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fntdata" ContentType="application/x-fontdata"/>
  <Default Extension="wav" ContentType="audio/x-wav"/>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00"/>
  </p:notesMasterIdLst>
  <p:sldIdLst>
    <p:sldId id="394" r:id="rId2"/>
    <p:sldId id="396" r:id="rId3"/>
    <p:sldId id="397" r:id="rId4"/>
    <p:sldId id="398" r:id="rId5"/>
    <p:sldId id="399" r:id="rId6"/>
    <p:sldId id="400" r:id="rId7"/>
    <p:sldId id="402" r:id="rId8"/>
    <p:sldId id="259" r:id="rId9"/>
    <p:sldId id="274" r:id="rId10"/>
    <p:sldId id="282" r:id="rId11"/>
    <p:sldId id="275" r:id="rId12"/>
    <p:sldId id="273" r:id="rId13"/>
    <p:sldId id="311" r:id="rId14"/>
    <p:sldId id="312" r:id="rId15"/>
    <p:sldId id="313" r:id="rId16"/>
    <p:sldId id="314" r:id="rId17"/>
    <p:sldId id="315" r:id="rId18"/>
    <p:sldId id="316" r:id="rId19"/>
    <p:sldId id="317" r:id="rId20"/>
    <p:sldId id="318" r:id="rId21"/>
    <p:sldId id="319" r:id="rId22"/>
    <p:sldId id="320" r:id="rId23"/>
    <p:sldId id="321" r:id="rId24"/>
    <p:sldId id="322" r:id="rId25"/>
    <p:sldId id="326" r:id="rId26"/>
    <p:sldId id="328" r:id="rId27"/>
    <p:sldId id="329" r:id="rId28"/>
    <p:sldId id="330" r:id="rId29"/>
    <p:sldId id="331" r:id="rId30"/>
    <p:sldId id="333" r:id="rId31"/>
    <p:sldId id="334" r:id="rId32"/>
    <p:sldId id="335" r:id="rId33"/>
    <p:sldId id="336" r:id="rId34"/>
    <p:sldId id="337" r:id="rId35"/>
    <p:sldId id="338" r:id="rId36"/>
    <p:sldId id="405" r:id="rId37"/>
    <p:sldId id="339" r:id="rId38"/>
    <p:sldId id="345" r:id="rId39"/>
    <p:sldId id="346" r:id="rId40"/>
    <p:sldId id="347" r:id="rId41"/>
    <p:sldId id="348" r:id="rId42"/>
    <p:sldId id="277" r:id="rId43"/>
    <p:sldId id="349" r:id="rId44"/>
    <p:sldId id="350" r:id="rId45"/>
    <p:sldId id="351" r:id="rId46"/>
    <p:sldId id="403" r:id="rId47"/>
    <p:sldId id="482" r:id="rId48"/>
    <p:sldId id="404" r:id="rId49"/>
    <p:sldId id="352" r:id="rId50"/>
    <p:sldId id="355" r:id="rId51"/>
    <p:sldId id="353" r:id="rId52"/>
    <p:sldId id="354" r:id="rId53"/>
    <p:sldId id="356" r:id="rId54"/>
    <p:sldId id="483" r:id="rId55"/>
    <p:sldId id="484" r:id="rId56"/>
    <p:sldId id="357" r:id="rId57"/>
    <p:sldId id="485" r:id="rId58"/>
    <p:sldId id="291" r:id="rId59"/>
    <p:sldId id="359" r:id="rId60"/>
    <p:sldId id="360" r:id="rId61"/>
    <p:sldId id="361" r:id="rId62"/>
    <p:sldId id="364" r:id="rId63"/>
    <p:sldId id="365" r:id="rId64"/>
    <p:sldId id="366" r:id="rId65"/>
    <p:sldId id="367" r:id="rId66"/>
    <p:sldId id="496" r:id="rId67"/>
    <p:sldId id="385" r:id="rId68"/>
    <p:sldId id="379" r:id="rId69"/>
    <p:sldId id="380" r:id="rId70"/>
    <p:sldId id="386" r:id="rId71"/>
    <p:sldId id="387" r:id="rId72"/>
    <p:sldId id="388" r:id="rId73"/>
    <p:sldId id="389" r:id="rId74"/>
    <p:sldId id="381" r:id="rId75"/>
    <p:sldId id="390" r:id="rId76"/>
    <p:sldId id="391" r:id="rId77"/>
    <p:sldId id="392" r:id="rId78"/>
    <p:sldId id="486" r:id="rId79"/>
    <p:sldId id="487" r:id="rId80"/>
    <p:sldId id="488" r:id="rId81"/>
    <p:sldId id="489" r:id="rId82"/>
    <p:sldId id="490" r:id="rId83"/>
    <p:sldId id="491" r:id="rId84"/>
    <p:sldId id="492" r:id="rId85"/>
    <p:sldId id="493" r:id="rId86"/>
    <p:sldId id="494" r:id="rId87"/>
    <p:sldId id="497" r:id="rId88"/>
    <p:sldId id="498" r:id="rId89"/>
    <p:sldId id="499" r:id="rId90"/>
    <p:sldId id="500" r:id="rId91"/>
    <p:sldId id="501" r:id="rId92"/>
    <p:sldId id="502" r:id="rId93"/>
    <p:sldId id="503" r:id="rId94"/>
    <p:sldId id="504" r:id="rId95"/>
    <p:sldId id="505" r:id="rId96"/>
    <p:sldId id="506" r:id="rId97"/>
    <p:sldId id="309" r:id="rId98"/>
    <p:sldId id="260" r:id="rId99"/>
  </p:sldIdLst>
  <p:sldSz cx="9144000" cy="6858000" type="screen4x3"/>
  <p:notesSz cx="6858000" cy="9144000"/>
  <p:embeddedFontLst>
    <p:embeddedFont>
      <p:font typeface="Gulim" pitchFamily="34" charset="-127"/>
      <p:regular r:id="rId101"/>
    </p:embeddedFont>
    <p:embeddedFont>
      <p:font typeface="Verdana" pitchFamily="34" charset="0"/>
      <p:regular r:id="rId102"/>
      <p:bold r:id="rId103"/>
      <p:italic r:id="rId104"/>
      <p:boldItalic r:id="rId105"/>
    </p:embeddedFont>
    <p:embeddedFont>
      <p:font typeface="Century Gothic" pitchFamily="34" charset="0"/>
      <p:regular r:id="rId106"/>
      <p:bold r:id="rId107"/>
      <p:italic r:id="rId108"/>
      <p:boldItalic r:id="rId109"/>
    </p:embeddedFont>
    <p:embeddedFont>
      <p:font typeface="Webdings" pitchFamily="18" charset="2"/>
      <p:regular r:id="rId110"/>
    </p:embeddedFont>
    <p:embeddedFont>
      <p:font typeface="黑体" pitchFamily="49" charset="-122"/>
      <p:regular r:id="rId111"/>
    </p:embeddedFont>
    <p:embeddedFont>
      <p:font typeface="华文新魏" pitchFamily="2" charset="-122"/>
      <p:regular r:id="rId112"/>
    </p:embeddedFont>
    <p:embeddedFont>
      <p:font typeface="隶书" pitchFamily="49" charset="-122"/>
      <p:regular r:id="rId113"/>
    </p:embeddedFont>
    <p:embeddedFont>
      <p:font typeface="Calibri" pitchFamily="34" charset="0"/>
      <p:regular r:id="rId114"/>
      <p:bold r:id="rId115"/>
      <p:italic r:id="rId116"/>
      <p:boldItalic r:id="rId117"/>
    </p:embeddedFont>
    <p:embeddedFont>
      <p:font typeface="Segoe UI Light" pitchFamily="34" charset="0"/>
      <p:regular r:id="rId118"/>
    </p:embeddedFont>
  </p:embeddedFontLst>
  <p:defaultTextStyle>
    <a:defPPr>
      <a:defRPr lang="ko-KR"/>
    </a:defPPr>
    <a:lvl1pPr marL="0" lvl="0" indent="0" algn="l" defTabSz="914400" eaLnBrk="1" fontAlgn="base" latinLnBrk="1" hangingPunct="1">
      <a:lnSpc>
        <a:spcPct val="100000"/>
      </a:lnSpc>
      <a:spcBef>
        <a:spcPct val="20000"/>
      </a:spcBef>
      <a:spcAft>
        <a:spcPct val="0"/>
      </a:spcAft>
      <a:buChar char="•"/>
      <a:defRPr sz="2400" b="1" i="0" u="none" kern="1200" baseline="0">
        <a:solidFill>
          <a:schemeClr val="tx1"/>
        </a:solidFill>
        <a:latin typeface="宋体" panose="02010600030101010101" pitchFamily="2" charset="-122"/>
        <a:ea typeface="宋体" panose="02010600030101010101" pitchFamily="2" charset="-122"/>
      </a:defRPr>
    </a:lvl1pPr>
    <a:lvl2pPr marL="457200" lvl="1" indent="0" algn="l" defTabSz="914400" eaLnBrk="1" fontAlgn="base" latinLnBrk="1" hangingPunct="1">
      <a:lnSpc>
        <a:spcPct val="100000"/>
      </a:lnSpc>
      <a:spcBef>
        <a:spcPct val="20000"/>
      </a:spcBef>
      <a:spcAft>
        <a:spcPct val="0"/>
      </a:spcAft>
      <a:buChar char="•"/>
      <a:defRPr sz="2400" b="1" i="0" u="none" kern="1200" baseline="0">
        <a:solidFill>
          <a:schemeClr val="tx1"/>
        </a:solidFill>
        <a:latin typeface="宋体" panose="02010600030101010101" pitchFamily="2" charset="-122"/>
        <a:ea typeface="宋体" panose="02010600030101010101" pitchFamily="2" charset="-122"/>
      </a:defRPr>
    </a:lvl2pPr>
    <a:lvl3pPr marL="914400" lvl="2" indent="0" algn="l" defTabSz="914400" eaLnBrk="1" fontAlgn="base" latinLnBrk="1" hangingPunct="1">
      <a:lnSpc>
        <a:spcPct val="100000"/>
      </a:lnSpc>
      <a:spcBef>
        <a:spcPct val="20000"/>
      </a:spcBef>
      <a:spcAft>
        <a:spcPct val="0"/>
      </a:spcAft>
      <a:buChar char="•"/>
      <a:defRPr sz="2400" b="1" i="0" u="none" kern="1200" baseline="0">
        <a:solidFill>
          <a:schemeClr val="tx1"/>
        </a:solidFill>
        <a:latin typeface="宋体" panose="02010600030101010101" pitchFamily="2" charset="-122"/>
        <a:ea typeface="宋体" panose="02010600030101010101" pitchFamily="2" charset="-122"/>
      </a:defRPr>
    </a:lvl3pPr>
    <a:lvl4pPr marL="1371600" lvl="3" indent="0" algn="l" defTabSz="914400" eaLnBrk="1" fontAlgn="base" latinLnBrk="1" hangingPunct="1">
      <a:lnSpc>
        <a:spcPct val="100000"/>
      </a:lnSpc>
      <a:spcBef>
        <a:spcPct val="20000"/>
      </a:spcBef>
      <a:spcAft>
        <a:spcPct val="0"/>
      </a:spcAft>
      <a:buChar char="•"/>
      <a:defRPr sz="2400" b="1" i="0" u="none" kern="1200" baseline="0">
        <a:solidFill>
          <a:schemeClr val="tx1"/>
        </a:solidFill>
        <a:latin typeface="宋体" panose="02010600030101010101" pitchFamily="2" charset="-122"/>
        <a:ea typeface="宋体" panose="02010600030101010101" pitchFamily="2" charset="-122"/>
      </a:defRPr>
    </a:lvl4pPr>
    <a:lvl5pPr marL="1828800" lvl="4" indent="0" algn="l" defTabSz="914400" eaLnBrk="1" fontAlgn="base" latinLnBrk="1" hangingPunct="1">
      <a:lnSpc>
        <a:spcPct val="100000"/>
      </a:lnSpc>
      <a:spcBef>
        <a:spcPct val="20000"/>
      </a:spcBef>
      <a:spcAft>
        <a:spcPct val="0"/>
      </a:spcAft>
      <a:buChar char="•"/>
      <a:defRPr sz="2400" b="1" i="0" u="none" kern="1200" baseline="0">
        <a:solidFill>
          <a:schemeClr val="tx1"/>
        </a:solidFill>
        <a:latin typeface="宋体" panose="02010600030101010101" pitchFamily="2" charset="-122"/>
        <a:ea typeface="宋体" panose="02010600030101010101" pitchFamily="2" charset="-122"/>
      </a:defRPr>
    </a:lvl5pPr>
    <a:lvl6pPr marL="2286000" lvl="5" indent="0" algn="l" defTabSz="914400" eaLnBrk="1" fontAlgn="base" latinLnBrk="1" hangingPunct="1">
      <a:lnSpc>
        <a:spcPct val="100000"/>
      </a:lnSpc>
      <a:spcBef>
        <a:spcPct val="20000"/>
      </a:spcBef>
      <a:spcAft>
        <a:spcPct val="0"/>
      </a:spcAft>
      <a:buChar char="•"/>
      <a:defRPr sz="2400" b="1" i="0" u="none" kern="1200" baseline="0">
        <a:solidFill>
          <a:schemeClr val="tx1"/>
        </a:solidFill>
        <a:latin typeface="宋体" panose="02010600030101010101" pitchFamily="2" charset="-122"/>
        <a:ea typeface="宋体" panose="02010600030101010101" pitchFamily="2" charset="-122"/>
      </a:defRPr>
    </a:lvl6pPr>
    <a:lvl7pPr marL="2743200" lvl="6" indent="0" algn="l" defTabSz="914400" eaLnBrk="1" fontAlgn="base" latinLnBrk="1" hangingPunct="1">
      <a:lnSpc>
        <a:spcPct val="100000"/>
      </a:lnSpc>
      <a:spcBef>
        <a:spcPct val="20000"/>
      </a:spcBef>
      <a:spcAft>
        <a:spcPct val="0"/>
      </a:spcAft>
      <a:buChar char="•"/>
      <a:defRPr sz="2400" b="1" i="0" u="none" kern="1200" baseline="0">
        <a:solidFill>
          <a:schemeClr val="tx1"/>
        </a:solidFill>
        <a:latin typeface="宋体" panose="02010600030101010101" pitchFamily="2" charset="-122"/>
        <a:ea typeface="宋体" panose="02010600030101010101" pitchFamily="2" charset="-122"/>
      </a:defRPr>
    </a:lvl7pPr>
    <a:lvl8pPr marL="3200400" lvl="7" indent="0" algn="l" defTabSz="914400" eaLnBrk="1" fontAlgn="base" latinLnBrk="1" hangingPunct="1">
      <a:lnSpc>
        <a:spcPct val="100000"/>
      </a:lnSpc>
      <a:spcBef>
        <a:spcPct val="20000"/>
      </a:spcBef>
      <a:spcAft>
        <a:spcPct val="0"/>
      </a:spcAft>
      <a:buChar char="•"/>
      <a:defRPr sz="2400" b="1" i="0" u="none" kern="1200" baseline="0">
        <a:solidFill>
          <a:schemeClr val="tx1"/>
        </a:solidFill>
        <a:latin typeface="宋体" panose="02010600030101010101" pitchFamily="2" charset="-122"/>
        <a:ea typeface="宋体" panose="02010600030101010101" pitchFamily="2" charset="-122"/>
      </a:defRPr>
    </a:lvl8pPr>
    <a:lvl9pPr marL="3657600" lvl="8" indent="0" algn="l" defTabSz="914400" eaLnBrk="1" fontAlgn="base" latinLnBrk="1" hangingPunct="1">
      <a:lnSpc>
        <a:spcPct val="100000"/>
      </a:lnSpc>
      <a:spcBef>
        <a:spcPct val="20000"/>
      </a:spcBef>
      <a:spcAft>
        <a:spcPct val="0"/>
      </a:spcAft>
      <a:buChar char="•"/>
      <a:defRPr sz="2400" b="1" i="0" u="none" kern="1200" baseline="0">
        <a:solidFill>
          <a:schemeClr val="tx1"/>
        </a:solidFill>
        <a:latin typeface="宋体" panose="02010600030101010101" pitchFamily="2" charset="-122"/>
        <a:ea typeface="宋体" panose="02010600030101010101" pitchFamily="2" charset="-122"/>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4FA7FF"/>
    <a:srgbClr val="0066FF"/>
    <a:srgbClr val="000099"/>
    <a:srgbClr val="99CCFF"/>
    <a:srgbClr val="66CCFF"/>
    <a:srgbClr val="6699FF"/>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53"/>
    <p:restoredTop sz="94660"/>
  </p:normalViewPr>
  <p:slideViewPr>
    <p:cSldViewPr showGuides="1">
      <p:cViewPr>
        <p:scale>
          <a:sx n="70" d="100"/>
          <a:sy n="70" d="100"/>
        </p:scale>
        <p:origin x="-1464" y="-408"/>
      </p:cViewPr>
      <p:guideLst>
        <p:guide orient="horz" pos="2183"/>
        <p:guide pos="2878"/>
      </p:guideLst>
    </p:cSldViewPr>
  </p:slideViewPr>
  <p:outlineViewPr>
    <p:cViewPr>
      <p:scale>
        <a:sx n="33" d="100"/>
        <a:sy n="33" d="100"/>
      </p:scale>
      <p:origin x="0" y="0"/>
    </p:cViewPr>
  </p:outlineViewPr>
  <p:notesTextViewPr>
    <p:cViewPr>
      <p:scale>
        <a:sx n="100" d="100"/>
        <a:sy n="100" d="100"/>
      </p:scale>
      <p:origin x="0" y="0"/>
    </p:cViewPr>
  </p:notesTextViewPr>
  <p:sorterViewPr showFormatting="0">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font" Target="fonts/font17.fntdata"/><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font" Target="fonts/font12.fntdata"/><Relationship Id="rId16" Type="http://schemas.openxmlformats.org/officeDocument/2006/relationships/slide" Target="slides/slide15.xml"/><Relationship Id="rId107" Type="http://schemas.openxmlformats.org/officeDocument/2006/relationships/font" Target="fonts/font7.fntdata"/><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font" Target="fonts/font2.fntdata"/><Relationship Id="rId5" Type="http://schemas.openxmlformats.org/officeDocument/2006/relationships/slide" Target="slides/slide4.xml"/><Relationship Id="rId61" Type="http://schemas.openxmlformats.org/officeDocument/2006/relationships/slide" Target="slides/slide60.xml"/><Relationship Id="rId82" Type="http://schemas.openxmlformats.org/officeDocument/2006/relationships/slide" Target="slides/slide81.xml"/><Relationship Id="rId90" Type="http://schemas.openxmlformats.org/officeDocument/2006/relationships/slide" Target="slides/slide89.xml"/><Relationship Id="rId95" Type="http://schemas.openxmlformats.org/officeDocument/2006/relationships/slide" Target="slides/slide94.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77" Type="http://schemas.openxmlformats.org/officeDocument/2006/relationships/slide" Target="slides/slide76.xml"/><Relationship Id="rId100" Type="http://schemas.openxmlformats.org/officeDocument/2006/relationships/notesMaster" Target="notesMasters/notesMaster1.xml"/><Relationship Id="rId105" Type="http://schemas.openxmlformats.org/officeDocument/2006/relationships/font" Target="fonts/font5.fntdata"/><Relationship Id="rId113" Type="http://schemas.openxmlformats.org/officeDocument/2006/relationships/font" Target="fonts/font13.fntdata"/><Relationship Id="rId118"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80" Type="http://schemas.openxmlformats.org/officeDocument/2006/relationships/slide" Target="slides/slide79.xml"/><Relationship Id="rId85" Type="http://schemas.openxmlformats.org/officeDocument/2006/relationships/slide" Target="slides/slide84.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103" Type="http://schemas.openxmlformats.org/officeDocument/2006/relationships/font" Target="fonts/font3.fntdata"/><Relationship Id="rId108" Type="http://schemas.openxmlformats.org/officeDocument/2006/relationships/font" Target="fonts/font8.fntdata"/><Relationship Id="rId116" Type="http://schemas.openxmlformats.org/officeDocument/2006/relationships/font" Target="fonts/font16.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11"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6" Type="http://schemas.openxmlformats.org/officeDocument/2006/relationships/font" Target="fonts/font6.fntdata"/><Relationship Id="rId114" Type="http://schemas.openxmlformats.org/officeDocument/2006/relationships/font" Target="fonts/font14.fntdata"/><Relationship Id="rId119"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font" Target="fonts/font1.fntdata"/><Relationship Id="rId12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font" Target="fonts/font9.fntdata"/><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font" Target="fonts/font4.fntdata"/><Relationship Id="rId120"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font" Target="fonts/font10.fntdata"/><Relationship Id="rId115" Type="http://schemas.openxmlformats.org/officeDocument/2006/relationships/font" Target="fonts/font15.fntdata"/></Relationships>
</file>

<file path=ppt/media/audio1.wav>
</file>

<file path=ppt/media/image1.png>
</file>

<file path=ppt/media/image10.png>
</file>

<file path=ppt/media/image11.jpeg>
</file>

<file path=ppt/media/image12.png>
</file>

<file path=ppt/media/image13.png>
</file>

<file path=ppt/media/image14.png>
</file>

<file path=ppt/media/image15.png>
</file>

<file path=ppt/media/image16.jpeg>
</file>

<file path=ppt/media/image17.png>
</file>

<file path=ppt/media/image18.png>
</file>

<file path=ppt/media/image19.png>
</file>

<file path=ppt/media/image2.jpeg>
</file>

<file path=ppt/media/image20.jpe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3.png>
</file>

<file path=ppt/media/image4.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GIF>
</file>

<file path=ppt/media/image54.jpeg>
</file>

<file path=ppt/media/image55.jpeg>
</file>

<file path=ppt/media/image56.GIF>
</file>

<file path=ppt/media/image57.png>
</file>

<file path=ppt/media/image58.GIF>
</file>

<file path=ppt/media/image59.png>
</file>

<file path=ppt/media/image6.png>
</file>

<file path=ppt/media/image60.png>
</file>

<file path=ppt/media/image61.png>
</file>

<file path=ppt/media/image62.png>
</file>

<file path=ppt/media/image63.png>
</file>

<file path=ppt/media/image64.png>
</file>

<file path=ppt/media/image65.png>
</file>

<file path=ppt/media/image66.png>
</file>

<file path=ppt/media/image67.png>
</file>

<file path=ppt/media/image68.png>
</file>

<file path=ppt/media/image69.png>
</file>

<file path=ppt/media/image7.png>
</file>

<file path=ppt/media/image70.png>
</file>

<file path=ppt/media/image71.png>
</file>

<file path=ppt/media/image72.png>
</file>

<file path=ppt/media/image73.png>
</file>

<file path=ppt/media/image74.png>
</file>

<file path=ppt/media/image75.png>
</file>

<file path=ppt/media/image76.png>
</file>

<file path=ppt/media/image77.png>
</file>

<file path=ppt/media/image78.png>
</file>

<file path=ppt/media/image79.png>
</file>

<file path=ppt/media/image8.png>
</file>

<file path=ppt/media/image80.png>
</file>

<file path=ppt/media/image8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7810"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spcBef>
                <a:spcPct val="0"/>
              </a:spcBef>
              <a:buFontTx/>
              <a:buNone/>
              <a:defRPr sz="1200" b="0">
                <a:latin typeface="Gulim" panose="020B0600000101010101" pitchFamily="34" charset="-127"/>
                <a:ea typeface="Gulim" panose="020B0600000101010101" pitchFamily="34" charset="-127"/>
              </a:defRPr>
            </a:lvl1pPr>
          </a:lstStyle>
          <a:p>
            <a:pPr marL="0" marR="0" lvl="0" indent="0" algn="l" defTabSz="914400" rtl="0" eaLnBrk="1" fontAlgn="base" latinLnBrk="1" hangingPunct="1">
              <a:lnSpc>
                <a:spcPct val="100000"/>
              </a:lnSpc>
              <a:spcBef>
                <a:spcPct val="0"/>
              </a:spcBef>
              <a:spcAft>
                <a:spcPct val="0"/>
              </a:spcAft>
              <a:buClrTx/>
              <a:buSzTx/>
              <a:buFontTx/>
              <a:buNone/>
              <a:defRPr/>
            </a:pPr>
            <a:endParaRPr kumimoji="1" lang="zh-CN" altLang="en-US" sz="1200" b="0" i="0" u="none" strike="noStrike" kern="1200" cap="none" spc="0" normalizeH="0" baseline="0" noProof="0" smtClean="0">
              <a:ln>
                <a:noFill/>
              </a:ln>
              <a:solidFill>
                <a:schemeClr val="tx1"/>
              </a:solidFill>
              <a:effectLst/>
              <a:uLnTx/>
              <a:uFillTx/>
              <a:latin typeface="Gulim" panose="020B0600000101010101" pitchFamily="34" charset="-127"/>
              <a:ea typeface="Gulim" panose="020B0600000101010101" pitchFamily="34" charset="-127"/>
              <a:cs typeface="+mn-cs"/>
            </a:endParaRPr>
          </a:p>
        </p:txBody>
      </p:sp>
      <p:sp>
        <p:nvSpPr>
          <p:cNvPr id="247811"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lvl1pPr algn="r">
              <a:spcBef>
                <a:spcPct val="0"/>
              </a:spcBef>
              <a:buFontTx/>
              <a:buNone/>
              <a:defRPr sz="1200" b="0">
                <a:latin typeface="Gulim" panose="020B0600000101010101" pitchFamily="34" charset="-127"/>
                <a:ea typeface="Gulim" panose="020B0600000101010101" pitchFamily="34" charset="-127"/>
              </a:defRPr>
            </a:lvl1pPr>
          </a:lstStyle>
          <a:p>
            <a:pPr marL="0" marR="0" lvl="0" indent="0" algn="r" defTabSz="914400" rtl="0" eaLnBrk="1" fontAlgn="base" latinLnBrk="1"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smtClean="0">
              <a:ln>
                <a:noFill/>
              </a:ln>
              <a:solidFill>
                <a:schemeClr val="tx1"/>
              </a:solidFill>
              <a:effectLst/>
              <a:uLnTx/>
              <a:uFillTx/>
              <a:latin typeface="Gulim" panose="020B0600000101010101" pitchFamily="34" charset="-127"/>
              <a:ea typeface="Gulim" panose="020B0600000101010101" pitchFamily="34" charset="-127"/>
              <a:cs typeface="+mn-cs"/>
            </a:endParaRPr>
          </a:p>
        </p:txBody>
      </p:sp>
      <p:sp>
        <p:nvSpPr>
          <p:cNvPr id="92164" name="Rectangle 4"/>
          <p:cNvSpPr>
            <a:spLocks noGrp="1" noRot="1" noChangeAspect="1" noTextEdit="1"/>
          </p:cNvSpPr>
          <p:nvPr>
            <p:ph type="sldImg" idx="2"/>
          </p:nvPr>
        </p:nvSpPr>
        <p:spPr>
          <a:xfrm>
            <a:off x="1143000" y="685800"/>
            <a:ext cx="4572000" cy="3429000"/>
          </a:xfrm>
          <a:prstGeom prst="rect">
            <a:avLst/>
          </a:prstGeom>
          <a:noFill/>
          <a:ln w="9525" cap="flat" cmpd="sng">
            <a:solidFill>
              <a:srgbClr val="000000"/>
            </a:solidFill>
            <a:prstDash val="solid"/>
            <a:miter/>
            <a:headEnd type="none" w="med" len="med"/>
            <a:tailEnd type="none" w="med" len="med"/>
          </a:ln>
        </p:spPr>
      </p:sp>
      <p:sp>
        <p:nvSpPr>
          <p:cNvPr id="247813"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marL="0" marR="0" lvl="0" indent="0" algn="l" defTabSz="914400" rtl="0" eaLnBrk="1" fontAlgn="base" latinLnBrk="1" hangingPunct="1">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Gulim" panose="020B0600000101010101" pitchFamily="34" charset="-127"/>
                <a:ea typeface="Gulim" panose="020B0600000101010101" pitchFamily="34" charset="-127"/>
                <a:cs typeface="+mn-cs"/>
              </a:rPr>
              <a:t>单击此处编辑母版文本样式</a:t>
            </a:r>
          </a:p>
          <a:p>
            <a:pPr marL="457200" marR="0" lvl="1" indent="0" algn="l" defTabSz="914400" rtl="0" eaLnBrk="1" fontAlgn="base" latinLnBrk="1" hangingPunct="1">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Gulim" panose="020B0600000101010101" pitchFamily="34" charset="-127"/>
                <a:ea typeface="Gulim" panose="020B0600000101010101" pitchFamily="34" charset="-127"/>
                <a:cs typeface="+mn-cs"/>
              </a:rPr>
              <a:t>第二级</a:t>
            </a:r>
          </a:p>
          <a:p>
            <a:pPr marL="914400" marR="0" lvl="2" indent="0" algn="l" defTabSz="914400" rtl="0" eaLnBrk="1" fontAlgn="base" latinLnBrk="1" hangingPunct="1">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Gulim" panose="020B0600000101010101" pitchFamily="34" charset="-127"/>
                <a:ea typeface="Gulim" panose="020B0600000101010101" pitchFamily="34" charset="-127"/>
                <a:cs typeface="+mn-cs"/>
              </a:rPr>
              <a:t>第三级</a:t>
            </a:r>
          </a:p>
          <a:p>
            <a:pPr marL="1371600" marR="0" lvl="3" indent="0" algn="l" defTabSz="914400" rtl="0" eaLnBrk="1" fontAlgn="base" latinLnBrk="1" hangingPunct="1">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Gulim" panose="020B0600000101010101" pitchFamily="34" charset="-127"/>
                <a:ea typeface="Gulim" panose="020B0600000101010101" pitchFamily="34" charset="-127"/>
                <a:cs typeface="+mn-cs"/>
              </a:rPr>
              <a:t>第四级</a:t>
            </a:r>
          </a:p>
          <a:p>
            <a:pPr marL="1828800" marR="0" lvl="4" indent="0" algn="l" defTabSz="914400" rtl="0" eaLnBrk="1" fontAlgn="base" latinLnBrk="1" hangingPunct="1">
              <a:lnSpc>
                <a:spcPct val="100000"/>
              </a:lnSpc>
              <a:spcBef>
                <a:spcPct val="30000"/>
              </a:spcBef>
              <a:spcAft>
                <a:spcPct val="0"/>
              </a:spcAft>
              <a:buClrTx/>
              <a:buSzTx/>
              <a:buFontTx/>
              <a:buNone/>
              <a:defRPr/>
            </a:pPr>
            <a:r>
              <a:rPr kumimoji="1" lang="zh-CN" altLang="en-US" sz="1200" b="0" i="0" u="none" strike="noStrike" kern="1200" cap="none" spc="0" normalizeH="0" baseline="0" noProof="0" smtClean="0">
                <a:ln>
                  <a:noFill/>
                </a:ln>
                <a:solidFill>
                  <a:schemeClr val="tx1"/>
                </a:solidFill>
                <a:effectLst/>
                <a:uLnTx/>
                <a:uFillTx/>
                <a:latin typeface="Gulim" panose="020B0600000101010101" pitchFamily="34" charset="-127"/>
                <a:ea typeface="Gulim" panose="020B0600000101010101" pitchFamily="34" charset="-127"/>
                <a:cs typeface="+mn-cs"/>
              </a:rPr>
              <a:t>第五级</a:t>
            </a:r>
          </a:p>
        </p:txBody>
      </p:sp>
      <p:sp>
        <p:nvSpPr>
          <p:cNvPr id="247814"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lvl1pPr>
              <a:spcBef>
                <a:spcPct val="0"/>
              </a:spcBef>
              <a:buFontTx/>
              <a:buNone/>
              <a:defRPr sz="1200" b="0">
                <a:latin typeface="Gulim" panose="020B0600000101010101" pitchFamily="34" charset="-127"/>
                <a:ea typeface="Gulim" panose="020B0600000101010101" pitchFamily="34" charset="-127"/>
              </a:defRPr>
            </a:lvl1pPr>
          </a:lstStyle>
          <a:p>
            <a:pPr marL="0" marR="0" lvl="0" indent="0" algn="l" defTabSz="914400" rtl="0" eaLnBrk="1" fontAlgn="base" latinLnBrk="1" hangingPunct="1">
              <a:lnSpc>
                <a:spcPct val="100000"/>
              </a:lnSpc>
              <a:spcBef>
                <a:spcPct val="0"/>
              </a:spcBef>
              <a:spcAft>
                <a:spcPct val="0"/>
              </a:spcAft>
              <a:buClrTx/>
              <a:buSzTx/>
              <a:buFontTx/>
              <a:buNone/>
              <a:defRPr/>
            </a:pPr>
            <a:endParaRPr kumimoji="1" lang="en-US" altLang="zh-CN" sz="1200" b="0" i="0" u="none" strike="noStrike" kern="1200" cap="none" spc="0" normalizeH="0" baseline="0" noProof="0" smtClean="0">
              <a:ln>
                <a:noFill/>
              </a:ln>
              <a:solidFill>
                <a:schemeClr val="tx1"/>
              </a:solidFill>
              <a:effectLst/>
              <a:uLnTx/>
              <a:uFillTx/>
              <a:latin typeface="Gulim" panose="020B0600000101010101" pitchFamily="34" charset="-127"/>
              <a:ea typeface="Gulim" panose="020B0600000101010101" pitchFamily="34" charset="-127"/>
              <a:cs typeface="+mn-cs"/>
            </a:endParaRPr>
          </a:p>
        </p:txBody>
      </p:sp>
      <p:sp>
        <p:nvSpPr>
          <p:cNvPr id="247815"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a:t>
            </a:fld>
            <a:endParaRPr lang="zh-CN" altLang="en-US" sz="1200" b="0" dirty="0">
              <a:latin typeface="Gulim" panose="020B0600000101010101" pitchFamily="34" charset="-127"/>
              <a:ea typeface="Gulim" panose="020B0600000101010101" pitchFamily="34" charset="-127"/>
            </a:endParaRPr>
          </a:p>
        </p:txBody>
      </p:sp>
    </p:spTree>
    <p:extLst>
      <p:ext uri="{BB962C8B-B14F-4D97-AF65-F5344CB8AC3E}">
        <p14:creationId xmlns:p14="http://schemas.microsoft.com/office/powerpoint/2010/main" val="1663158653"/>
      </p:ext>
    </p:extLst>
  </p:cSld>
  <p:clrMap bg1="lt1" tx1="dk1" bg2="lt2" tx2="dk2" accent1="accent1" accent2="accent2" accent3="accent3" accent4="accent4" accent5="accent5" accent6="accent6" hlink="hlink" folHlink="folHlink"/>
  <p:hf sldNum="0" hdr="0" ftr="0" dt="0"/>
  <p:notesStyle>
    <a:lvl1pPr algn="l" rtl="0" fontAlgn="base" latinLnBrk="1">
      <a:spcBef>
        <a:spcPct val="30000"/>
      </a:spcBef>
      <a:spcAft>
        <a:spcPct val="0"/>
      </a:spcAft>
      <a:defRPr kumimoji="1" sz="1200" kern="1200">
        <a:solidFill>
          <a:schemeClr val="tx1"/>
        </a:solidFill>
        <a:latin typeface="Gulim" panose="020B0600000101010101" pitchFamily="34" charset="-127"/>
        <a:ea typeface="Gulim" panose="020B0600000101010101" pitchFamily="34" charset="-127"/>
        <a:cs typeface="+mn-cs"/>
      </a:defRPr>
    </a:lvl1pPr>
    <a:lvl2pPr marL="457200" algn="l" rtl="0" fontAlgn="base" latinLnBrk="1">
      <a:spcBef>
        <a:spcPct val="30000"/>
      </a:spcBef>
      <a:spcAft>
        <a:spcPct val="0"/>
      </a:spcAft>
      <a:defRPr kumimoji="1" sz="1200" kern="1200">
        <a:solidFill>
          <a:schemeClr val="tx1"/>
        </a:solidFill>
        <a:latin typeface="Gulim" panose="020B0600000101010101" pitchFamily="34" charset="-127"/>
        <a:ea typeface="Gulim" panose="020B0600000101010101" pitchFamily="34" charset="-127"/>
        <a:cs typeface="+mn-cs"/>
      </a:defRPr>
    </a:lvl2pPr>
    <a:lvl3pPr marL="914400" algn="l" rtl="0" fontAlgn="base" latinLnBrk="1">
      <a:spcBef>
        <a:spcPct val="30000"/>
      </a:spcBef>
      <a:spcAft>
        <a:spcPct val="0"/>
      </a:spcAft>
      <a:defRPr kumimoji="1" sz="1200" kern="1200">
        <a:solidFill>
          <a:schemeClr val="tx1"/>
        </a:solidFill>
        <a:latin typeface="Gulim" panose="020B0600000101010101" pitchFamily="34" charset="-127"/>
        <a:ea typeface="Gulim" panose="020B0600000101010101" pitchFamily="34" charset="-127"/>
        <a:cs typeface="+mn-cs"/>
      </a:defRPr>
    </a:lvl3pPr>
    <a:lvl4pPr marL="1371600" algn="l" rtl="0" fontAlgn="base" latinLnBrk="1">
      <a:spcBef>
        <a:spcPct val="30000"/>
      </a:spcBef>
      <a:spcAft>
        <a:spcPct val="0"/>
      </a:spcAft>
      <a:defRPr kumimoji="1" sz="1200" kern="1200">
        <a:solidFill>
          <a:schemeClr val="tx1"/>
        </a:solidFill>
        <a:latin typeface="Gulim" panose="020B0600000101010101" pitchFamily="34" charset="-127"/>
        <a:ea typeface="Gulim" panose="020B0600000101010101" pitchFamily="34" charset="-127"/>
        <a:cs typeface="+mn-cs"/>
      </a:defRPr>
    </a:lvl4pPr>
    <a:lvl5pPr marL="1828800" algn="l" rtl="0" fontAlgn="base" latinLnBrk="1">
      <a:spcBef>
        <a:spcPct val="30000"/>
      </a:spcBef>
      <a:spcAft>
        <a:spcPct val="0"/>
      </a:spcAft>
      <a:defRPr kumimoji="1" sz="1200" kern="1200">
        <a:solidFill>
          <a:schemeClr val="tx1"/>
        </a:solidFill>
        <a:latin typeface="Gulim" panose="020B0600000101010101" pitchFamily="34" charset="-127"/>
        <a:ea typeface="Gulim" panose="020B0600000101010101" pitchFamily="34" charset="-127"/>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1</a:t>
            </a:fld>
            <a:endParaRPr lang="zh-CN" altLang="en-US" sz="1200" b="0" dirty="0">
              <a:latin typeface="Gulim" panose="020B0600000101010101" pitchFamily="34" charset="-127"/>
              <a:ea typeface="Gulim" panose="020B0600000101010101" pitchFamily="34" charset="-127"/>
            </a:endParaRPr>
          </a:p>
        </p:txBody>
      </p:sp>
      <p:sp>
        <p:nvSpPr>
          <p:cNvPr id="93187" name="Rectangle 7"/>
          <p:cNvSpPr txBox="1">
            <a:spLocks noGrp="1"/>
          </p:cNvSpP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봄IIL" pitchFamily="18" charset="-127"/>
                <a:ea typeface="-봄IIL" pitchFamily="18" charset="-127"/>
              </a:rPr>
              <a:t>1</a:t>
            </a:fld>
            <a:endParaRPr lang="zh-CN" altLang="en-US" sz="1200" b="0" dirty="0">
              <a:latin typeface="-봄IIL" pitchFamily="18" charset="-127"/>
              <a:ea typeface="-봄IIL" pitchFamily="18" charset="-127"/>
            </a:endParaRPr>
          </a:p>
        </p:txBody>
      </p:sp>
      <p:sp>
        <p:nvSpPr>
          <p:cNvPr id="93188" name="Rectangle 2"/>
          <p:cNvSpPr>
            <a:spLocks noGrp="1" noRot="1" noChangeAspect="1" noTextEdit="1"/>
          </p:cNvSpPr>
          <p:nvPr>
            <p:ph type="sldImg"/>
          </p:nvPr>
        </p:nvSpPr>
        <p:spPr>
          <a:ln/>
        </p:spPr>
      </p:sp>
      <p:sp>
        <p:nvSpPr>
          <p:cNvPr id="93189" name="Rectangle 3"/>
          <p:cNvSpPr>
            <a:spLocks noGrp="1"/>
          </p:cNvSpPr>
          <p:nvPr>
            <p:ph type="body" idx="1"/>
          </p:nvPr>
        </p:nvSpPr>
        <p:spPr>
          <a:ln/>
        </p:spPr>
        <p:txBody>
          <a:bodyPr wrap="square" lIns="91440" tIns="45720" rIns="91440" bIns="45720" anchor="t"/>
          <a:lstStyle/>
          <a:p>
            <a:pPr lvl="0" eaLnBrk="1" hangingPunct="1"/>
            <a:endParaRPr lang="zh-CN" altLang="en-US"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2</a:t>
            </a:fld>
            <a:endParaRPr lang="zh-CN" altLang="en-US" sz="1200" b="0" dirty="0">
              <a:latin typeface="Gulim" panose="020B0600000101010101" pitchFamily="34" charset="-127"/>
              <a:ea typeface="Gulim" panose="020B0600000101010101" pitchFamily="34" charset="-127"/>
            </a:endParaRPr>
          </a:p>
        </p:txBody>
      </p:sp>
      <p:sp>
        <p:nvSpPr>
          <p:cNvPr id="94211" name="Rectangle 7"/>
          <p:cNvSpPr txBox="1">
            <a:spLocks noGrp="1"/>
          </p:cNvSpP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봄IIL" pitchFamily="18" charset="-127"/>
                <a:ea typeface="-봄IIL" pitchFamily="18" charset="-127"/>
              </a:rPr>
              <a:t>2</a:t>
            </a:fld>
            <a:endParaRPr lang="zh-CN" altLang="en-US" sz="1200" b="0" dirty="0">
              <a:latin typeface="-봄IIL" pitchFamily="18" charset="-127"/>
              <a:ea typeface="-봄IIL" pitchFamily="18" charset="-127"/>
            </a:endParaRPr>
          </a:p>
        </p:txBody>
      </p:sp>
      <p:sp>
        <p:nvSpPr>
          <p:cNvPr id="94212" name="Slide Image Placeholder 1"/>
          <p:cNvSpPr>
            <a:spLocks noGrp="1" noRot="1" noChangeAspect="1" noTextEdit="1"/>
          </p:cNvSpPr>
          <p:nvPr>
            <p:ph type="sldImg"/>
          </p:nvPr>
        </p:nvSpPr>
        <p:spPr>
          <a:ln/>
        </p:spPr>
      </p:sp>
      <p:sp>
        <p:nvSpPr>
          <p:cNvPr id="94213" name="Notes Placeholder 2"/>
          <p:cNvSpPr>
            <a:spLocks noGrp="1"/>
          </p:cNvSpPr>
          <p:nvPr>
            <p:ph type="body" idx="1"/>
          </p:nvPr>
        </p:nvSpPr>
        <p:spPr>
          <a:ln/>
        </p:spPr>
        <p:txBody>
          <a:bodyPr wrap="square" lIns="91440" tIns="45720" rIns="91440" bIns="45720" anchor="t"/>
          <a:lstStyle/>
          <a:p>
            <a:pPr lvl="0" eaLnBrk="1" hangingPunct="1">
              <a:spcBef>
                <a:spcPct val="0"/>
              </a:spcBef>
            </a:pPr>
            <a:endParaRPr lang="en-SG" altLang="zh-CN" dirty="0"/>
          </a:p>
        </p:txBody>
      </p:sp>
      <p:sp>
        <p:nvSpPr>
          <p:cNvPr id="94214" name="Slide Number Placeholder 3"/>
          <p:cNvSpPr txBox="1">
            <a:spLocks noGrp="1"/>
          </p:cNvSpPr>
          <p:nvPr/>
        </p:nvSpPr>
        <p:spPr>
          <a:xfrm>
            <a:off x="3884613" y="8685213"/>
            <a:ext cx="2971800" cy="457200"/>
          </a:xfrm>
          <a:prstGeom prst="rect">
            <a:avLst/>
          </a:prstGeom>
          <a:noFill/>
          <a:ln w="9525">
            <a:noFill/>
          </a:ln>
        </p:spPr>
        <p:txBody>
          <a:bodyPr anchor="b"/>
          <a:lstStyle/>
          <a:p>
            <a:pPr lvl="0" algn="r" eaLnBrk="1" latinLnBrk="0" hangingPunct="1">
              <a:spcBef>
                <a:spcPct val="0"/>
              </a:spcBef>
              <a:buNone/>
            </a:pPr>
            <a:fld id="{9A0DB2DC-4C9A-4742-B13C-FB6460FD3503}" type="slidenum">
              <a:rPr lang="en-SG" altLang="zh-CN" sz="1200" b="0" dirty="0">
                <a:ea typeface="-봄IIL" pitchFamily="18" charset="-127"/>
              </a:rPr>
              <a:t>2</a:t>
            </a:fld>
            <a:endParaRPr lang="en-SG" altLang="zh-CN" sz="1200" b="0" dirty="0">
              <a:ea typeface="-봄IIL" pitchFamily="18" charset="-127"/>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4</a:t>
            </a:fld>
            <a:endParaRPr lang="zh-CN" altLang="en-US" sz="1200" b="0" dirty="0">
              <a:latin typeface="Gulim" panose="020B0600000101010101" pitchFamily="34" charset="-127"/>
              <a:ea typeface="Gulim" panose="020B0600000101010101" pitchFamily="34" charset="-127"/>
            </a:endParaRPr>
          </a:p>
        </p:txBody>
      </p:sp>
      <p:sp>
        <p:nvSpPr>
          <p:cNvPr id="95235" name="Rectangle 7"/>
          <p:cNvSpPr txBox="1">
            <a:spLocks noGrp="1"/>
          </p:cNvSpP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4</a:t>
            </a:fld>
            <a:endParaRPr lang="zh-CN" altLang="en-US" sz="1200" b="0" dirty="0">
              <a:latin typeface="Gulim" panose="020B0600000101010101" pitchFamily="34" charset="-127"/>
              <a:ea typeface="Gulim" panose="020B0600000101010101" pitchFamily="34" charset="-127"/>
            </a:endParaRPr>
          </a:p>
        </p:txBody>
      </p:sp>
      <p:sp>
        <p:nvSpPr>
          <p:cNvPr id="95236" name="Rectangle 7"/>
          <p:cNvSpPr txBox="1">
            <a:spLocks noGrp="1"/>
          </p:cNvSpPr>
          <p:nvPr/>
        </p:nvSpPr>
        <p:spPr>
          <a:xfrm>
            <a:off x="3884613" y="8685213"/>
            <a:ext cx="2971800" cy="457200"/>
          </a:xfrm>
          <a:prstGeom prst="rect">
            <a:avLst/>
          </a:prstGeom>
          <a:noFill/>
          <a:ln w="9525">
            <a:noFill/>
          </a:ln>
        </p:spPr>
        <p:txBody>
          <a:bodyPr anchor="b"/>
          <a:lstStyle/>
          <a:p>
            <a:pPr lvl="0" algn="r" eaLnBrk="1" latinLnBrk="0" hangingPunct="1">
              <a:spcBef>
                <a:spcPct val="0"/>
              </a:spcBef>
              <a:buNone/>
            </a:pPr>
            <a:fld id="{9A0DB2DC-4C9A-4742-B13C-FB6460FD3503}" type="slidenum">
              <a:rPr lang="" altLang="zh-CN" sz="1200" b="0" dirty="0">
                <a:latin typeface="Calibri" panose="020F0502020204030204" pitchFamily="34" charset="0"/>
              </a:rPr>
              <a:t>4</a:t>
            </a:fld>
            <a:endParaRPr lang="" altLang="zh-CN" sz="1200" b="0" dirty="0">
              <a:latin typeface="Calibri" panose="020F0502020204030204" pitchFamily="34" charset="0"/>
            </a:endParaRPr>
          </a:p>
        </p:txBody>
      </p:sp>
      <p:sp>
        <p:nvSpPr>
          <p:cNvPr id="95237" name="Rectangle 7"/>
          <p:cNvSpPr txBox="1">
            <a:spLocks noGrp="1"/>
          </p:cNvSpPr>
          <p:nvPr/>
        </p:nvSpPr>
        <p:spPr>
          <a:xfrm>
            <a:off x="3887788" y="8689975"/>
            <a:ext cx="2970212" cy="454025"/>
          </a:xfrm>
          <a:prstGeom prst="rect">
            <a:avLst/>
          </a:prstGeom>
          <a:noFill/>
          <a:ln w="9525">
            <a:noFill/>
          </a:ln>
        </p:spPr>
        <p:txBody>
          <a:bodyPr lIns="94824" tIns="47416" rIns="94824" bIns="47416" anchor="b"/>
          <a:lstStyle/>
          <a:p>
            <a:pPr lvl="0" algn="r" defTabSz="948055" eaLnBrk="1" latinLnBrk="0" hangingPunct="1">
              <a:spcBef>
                <a:spcPct val="0"/>
              </a:spcBef>
              <a:buNone/>
            </a:pPr>
            <a:fld id="{9A0DB2DC-4C9A-4742-B13C-FB6460FD3503}" type="slidenum">
              <a:rPr lang="en-GB" altLang="zh-CN" sz="1300" b="0" dirty="0">
                <a:latin typeface="Calibri" panose="020F0502020204030204" pitchFamily="34" charset="0"/>
              </a:rPr>
              <a:t>4</a:t>
            </a:fld>
            <a:endParaRPr lang="en-GB" altLang="zh-CN" sz="1300" b="0" dirty="0">
              <a:latin typeface="Calibri" panose="020F0502020204030204" pitchFamily="34" charset="0"/>
            </a:endParaRPr>
          </a:p>
        </p:txBody>
      </p:sp>
      <p:sp>
        <p:nvSpPr>
          <p:cNvPr id="95238" name="Rectangle 2"/>
          <p:cNvSpPr>
            <a:spLocks noGrp="1" noRot="1" noChangeAspect="1" noTextEdit="1"/>
          </p:cNvSpPr>
          <p:nvPr>
            <p:ph type="sldImg"/>
          </p:nvPr>
        </p:nvSpPr>
        <p:spPr>
          <a:xfrm>
            <a:off x="1143000" y="685800"/>
            <a:ext cx="4573588" cy="3430588"/>
          </a:xfrm>
          <a:ln/>
        </p:spPr>
      </p:sp>
      <p:sp>
        <p:nvSpPr>
          <p:cNvPr id="95239" name="Rectangle 3"/>
          <p:cNvSpPr>
            <a:spLocks noGrp="1"/>
          </p:cNvSpPr>
          <p:nvPr>
            <p:ph type="body" idx="1"/>
          </p:nvPr>
        </p:nvSpPr>
        <p:spPr>
          <a:xfrm>
            <a:off x="914400" y="4343400"/>
            <a:ext cx="5029200" cy="4114800"/>
          </a:xfrm>
          <a:ln/>
        </p:spPr>
        <p:txBody>
          <a:bodyPr wrap="square" lIns="94824" tIns="47416" rIns="94824" bIns="47416" anchor="t"/>
          <a:lstStyle/>
          <a:p>
            <a:pPr lvl="0" eaLnBrk="1" hangingPunct="1">
              <a:spcBef>
                <a:spcPct val="0"/>
              </a:spcBef>
            </a:pPr>
            <a:endParaRPr lang="" altLang="zh-CN"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5</a:t>
            </a:fld>
            <a:endParaRPr lang="zh-CN" altLang="en-US" sz="1200" b="0" dirty="0">
              <a:latin typeface="Gulim" panose="020B0600000101010101" pitchFamily="34" charset="-127"/>
              <a:ea typeface="Gulim" panose="020B0600000101010101" pitchFamily="34" charset="-127"/>
            </a:endParaRPr>
          </a:p>
        </p:txBody>
      </p:sp>
      <p:sp>
        <p:nvSpPr>
          <p:cNvPr id="96259" name="Rectangle 7"/>
          <p:cNvSpPr txBox="1">
            <a:spLocks noGrp="1"/>
          </p:cNvSpP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5</a:t>
            </a:fld>
            <a:endParaRPr lang="zh-CN" altLang="en-US" sz="1200" b="0" dirty="0">
              <a:latin typeface="Gulim" panose="020B0600000101010101" pitchFamily="34" charset="-127"/>
              <a:ea typeface="Gulim" panose="020B0600000101010101" pitchFamily="34" charset="-127"/>
            </a:endParaRPr>
          </a:p>
        </p:txBody>
      </p:sp>
      <p:sp>
        <p:nvSpPr>
          <p:cNvPr id="96260" name="Rectangle 2"/>
          <p:cNvSpPr>
            <a:spLocks noGrp="1" noRot="1" noChangeAspect="1" noTextEdit="1"/>
          </p:cNvSpPr>
          <p:nvPr>
            <p:ph type="sldImg"/>
          </p:nvPr>
        </p:nvSpPr>
        <p:spPr>
          <a:ln/>
        </p:spPr>
      </p:sp>
      <p:sp>
        <p:nvSpPr>
          <p:cNvPr id="96261" name="Rectangle 3"/>
          <p:cNvSpPr>
            <a:spLocks noGrp="1"/>
          </p:cNvSpPr>
          <p:nvPr>
            <p:ph type="body" idx="1"/>
          </p:nvPr>
        </p:nvSpPr>
        <p:spPr>
          <a:ln/>
        </p:spPr>
        <p:txBody>
          <a:bodyPr wrap="square" lIns="91440" tIns="45720" rIns="91440" bIns="45720" anchor="t"/>
          <a:lstStyle/>
          <a:p>
            <a:pPr lvl="0" eaLnBrk="1" hangingPunct="1"/>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8</a:t>
            </a:fld>
            <a:endParaRPr lang="zh-CN" altLang="en-US" sz="1200" b="0" dirty="0">
              <a:latin typeface="Gulim" panose="020B0600000101010101" pitchFamily="34" charset="-127"/>
              <a:ea typeface="Gulim" panose="020B0600000101010101" pitchFamily="34" charset="-127"/>
            </a:endParaRPr>
          </a:p>
        </p:txBody>
      </p:sp>
      <p:sp>
        <p:nvSpPr>
          <p:cNvPr id="97283" name="Rectangle 2"/>
          <p:cNvSpPr>
            <a:spLocks noGrp="1" noRot="1" noChangeAspect="1" noTextEdit="1"/>
          </p:cNvSpPr>
          <p:nvPr>
            <p:ph type="sldImg"/>
          </p:nvPr>
        </p:nvSpPr>
        <p:spPr>
          <a:ln/>
        </p:spPr>
      </p:sp>
      <p:sp>
        <p:nvSpPr>
          <p:cNvPr id="97284" name="Rectangle 3"/>
          <p:cNvSpPr>
            <a:spLocks noGrp="1"/>
          </p:cNvSpPr>
          <p:nvPr>
            <p:ph type="body" idx="1"/>
          </p:nvPr>
        </p:nvSpPr>
        <p:spPr>
          <a:ln/>
        </p:spPr>
        <p:txBody>
          <a:bodyPr wrap="square" lIns="91440" tIns="45720" rIns="91440" bIns="45720" anchor="t"/>
          <a:lstStyle/>
          <a:p>
            <a:pPr lvl="0" eaLnBrk="1" hangingPunct="1"/>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12</a:t>
            </a:fld>
            <a:endParaRPr lang="zh-CN" altLang="en-US" sz="1200" b="0" dirty="0">
              <a:latin typeface="Gulim" panose="020B0600000101010101" pitchFamily="34" charset="-127"/>
              <a:ea typeface="Gulim" panose="020B0600000101010101" pitchFamily="34" charset="-127"/>
            </a:endParaRPr>
          </a:p>
        </p:txBody>
      </p:sp>
      <p:sp>
        <p:nvSpPr>
          <p:cNvPr id="98307" name="Rectangle 2"/>
          <p:cNvSpPr>
            <a:spLocks noGrp="1" noRot="1" noChangeAspect="1" noTextEdit="1"/>
          </p:cNvSpPr>
          <p:nvPr>
            <p:ph type="sldImg"/>
          </p:nvPr>
        </p:nvSpPr>
        <p:spPr>
          <a:ln/>
        </p:spPr>
      </p:sp>
      <p:sp>
        <p:nvSpPr>
          <p:cNvPr id="98308" name="Rectangle 3"/>
          <p:cNvSpPr>
            <a:spLocks noGrp="1"/>
          </p:cNvSpPr>
          <p:nvPr>
            <p:ph type="body" idx="1"/>
          </p:nvPr>
        </p:nvSpPr>
        <p:spPr>
          <a:ln/>
        </p:spPr>
        <p:txBody>
          <a:bodyPr wrap="square" lIns="91440" tIns="45720" rIns="91440" bIns="45720" anchor="t"/>
          <a:lstStyle/>
          <a:p>
            <a:pPr lvl="0" eaLnBrk="1" hangingPunct="1"/>
            <a:endParaRPr lang="zh-CN" altLang="en-US" dirty="0">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txBox="1">
            <a:spLocks noGrp="1"/>
          </p:cNvSpPr>
          <p:nvPr>
            <p:ph type="sldNum" sz="quarter"/>
          </p:nvPr>
        </p:nvSpPr>
        <p:spPr>
          <a:xfrm>
            <a:off x="3884613" y="8685213"/>
            <a:ext cx="2971800" cy="457200"/>
          </a:xfrm>
          <a:prstGeom prst="rect">
            <a:avLst/>
          </a:prstGeom>
          <a:noFill/>
          <a:ln w="9525">
            <a:noFill/>
          </a:ln>
        </p:spPr>
        <p:txBody>
          <a:bodyPr anchor="b"/>
          <a:lstStyle/>
          <a:p>
            <a:pPr lvl="0" algn="r" eaLnBrk="1" hangingPunct="1">
              <a:spcBef>
                <a:spcPct val="0"/>
              </a:spcBef>
              <a:buNone/>
            </a:pPr>
            <a:fld id="{9A0DB2DC-4C9A-4742-B13C-FB6460FD3503}" type="slidenum">
              <a:rPr lang="zh-CN" altLang="en-US" sz="1200" b="0" dirty="0">
                <a:latin typeface="Gulim" panose="020B0600000101010101" pitchFamily="34" charset="-127"/>
                <a:ea typeface="Gulim" panose="020B0600000101010101" pitchFamily="34" charset="-127"/>
              </a:rPr>
              <a:t>98</a:t>
            </a:fld>
            <a:endParaRPr lang="zh-CN" altLang="en-US" sz="1200" b="0" dirty="0">
              <a:latin typeface="Gulim" panose="020B0600000101010101" pitchFamily="34" charset="-127"/>
              <a:ea typeface="Gulim" panose="020B0600000101010101" pitchFamily="34" charset="-127"/>
            </a:endParaRPr>
          </a:p>
        </p:txBody>
      </p:sp>
      <p:sp>
        <p:nvSpPr>
          <p:cNvPr id="99331" name="幻灯片图像占位符 1"/>
          <p:cNvSpPr>
            <a:spLocks noGrp="1" noRot="1" noChangeAspect="1" noTextEdit="1"/>
          </p:cNvSpPr>
          <p:nvPr>
            <p:ph type="sldImg"/>
          </p:nvPr>
        </p:nvSpPr>
        <p:spPr>
          <a:ln/>
        </p:spPr>
      </p:sp>
      <p:sp>
        <p:nvSpPr>
          <p:cNvPr id="99332" name="备注占位符 2"/>
          <p:cNvSpPr>
            <a:spLocks noGrp="1"/>
          </p:cNvSpPr>
          <p:nvPr>
            <p:ph type="body" idx="1"/>
          </p:nvPr>
        </p:nvSpPr>
        <p:spPr>
          <a:ln/>
        </p:spPr>
        <p:txBody>
          <a:bodyPr wrap="square" lIns="91440" tIns="45720" rIns="91440" bIns="45720" anchor="t"/>
          <a:lstStyle/>
          <a:p>
            <a:pPr lvl="0" eaLnBrk="1" hangingPunct="1">
              <a:spcBef>
                <a:spcPct val="0"/>
              </a:spcBef>
            </a:pPr>
            <a:endParaRPr lang="zh-CN" altLang="en-US" dirty="0"/>
          </a:p>
        </p:txBody>
      </p:sp>
      <p:sp>
        <p:nvSpPr>
          <p:cNvPr id="99333" name="灯片编号占位符 3"/>
          <p:cNvSpPr txBox="1">
            <a:spLocks noGrp="1"/>
          </p:cNvSpPr>
          <p:nvPr/>
        </p:nvSpPr>
        <p:spPr>
          <a:xfrm>
            <a:off x="3884613" y="8685213"/>
            <a:ext cx="2971800" cy="457200"/>
          </a:xfrm>
          <a:prstGeom prst="rect">
            <a:avLst/>
          </a:prstGeom>
          <a:noFill/>
          <a:ln w="9525">
            <a:noFill/>
          </a:ln>
        </p:spPr>
        <p:txBody>
          <a:bodyPr anchor="b"/>
          <a:lstStyle/>
          <a:p>
            <a:pPr lvl="0" algn="r" eaLnBrk="1" latinLnBrk="0" hangingPunct="1">
              <a:spcBef>
                <a:spcPct val="0"/>
              </a:spcBef>
              <a:buNone/>
            </a:pPr>
            <a:fld id="{9A0DB2DC-4C9A-4742-B13C-FB6460FD3503}" type="slidenum">
              <a:rPr lang="zh-CN" altLang="en-US" sz="1200" b="0" dirty="0">
                <a:ea typeface="Gulim" panose="020B0600000101010101" pitchFamily="34" charset="-127"/>
              </a:rPr>
              <a:t>98</a:t>
            </a:fld>
            <a:endParaRPr lang="zh-CN" altLang="en-US" sz="1200" b="0" dirty="0">
              <a:ea typeface="Gulim" panose="020B0600000101010101" pitchFamily="34" charset="-127"/>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a:prstGeom prst="rect">
            <a:avLst/>
          </a:prstGeo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灯片编号占位符 3"/>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1600200"/>
            <a:ext cx="8229600" cy="45259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05600" y="304800"/>
            <a:ext cx="2081213" cy="582136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304800"/>
            <a:ext cx="6096000" cy="5821363"/>
          </a:xfrm>
          <a:prstGeom prst="rect">
            <a:avLst/>
          </a:prstGeo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457200" y="1600200"/>
            <a:ext cx="8229600" cy="4525963"/>
          </a:xfrm>
          <a:prstGeom prst="rect">
            <a:avLst/>
          </a:prstGeo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灯片编号占位符 3"/>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灯片编号占位符 4"/>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灯片编号占位符 6"/>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灯片编号占位符 2"/>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base" latinLnBrk="1" hangingPunct="1">
              <a:lnSpc>
                <a:spcPct val="100000"/>
              </a:lnSpc>
              <a:spcBef>
                <a:spcPct val="20000"/>
              </a:spcBef>
              <a:spcAft>
                <a:spcPct val="0"/>
              </a:spcAft>
              <a:buClrTx/>
              <a:buSzTx/>
              <a:buFontTx/>
              <a:buNone/>
              <a:defRPr/>
            </a:pPr>
            <a:endParaRPr kumimoji="1" lang="zh-CN" altLang="en-US" sz="3200" b="0" i="0" u="none" strike="noStrike" kern="0" cap="none" spc="0" normalizeH="0" baseline="0" noProof="0" smtClean="0">
              <a:ln>
                <a:noFill/>
              </a:ln>
              <a:solidFill>
                <a:srgbClr val="E1FFFE"/>
              </a:solidFill>
              <a:effectLst/>
              <a:uLnTx/>
              <a:uFillTx/>
              <a:latin typeface="+mn-lt"/>
              <a:ea typeface="+mn-ea"/>
              <a:cs typeface="+mn-cs"/>
            </a:endParaRPr>
          </a:p>
        </p:txBody>
      </p:sp>
      <p:sp>
        <p:nvSpPr>
          <p:cNvPr id="4" name="文本占位符 3"/>
          <p:cNvSpPr>
            <a:spLocks noGrp="1"/>
          </p:cNvSpPr>
          <p:nvPr>
            <p:ph type="body" sz="half" idx="2"/>
          </p:nvPr>
        </p:nvSpPr>
        <p:spPr>
          <a:xfrm>
            <a:off x="1792288" y="5367338"/>
            <a:ext cx="54864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2" descr="일반_1점"/>
          <p:cNvPicPr>
            <a:picLocks noChangeAspect="1"/>
          </p:cNvPicPr>
          <p:nvPr/>
        </p:nvPicPr>
        <p:blipFill>
          <a:blip r:embed="rId13"/>
          <a:stretch>
            <a:fillRect/>
          </a:stretch>
        </p:blipFill>
        <p:spPr>
          <a:xfrm>
            <a:off x="1600200" y="152400"/>
            <a:ext cx="7543800" cy="1111250"/>
          </a:xfrm>
          <a:prstGeom prst="rect">
            <a:avLst/>
          </a:prstGeom>
          <a:noFill/>
          <a:ln w="9525">
            <a:noFill/>
          </a:ln>
        </p:spPr>
      </p:pic>
      <p:sp>
        <p:nvSpPr>
          <p:cNvPr id="1027" name="Rectangle 5"/>
          <p:cNvSpPr/>
          <p:nvPr/>
        </p:nvSpPr>
        <p:spPr>
          <a:xfrm>
            <a:off x="1588" y="1119188"/>
            <a:ext cx="9155112" cy="227012"/>
          </a:xfrm>
          <a:prstGeom prst="rect">
            <a:avLst/>
          </a:prstGeom>
          <a:solidFill>
            <a:srgbClr val="99CCFF"/>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44742" name="Rectangle 6"/>
          <p:cNvSpPr>
            <a:spLocks noGrp="1" noChangeArrowheads="1"/>
          </p:cNvSpPr>
          <p:nvPr>
            <p:ph type="title"/>
          </p:nvPr>
        </p:nvSpPr>
        <p:spPr bwMode="auto">
          <a:xfrm>
            <a:off x="1547813" y="304800"/>
            <a:ext cx="7239000" cy="838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lstStyle/>
          <a:p>
            <a:pPr lvl="0"/>
            <a:r>
              <a:rPr lang="zh-CN" altLang="en-US" smtClean="0"/>
              <a:t>标题</a:t>
            </a:r>
            <a:endParaRPr lang="ko-KR" altLang="en-US" smtClean="0"/>
          </a:p>
        </p:txBody>
      </p:sp>
      <p:sp>
        <p:nvSpPr>
          <p:cNvPr id="244746" name="Rectangle 10"/>
          <p:cNvSpPr>
            <a:spLocks noGrp="1" noChangeArrowheads="1"/>
          </p:cNvSpPr>
          <p:nvPr>
            <p:ph type="sldNum" sz="quarter" idx="4"/>
          </p:nvPr>
        </p:nvSpPr>
        <p:spPr bwMode="auto">
          <a:xfrm>
            <a:off x="8101013" y="6384925"/>
            <a:ext cx="865188" cy="473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lstStyle/>
          <a:p>
            <a:pPr lvl="0" algn="r" eaLnBrk="1" hangingPunct="1">
              <a:spcBef>
                <a:spcPct val="0"/>
              </a:spcBef>
              <a:buNone/>
            </a:pPr>
            <a:fld id="{9A0DB2DC-4C9A-4742-B13C-FB6460FD3503}" type="slidenum">
              <a:rPr lang="en-US" altLang="ko-KR" sz="2000" b="0" dirty="0">
                <a:solidFill>
                  <a:schemeClr val="accent2"/>
                </a:solidFill>
              </a:rPr>
              <a:t>‹#›</a:t>
            </a:fld>
            <a:endParaRPr lang="en-US" altLang="ko-KR" sz="2000" b="0" dirty="0">
              <a:solidFill>
                <a:schemeClr val="accent2"/>
              </a:solidFill>
            </a:endParaRPr>
          </a:p>
        </p:txBody>
      </p:sp>
      <p:pic>
        <p:nvPicPr>
          <p:cNvPr id="1030" name="Picture 14" descr="u=2034801258,2007892709&amp;fm=21&amp;gp=0"/>
          <p:cNvPicPr>
            <a:picLocks noChangeAspect="1"/>
          </p:cNvPicPr>
          <p:nvPr userDrawn="1"/>
        </p:nvPicPr>
        <p:blipFill>
          <a:blip r:embed="rId14"/>
          <a:stretch>
            <a:fillRect/>
          </a:stretch>
        </p:blipFill>
        <p:spPr>
          <a:xfrm>
            <a:off x="142875" y="0"/>
            <a:ext cx="1116013" cy="1116013"/>
          </a:xfrm>
          <a:prstGeom prst="rect">
            <a:avLst/>
          </a:prstGeom>
          <a:noFill/>
          <a:ln w="9525">
            <a:noFill/>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iming>
    <p:tnLst>
      <p:par>
        <p:cTn id="1" dur="indefinite" restart="never" nodeType="tmRoot"/>
      </p:par>
    </p:tnLst>
  </p:timing>
  <p:hf sldNum="0" hdr="0" ftr="0" dt="0"/>
  <p:txStyles>
    <p:titleStyle>
      <a:lvl1pPr algn="l" rtl="0" fontAlgn="base" latinLnBrk="1">
        <a:spcBef>
          <a:spcPct val="0"/>
        </a:spcBef>
        <a:spcAft>
          <a:spcPct val="0"/>
        </a:spcAft>
        <a:defRPr kumimoji="1" sz="4000">
          <a:solidFill>
            <a:srgbClr val="000099"/>
          </a:solidFill>
          <a:effectLst>
            <a:outerShdw blurRad="38100" dist="38100" dir="2700000" algn="tl">
              <a:srgbClr val="C0C0C0"/>
            </a:outerShdw>
          </a:effectLst>
          <a:latin typeface="+mj-lt"/>
          <a:ea typeface="+mj-ea"/>
          <a:cs typeface="+mj-cs"/>
        </a:defRPr>
      </a:lvl1pPr>
      <a:lvl2pPr algn="l" rtl="0" fontAlgn="base" latinLnBrk="1">
        <a:spcBef>
          <a:spcPct val="0"/>
        </a:spcBef>
        <a:spcAft>
          <a:spcPct val="0"/>
        </a:spcAft>
        <a:defRPr kumimoji="1" sz="4000">
          <a:solidFill>
            <a:srgbClr val="000099"/>
          </a:solidFill>
          <a:effectLst>
            <a:outerShdw blurRad="38100" dist="38100" dir="2700000" algn="tl">
              <a:srgbClr val="C0C0C0"/>
            </a:outerShdw>
          </a:effectLst>
          <a:latin typeface="黑体" panose="02010609060101010101" pitchFamily="49" charset="-122"/>
          <a:ea typeface="黑体" panose="02010609060101010101" pitchFamily="49" charset="-122"/>
        </a:defRPr>
      </a:lvl2pPr>
      <a:lvl3pPr algn="l" rtl="0" fontAlgn="base" latinLnBrk="1">
        <a:spcBef>
          <a:spcPct val="0"/>
        </a:spcBef>
        <a:spcAft>
          <a:spcPct val="0"/>
        </a:spcAft>
        <a:defRPr kumimoji="1" sz="4000">
          <a:solidFill>
            <a:srgbClr val="000099"/>
          </a:solidFill>
          <a:effectLst>
            <a:outerShdw blurRad="38100" dist="38100" dir="2700000" algn="tl">
              <a:srgbClr val="C0C0C0"/>
            </a:outerShdw>
          </a:effectLst>
          <a:latin typeface="黑体" panose="02010609060101010101" pitchFamily="49" charset="-122"/>
          <a:ea typeface="黑体" panose="02010609060101010101" pitchFamily="49" charset="-122"/>
        </a:defRPr>
      </a:lvl3pPr>
      <a:lvl4pPr algn="l" rtl="0" fontAlgn="base" latinLnBrk="1">
        <a:spcBef>
          <a:spcPct val="0"/>
        </a:spcBef>
        <a:spcAft>
          <a:spcPct val="0"/>
        </a:spcAft>
        <a:defRPr kumimoji="1" sz="4000">
          <a:solidFill>
            <a:srgbClr val="000099"/>
          </a:solidFill>
          <a:effectLst>
            <a:outerShdw blurRad="38100" dist="38100" dir="2700000" algn="tl">
              <a:srgbClr val="C0C0C0"/>
            </a:outerShdw>
          </a:effectLst>
          <a:latin typeface="黑体" panose="02010609060101010101" pitchFamily="49" charset="-122"/>
          <a:ea typeface="黑体" panose="02010609060101010101" pitchFamily="49" charset="-122"/>
        </a:defRPr>
      </a:lvl4pPr>
      <a:lvl5pPr algn="l" rtl="0" fontAlgn="base" latinLnBrk="1">
        <a:spcBef>
          <a:spcPct val="0"/>
        </a:spcBef>
        <a:spcAft>
          <a:spcPct val="0"/>
        </a:spcAft>
        <a:defRPr kumimoji="1" sz="4000">
          <a:solidFill>
            <a:srgbClr val="000099"/>
          </a:solidFill>
          <a:effectLst>
            <a:outerShdw blurRad="38100" dist="38100" dir="2700000" algn="tl">
              <a:srgbClr val="C0C0C0"/>
            </a:outerShdw>
          </a:effectLst>
          <a:latin typeface="黑体" panose="02010609060101010101" pitchFamily="49" charset="-122"/>
          <a:ea typeface="黑体" panose="02010609060101010101" pitchFamily="49" charset="-122"/>
        </a:defRPr>
      </a:lvl5pPr>
      <a:lvl6pPr marL="457200" algn="l" rtl="0" fontAlgn="base" latinLnBrk="1">
        <a:spcBef>
          <a:spcPct val="0"/>
        </a:spcBef>
        <a:spcAft>
          <a:spcPct val="0"/>
        </a:spcAft>
        <a:defRPr kumimoji="1" sz="4000">
          <a:solidFill>
            <a:srgbClr val="000099"/>
          </a:solidFill>
          <a:effectLst>
            <a:outerShdw blurRad="38100" dist="38100" dir="2700000" algn="tl">
              <a:srgbClr val="C0C0C0"/>
            </a:outerShdw>
          </a:effectLst>
          <a:latin typeface="黑体" panose="02010609060101010101" pitchFamily="49" charset="-122"/>
          <a:ea typeface="黑体" panose="02010609060101010101" pitchFamily="49" charset="-122"/>
        </a:defRPr>
      </a:lvl6pPr>
      <a:lvl7pPr marL="914400" algn="l" rtl="0" fontAlgn="base" latinLnBrk="1">
        <a:spcBef>
          <a:spcPct val="0"/>
        </a:spcBef>
        <a:spcAft>
          <a:spcPct val="0"/>
        </a:spcAft>
        <a:defRPr kumimoji="1" sz="4000">
          <a:solidFill>
            <a:srgbClr val="000099"/>
          </a:solidFill>
          <a:effectLst>
            <a:outerShdw blurRad="38100" dist="38100" dir="2700000" algn="tl">
              <a:srgbClr val="C0C0C0"/>
            </a:outerShdw>
          </a:effectLst>
          <a:latin typeface="黑体" panose="02010609060101010101" pitchFamily="49" charset="-122"/>
          <a:ea typeface="黑体" panose="02010609060101010101" pitchFamily="49" charset="-122"/>
        </a:defRPr>
      </a:lvl7pPr>
      <a:lvl8pPr marL="1371600" algn="l" rtl="0" fontAlgn="base" latinLnBrk="1">
        <a:spcBef>
          <a:spcPct val="0"/>
        </a:spcBef>
        <a:spcAft>
          <a:spcPct val="0"/>
        </a:spcAft>
        <a:defRPr kumimoji="1" sz="4000">
          <a:solidFill>
            <a:srgbClr val="000099"/>
          </a:solidFill>
          <a:effectLst>
            <a:outerShdw blurRad="38100" dist="38100" dir="2700000" algn="tl">
              <a:srgbClr val="C0C0C0"/>
            </a:outerShdw>
          </a:effectLst>
          <a:latin typeface="黑体" panose="02010609060101010101" pitchFamily="49" charset="-122"/>
          <a:ea typeface="黑体" panose="02010609060101010101" pitchFamily="49" charset="-122"/>
        </a:defRPr>
      </a:lvl8pPr>
      <a:lvl9pPr marL="1828800" algn="l" rtl="0" fontAlgn="base" latinLnBrk="1">
        <a:spcBef>
          <a:spcPct val="0"/>
        </a:spcBef>
        <a:spcAft>
          <a:spcPct val="0"/>
        </a:spcAft>
        <a:defRPr kumimoji="1" sz="4000">
          <a:solidFill>
            <a:srgbClr val="000099"/>
          </a:solidFill>
          <a:effectLst>
            <a:outerShdw blurRad="38100" dist="38100" dir="2700000" algn="tl">
              <a:srgbClr val="C0C0C0"/>
            </a:outerShdw>
          </a:effectLst>
          <a:latin typeface="黑体" panose="02010609060101010101" pitchFamily="49" charset="-122"/>
          <a:ea typeface="黑体" panose="02010609060101010101" pitchFamily="49" charset="-122"/>
        </a:defRPr>
      </a:lvl9pPr>
    </p:titleStyle>
    <p:bodyStyle>
      <a:lvl1pPr marL="342900" indent="-342900" algn="l" rtl="0" fontAlgn="base" latinLnBrk="1">
        <a:spcBef>
          <a:spcPct val="20000"/>
        </a:spcBef>
        <a:spcAft>
          <a:spcPct val="0"/>
        </a:spcAft>
        <a:buChar char="•"/>
        <a:defRPr kumimoji="1" sz="2400">
          <a:solidFill>
            <a:srgbClr val="E1FFFE"/>
          </a:solidFill>
          <a:latin typeface="+mn-lt"/>
          <a:ea typeface="+mn-ea"/>
          <a:cs typeface="+mn-cs"/>
        </a:defRPr>
      </a:lvl1pPr>
      <a:lvl2pPr marL="742950" indent="-285750" algn="l" rtl="0" fontAlgn="base" latinLnBrk="1">
        <a:spcBef>
          <a:spcPct val="20000"/>
        </a:spcBef>
        <a:spcAft>
          <a:spcPct val="0"/>
        </a:spcAft>
        <a:buChar char="•"/>
        <a:defRPr kumimoji="1" sz="2000">
          <a:solidFill>
            <a:srgbClr val="E1FFFE"/>
          </a:solidFill>
          <a:latin typeface="+mn-lt"/>
          <a:ea typeface="+mn-ea"/>
        </a:defRPr>
      </a:lvl2pPr>
      <a:lvl3pPr marL="1143000" indent="-228600" algn="l" rtl="0" fontAlgn="base" latinLnBrk="1">
        <a:spcBef>
          <a:spcPct val="20000"/>
        </a:spcBef>
        <a:spcAft>
          <a:spcPct val="0"/>
        </a:spcAft>
        <a:buChar char="•"/>
        <a:defRPr kumimoji="1">
          <a:solidFill>
            <a:srgbClr val="E1FFFE"/>
          </a:solidFill>
          <a:latin typeface="+mn-lt"/>
          <a:ea typeface="+mn-ea"/>
        </a:defRPr>
      </a:lvl3pPr>
      <a:lvl4pPr marL="1600200" indent="-228600" algn="l" rtl="0" fontAlgn="base" latinLnBrk="1">
        <a:spcBef>
          <a:spcPct val="20000"/>
        </a:spcBef>
        <a:spcAft>
          <a:spcPct val="0"/>
        </a:spcAft>
        <a:buChar char="•"/>
        <a:defRPr kumimoji="1" sz="1600">
          <a:solidFill>
            <a:srgbClr val="E1FFFE"/>
          </a:solidFill>
          <a:latin typeface="+mn-lt"/>
          <a:ea typeface="+mn-ea"/>
        </a:defRPr>
      </a:lvl4pPr>
      <a:lvl5pPr marL="2057400" indent="-228600" algn="l" rtl="0" fontAlgn="base" latinLnBrk="1">
        <a:spcBef>
          <a:spcPct val="20000"/>
        </a:spcBef>
        <a:spcAft>
          <a:spcPct val="0"/>
        </a:spcAft>
        <a:buChar char="•"/>
        <a:defRPr kumimoji="1" sz="1400">
          <a:solidFill>
            <a:srgbClr val="E1FFFE"/>
          </a:solidFill>
          <a:latin typeface="+mn-lt"/>
          <a:ea typeface="+mn-ea"/>
        </a:defRPr>
      </a:lvl5pPr>
      <a:lvl6pPr marL="2514600" indent="-228600" algn="l" rtl="0" fontAlgn="base" latinLnBrk="1">
        <a:spcBef>
          <a:spcPct val="20000"/>
        </a:spcBef>
        <a:spcAft>
          <a:spcPct val="0"/>
        </a:spcAft>
        <a:buChar char="•"/>
        <a:defRPr kumimoji="1" sz="1400">
          <a:solidFill>
            <a:srgbClr val="E1FFFE"/>
          </a:solidFill>
          <a:latin typeface="+mn-lt"/>
          <a:ea typeface="+mn-ea"/>
        </a:defRPr>
      </a:lvl6pPr>
      <a:lvl7pPr marL="2971800" indent="-228600" algn="l" rtl="0" fontAlgn="base" latinLnBrk="1">
        <a:spcBef>
          <a:spcPct val="20000"/>
        </a:spcBef>
        <a:spcAft>
          <a:spcPct val="0"/>
        </a:spcAft>
        <a:buChar char="•"/>
        <a:defRPr kumimoji="1" sz="1400">
          <a:solidFill>
            <a:srgbClr val="E1FFFE"/>
          </a:solidFill>
          <a:latin typeface="+mn-lt"/>
          <a:ea typeface="+mn-ea"/>
        </a:defRPr>
      </a:lvl7pPr>
      <a:lvl8pPr marL="3429000" indent="-228600" algn="l" rtl="0" fontAlgn="base" latinLnBrk="1">
        <a:spcBef>
          <a:spcPct val="20000"/>
        </a:spcBef>
        <a:spcAft>
          <a:spcPct val="0"/>
        </a:spcAft>
        <a:buChar char="•"/>
        <a:defRPr kumimoji="1" sz="1400">
          <a:solidFill>
            <a:srgbClr val="E1FFFE"/>
          </a:solidFill>
          <a:latin typeface="+mn-lt"/>
          <a:ea typeface="+mn-ea"/>
        </a:defRPr>
      </a:lvl8pPr>
      <a:lvl9pPr marL="3886200" indent="-228600" algn="l" rtl="0" fontAlgn="base" latinLnBrk="1">
        <a:spcBef>
          <a:spcPct val="20000"/>
        </a:spcBef>
        <a:spcAft>
          <a:spcPct val="0"/>
        </a:spcAft>
        <a:buChar char="•"/>
        <a:defRPr kumimoji="1" sz="1400">
          <a:solidFill>
            <a:srgbClr val="E1FFFE"/>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jpe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4.jpeg"/><Relationship Id="rId2" Type="http://schemas.openxmlformats.org/officeDocument/2006/relationships/image" Target="../media/image53.GIF"/><Relationship Id="rId1" Type="http://schemas.openxmlformats.org/officeDocument/2006/relationships/slideLayout" Target="../slideLayouts/slideLayout2.xml"/><Relationship Id="rId5" Type="http://schemas.openxmlformats.org/officeDocument/2006/relationships/image" Target="../media/image56.GIF"/><Relationship Id="rId4" Type="http://schemas.openxmlformats.org/officeDocument/2006/relationships/image" Target="../media/image55.jpe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www.rapidbbs.cn/" TargetMode="Externa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jpeg"/><Relationship Id="rId5" Type="http://schemas.openxmlformats.org/officeDocument/2006/relationships/image" Target="../media/image15.png"/><Relationship Id="rId10" Type="http://schemas.openxmlformats.org/officeDocument/2006/relationships/image" Target="../media/image20.jpeg"/><Relationship Id="rId4" Type="http://schemas.openxmlformats.org/officeDocument/2006/relationships/image" Target="../media/image14.png"/><Relationship Id="rId9" Type="http://schemas.openxmlformats.org/officeDocument/2006/relationships/image" Target="../media/image19.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56.GI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jpeg"/><Relationship Id="rId4" Type="http://schemas.openxmlformats.org/officeDocument/2006/relationships/image" Target="../media/image22.png"/><Relationship Id="rId9" Type="http://schemas.openxmlformats.org/officeDocument/2006/relationships/image" Target="../media/image27.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53.GIF"/><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53.GIF"/><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35.emf"/><Relationship Id="rId13" Type="http://schemas.openxmlformats.org/officeDocument/2006/relationships/image" Target="../media/image40.emf"/><Relationship Id="rId18" Type="http://schemas.openxmlformats.org/officeDocument/2006/relationships/image" Target="../media/image45.emf"/><Relationship Id="rId3" Type="http://schemas.openxmlformats.org/officeDocument/2006/relationships/image" Target="../media/image30.emf"/><Relationship Id="rId7" Type="http://schemas.openxmlformats.org/officeDocument/2006/relationships/image" Target="../media/image34.emf"/><Relationship Id="rId12" Type="http://schemas.openxmlformats.org/officeDocument/2006/relationships/image" Target="../media/image39.emf"/><Relationship Id="rId17" Type="http://schemas.openxmlformats.org/officeDocument/2006/relationships/image" Target="../media/image44.emf"/><Relationship Id="rId2" Type="http://schemas.openxmlformats.org/officeDocument/2006/relationships/image" Target="../media/image29.emf"/><Relationship Id="rId16" Type="http://schemas.openxmlformats.org/officeDocument/2006/relationships/image" Target="../media/image43.emf"/><Relationship Id="rId1" Type="http://schemas.openxmlformats.org/officeDocument/2006/relationships/slideLayout" Target="../slideLayouts/slideLayout7.xml"/><Relationship Id="rId6" Type="http://schemas.openxmlformats.org/officeDocument/2006/relationships/image" Target="../media/image33.emf"/><Relationship Id="rId11" Type="http://schemas.openxmlformats.org/officeDocument/2006/relationships/image" Target="../media/image38.emf"/><Relationship Id="rId5" Type="http://schemas.openxmlformats.org/officeDocument/2006/relationships/image" Target="../media/image32.emf"/><Relationship Id="rId15" Type="http://schemas.openxmlformats.org/officeDocument/2006/relationships/image" Target="../media/image42.emf"/><Relationship Id="rId10" Type="http://schemas.openxmlformats.org/officeDocument/2006/relationships/image" Target="../media/image37.emf"/><Relationship Id="rId4" Type="http://schemas.openxmlformats.org/officeDocument/2006/relationships/image" Target="../media/image31.emf"/><Relationship Id="rId9" Type="http://schemas.openxmlformats.org/officeDocument/2006/relationships/image" Target="../media/image36.emf"/><Relationship Id="rId14" Type="http://schemas.openxmlformats.org/officeDocument/2006/relationships/image" Target="../media/image41.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image" Target="../media/image46.png"/><Relationship Id="rId1" Type="http://schemas.openxmlformats.org/officeDocument/2006/relationships/slideLayout" Target="../slideLayouts/slideLayout7.xml"/><Relationship Id="rId4" Type="http://schemas.openxmlformats.org/officeDocument/2006/relationships/image" Target="../media/image48.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audio" Target="../media/audio1.wav"/><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image" Target="../media/image5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26.png"/><Relationship Id="rId3" Type="http://schemas.openxmlformats.org/officeDocument/2006/relationships/image" Target="../media/image21.png"/><Relationship Id="rId7"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8.jpeg"/><Relationship Id="rId4" Type="http://schemas.openxmlformats.org/officeDocument/2006/relationships/image" Target="../media/image22.png"/><Relationship Id="rId9" Type="http://schemas.openxmlformats.org/officeDocument/2006/relationships/image" Target="../media/image27.png"/></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image" Target="../media/image49.png"/><Relationship Id="rId1" Type="http://schemas.openxmlformats.org/officeDocument/2006/relationships/slideLayout" Target="../slideLayouts/slideLayout7.xml"/><Relationship Id="rId5" Type="http://schemas.openxmlformats.org/officeDocument/2006/relationships/image" Target="../media/image52.png"/><Relationship Id="rId4" Type="http://schemas.openxmlformats.org/officeDocument/2006/relationships/image" Target="../media/image51.png"/></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slide" Target="slide2.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image" Target="../media/image58.GIF"/><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8" Type="http://schemas.openxmlformats.org/officeDocument/2006/relationships/image" Target="../media/image64.png"/><Relationship Id="rId13" Type="http://schemas.openxmlformats.org/officeDocument/2006/relationships/image" Target="../media/image69.png"/><Relationship Id="rId18" Type="http://schemas.openxmlformats.org/officeDocument/2006/relationships/image" Target="../media/image74.png"/><Relationship Id="rId3" Type="http://schemas.openxmlformats.org/officeDocument/2006/relationships/image" Target="../media/image59.png"/><Relationship Id="rId21" Type="http://schemas.openxmlformats.org/officeDocument/2006/relationships/image" Target="../media/image77.png"/><Relationship Id="rId7" Type="http://schemas.openxmlformats.org/officeDocument/2006/relationships/image" Target="../media/image63.png"/><Relationship Id="rId12" Type="http://schemas.openxmlformats.org/officeDocument/2006/relationships/image" Target="../media/image68.png"/><Relationship Id="rId17" Type="http://schemas.openxmlformats.org/officeDocument/2006/relationships/image" Target="../media/image73.png"/><Relationship Id="rId25" Type="http://schemas.openxmlformats.org/officeDocument/2006/relationships/image" Target="../media/image81.png"/><Relationship Id="rId2" Type="http://schemas.openxmlformats.org/officeDocument/2006/relationships/notesSlide" Target="../notesSlides/notesSlide7.xml"/><Relationship Id="rId16" Type="http://schemas.openxmlformats.org/officeDocument/2006/relationships/image" Target="../media/image72.png"/><Relationship Id="rId20" Type="http://schemas.openxmlformats.org/officeDocument/2006/relationships/image" Target="../media/image76.png"/><Relationship Id="rId1" Type="http://schemas.openxmlformats.org/officeDocument/2006/relationships/slideLayout" Target="../slideLayouts/slideLayout7.xml"/><Relationship Id="rId6" Type="http://schemas.openxmlformats.org/officeDocument/2006/relationships/image" Target="../media/image62.png"/><Relationship Id="rId11" Type="http://schemas.openxmlformats.org/officeDocument/2006/relationships/image" Target="../media/image67.png"/><Relationship Id="rId24" Type="http://schemas.openxmlformats.org/officeDocument/2006/relationships/image" Target="../media/image80.png"/><Relationship Id="rId5" Type="http://schemas.openxmlformats.org/officeDocument/2006/relationships/image" Target="../media/image61.png"/><Relationship Id="rId15" Type="http://schemas.openxmlformats.org/officeDocument/2006/relationships/image" Target="../media/image71.png"/><Relationship Id="rId23" Type="http://schemas.openxmlformats.org/officeDocument/2006/relationships/image" Target="../media/image79.png"/><Relationship Id="rId10" Type="http://schemas.openxmlformats.org/officeDocument/2006/relationships/image" Target="../media/image66.png"/><Relationship Id="rId19" Type="http://schemas.openxmlformats.org/officeDocument/2006/relationships/image" Target="../media/image75.png"/><Relationship Id="rId4" Type="http://schemas.openxmlformats.org/officeDocument/2006/relationships/image" Target="../media/image60.png"/><Relationship Id="rId9" Type="http://schemas.openxmlformats.org/officeDocument/2006/relationships/image" Target="../media/image65.png"/><Relationship Id="rId14" Type="http://schemas.openxmlformats.org/officeDocument/2006/relationships/image" Target="../media/image70.png"/><Relationship Id="rId22" Type="http://schemas.openxmlformats.org/officeDocument/2006/relationships/image" Target="../media/image7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5130" name="Picture 10" descr="F:\work\第二\天空纸板\未标题-1副本.png"/>
          <p:cNvPicPr>
            <a:picLocks noChangeAspect="1"/>
          </p:cNvPicPr>
          <p:nvPr/>
        </p:nvPicPr>
        <p:blipFill>
          <a:blip r:embed="rId3"/>
          <a:stretch>
            <a:fillRect/>
          </a:stretch>
        </p:blipFill>
        <p:spPr>
          <a:xfrm>
            <a:off x="0" y="-26987"/>
            <a:ext cx="9145588" cy="6859587"/>
          </a:xfrm>
          <a:prstGeom prst="rect">
            <a:avLst/>
          </a:prstGeom>
          <a:noFill/>
          <a:ln w="9525">
            <a:noFill/>
          </a:ln>
        </p:spPr>
      </p:pic>
      <p:sp>
        <p:nvSpPr>
          <p:cNvPr id="21" name="TextBox 4"/>
          <p:cNvSpPr txBox="1"/>
          <p:nvPr/>
        </p:nvSpPr>
        <p:spPr>
          <a:xfrm>
            <a:off x="1346200" y="328613"/>
            <a:ext cx="4594225" cy="579437"/>
          </a:xfrm>
          <a:prstGeom prst="rect">
            <a:avLst/>
          </a:prstGeom>
          <a:noFill/>
          <a:ln w="9525">
            <a:noFill/>
          </a:ln>
        </p:spPr>
        <p:txBody>
          <a:bodyPr>
            <a:spAutoFit/>
          </a:bodyPr>
          <a:lstStyle/>
          <a:p>
            <a:pPr lvl="0" eaLnBrk="1" latinLnBrk="0" hangingPunct="1">
              <a:spcBef>
                <a:spcPct val="0"/>
              </a:spcBef>
              <a:buNone/>
            </a:pPr>
            <a:r>
              <a:rPr lang="zh-CN" altLang="en-US" sz="3200" dirty="0">
                <a:latin typeface="黑体" panose="02010609060101010101" pitchFamily="49" charset="-122"/>
                <a:ea typeface="黑体" panose="02010609060101010101" pitchFamily="49" charset="-122"/>
              </a:rPr>
              <a:t>新疆大学精品课程   </a:t>
            </a:r>
            <a:endParaRPr lang="zh-CN" altLang="x-none" sz="3200" dirty="0">
              <a:latin typeface="黑体" panose="02010609060101010101" pitchFamily="49" charset="-122"/>
              <a:ea typeface="黑体" panose="02010609060101010101" pitchFamily="49" charset="-122"/>
            </a:endParaRPr>
          </a:p>
        </p:txBody>
      </p:sp>
      <p:pic>
        <p:nvPicPr>
          <p:cNvPr id="5131" name="Picture 11" descr="F:\work\第二\天空纸板\未标题-2副本.png"/>
          <p:cNvPicPr>
            <a:picLocks noChangeAspect="1"/>
          </p:cNvPicPr>
          <p:nvPr/>
        </p:nvPicPr>
        <p:blipFill>
          <a:blip r:embed="rId4"/>
          <a:srcRect l="50963" r="851" b="17796"/>
          <a:stretch>
            <a:fillRect/>
          </a:stretch>
        </p:blipFill>
        <p:spPr>
          <a:xfrm>
            <a:off x="4660900" y="0"/>
            <a:ext cx="4406900" cy="5638800"/>
          </a:xfrm>
          <a:prstGeom prst="rect">
            <a:avLst/>
          </a:prstGeom>
          <a:noFill/>
          <a:ln w="9525">
            <a:noFill/>
          </a:ln>
        </p:spPr>
      </p:pic>
      <p:pic>
        <p:nvPicPr>
          <p:cNvPr id="5132" name="Picture 12" descr="F:\work\第二\天空纸板\未标题-3副本.png"/>
          <p:cNvPicPr>
            <a:picLocks noChangeAspect="1"/>
          </p:cNvPicPr>
          <p:nvPr/>
        </p:nvPicPr>
        <p:blipFill>
          <a:blip r:embed="rId5"/>
          <a:srcRect l="8192" t="58134" b="13908"/>
          <a:stretch>
            <a:fillRect/>
          </a:stretch>
        </p:blipFill>
        <p:spPr>
          <a:xfrm>
            <a:off x="749300" y="3987800"/>
            <a:ext cx="8396288" cy="1917700"/>
          </a:xfrm>
          <a:prstGeom prst="rect">
            <a:avLst/>
          </a:prstGeom>
          <a:noFill/>
          <a:ln w="9525">
            <a:noFill/>
          </a:ln>
        </p:spPr>
      </p:pic>
      <p:pic>
        <p:nvPicPr>
          <p:cNvPr id="5133" name="Picture 13" descr="F:\work\第二\天空纸板\未标题-4副本.png"/>
          <p:cNvPicPr>
            <a:picLocks noChangeAspect="1"/>
          </p:cNvPicPr>
          <p:nvPr/>
        </p:nvPicPr>
        <p:blipFill>
          <a:blip r:embed="rId6"/>
          <a:srcRect t="66466"/>
          <a:stretch>
            <a:fillRect/>
          </a:stretch>
        </p:blipFill>
        <p:spPr>
          <a:xfrm>
            <a:off x="0" y="4559300"/>
            <a:ext cx="9145588" cy="2300288"/>
          </a:xfrm>
          <a:prstGeom prst="rect">
            <a:avLst/>
          </a:prstGeom>
          <a:noFill/>
          <a:ln w="9525">
            <a:noFill/>
          </a:ln>
        </p:spPr>
      </p:pic>
      <p:pic>
        <p:nvPicPr>
          <p:cNvPr id="5134" name="Picture 14" descr="F:\work\第二\天空纸板\未标题-5副本.png"/>
          <p:cNvPicPr>
            <a:picLocks noChangeAspect="1"/>
          </p:cNvPicPr>
          <p:nvPr/>
        </p:nvPicPr>
        <p:blipFill>
          <a:blip r:embed="rId7"/>
          <a:srcRect l="79570" t="71095"/>
          <a:stretch>
            <a:fillRect/>
          </a:stretch>
        </p:blipFill>
        <p:spPr>
          <a:xfrm>
            <a:off x="7277100" y="4876800"/>
            <a:ext cx="1868488" cy="1982788"/>
          </a:xfrm>
          <a:prstGeom prst="rect">
            <a:avLst/>
          </a:prstGeom>
          <a:noFill/>
          <a:ln w="9525">
            <a:noFill/>
          </a:ln>
        </p:spPr>
      </p:pic>
      <p:pic>
        <p:nvPicPr>
          <p:cNvPr id="5135" name="Picture 15" descr="F:\work\第二\天空纸板\未标题-6副本.png"/>
          <p:cNvPicPr>
            <a:picLocks noChangeAspect="1"/>
          </p:cNvPicPr>
          <p:nvPr/>
        </p:nvPicPr>
        <p:blipFill>
          <a:blip r:embed="rId8"/>
          <a:srcRect t="89240"/>
          <a:stretch>
            <a:fillRect/>
          </a:stretch>
        </p:blipFill>
        <p:spPr>
          <a:xfrm>
            <a:off x="0" y="6121400"/>
            <a:ext cx="9145588" cy="738188"/>
          </a:xfrm>
          <a:prstGeom prst="rect">
            <a:avLst/>
          </a:prstGeom>
          <a:noFill/>
          <a:ln w="9525">
            <a:noFill/>
          </a:ln>
        </p:spPr>
      </p:pic>
      <p:pic>
        <p:nvPicPr>
          <p:cNvPr id="5136" name="Picture 16" descr="F:\work\第二\天空纸板\未标题-7副本.png"/>
          <p:cNvPicPr>
            <a:picLocks noChangeAspect="1"/>
          </p:cNvPicPr>
          <p:nvPr/>
        </p:nvPicPr>
        <p:blipFill>
          <a:blip r:embed="rId9"/>
          <a:srcRect t="79611" r="65005"/>
          <a:stretch>
            <a:fillRect/>
          </a:stretch>
        </p:blipFill>
        <p:spPr>
          <a:xfrm>
            <a:off x="0" y="5461000"/>
            <a:ext cx="3200400" cy="1398588"/>
          </a:xfrm>
          <a:prstGeom prst="rect">
            <a:avLst/>
          </a:prstGeom>
          <a:noFill/>
          <a:ln w="9525">
            <a:noFill/>
          </a:ln>
        </p:spPr>
      </p:pic>
      <p:pic>
        <p:nvPicPr>
          <p:cNvPr id="2" name="Picture 17" descr="F:\work\第二\天空纸板\未标题-8副本.png"/>
          <p:cNvPicPr>
            <a:picLocks noChangeAspect="1"/>
          </p:cNvPicPr>
          <p:nvPr/>
        </p:nvPicPr>
        <p:blipFill>
          <a:blip r:embed="rId10"/>
          <a:srcRect l="38466" t="7036"/>
          <a:stretch>
            <a:fillRect/>
          </a:stretch>
        </p:blipFill>
        <p:spPr>
          <a:xfrm>
            <a:off x="3517900" y="482600"/>
            <a:ext cx="5627688" cy="6376988"/>
          </a:xfrm>
          <a:prstGeom prst="rect">
            <a:avLst/>
          </a:prstGeom>
          <a:noFill/>
          <a:ln w="9525">
            <a:noFill/>
          </a:ln>
        </p:spPr>
      </p:pic>
      <p:sp>
        <p:nvSpPr>
          <p:cNvPr id="2059" name="WordArt 13"/>
          <p:cNvSpPr>
            <a:spLocks noTextEdit="1"/>
          </p:cNvSpPr>
          <p:nvPr/>
        </p:nvSpPr>
        <p:spPr>
          <a:xfrm>
            <a:off x="423863" y="2193925"/>
            <a:ext cx="4076700" cy="1019175"/>
          </a:xfrm>
          <a:prstGeom prst="rect">
            <a:avLst/>
          </a:prstGeom>
        </p:spPr>
        <p:txBody>
          <a:bodyPr wrap="none" fromWordArt="1">
            <a:prstTxWarp prst="textPlain">
              <a:avLst>
                <a:gd name="adj" fmla="val 50000"/>
              </a:avLst>
            </a:prstTxWarp>
            <a:normAutofit fontScale="92500" lnSpcReduction="20000"/>
          </a:bodyPr>
          <a:lstStyle/>
          <a:p>
            <a:pPr algn="ctr" eaLnBrk="0" hangingPunct="0"/>
            <a:r>
              <a:rPr lang="zh-CN" altLang="en-US" sz="8000" b="1">
                <a:ln w="12700" cap="flat" cmpd="sng">
                  <a:solidFill>
                    <a:srgbClr val="EAEAEA"/>
                  </a:solidFill>
                  <a:prstDash val="solid"/>
                  <a:headEnd type="none" w="med" len="med"/>
                  <a:tailEnd type="none" w="med" len="med"/>
                </a:ln>
                <a:gradFill rotWithShape="1">
                  <a:gsLst>
                    <a:gs pos="0">
                      <a:srgbClr val="475E76"/>
                    </a:gs>
                    <a:gs pos="100000">
                      <a:srgbClr val="99CCFF"/>
                    </a:gs>
                  </a:gsLst>
                  <a:lin ang="0" scaled="1"/>
                  <a:tileRect/>
                </a:gradFill>
                <a:effectLst>
                  <a:outerShdw dist="35921" dir="2699999" sy="50000" kx="2115830" algn="bl" rotWithShape="0">
                    <a:srgbClr val="C0C0C0">
                      <a:alpha val="79999"/>
                    </a:srgbClr>
                  </a:outerShdw>
                </a:effectLst>
                <a:latin typeface="黑体" panose="02010609060101010101" pitchFamily="49" charset="-122"/>
                <a:ea typeface="黑体" panose="02010609060101010101" pitchFamily="49" charset="-122"/>
              </a:rPr>
              <a:t>数据结构</a:t>
            </a:r>
          </a:p>
        </p:txBody>
      </p:sp>
      <p:pic>
        <p:nvPicPr>
          <p:cNvPr id="836622" name="Picture 14" descr="u=2618015305,1916003735&amp;fm=21&amp;gp=0"/>
          <p:cNvPicPr>
            <a:picLocks noChangeAspect="1"/>
          </p:cNvPicPr>
          <p:nvPr/>
        </p:nvPicPr>
        <p:blipFill>
          <a:blip r:embed="rId11"/>
          <a:stretch>
            <a:fillRect/>
          </a:stretch>
        </p:blipFill>
        <p:spPr>
          <a:xfrm>
            <a:off x="6350" y="-14287"/>
            <a:ext cx="1171575" cy="1019175"/>
          </a:xfrm>
          <a:prstGeom prst="rect">
            <a:avLst/>
          </a:prstGeom>
          <a:noFill/>
          <a:ln w="9525">
            <a:noFill/>
          </a:ln>
        </p:spPr>
      </p:pic>
      <p:sp>
        <p:nvSpPr>
          <p:cNvPr id="836623" name="Text Box 15"/>
          <p:cNvSpPr txBox="1">
            <a:spLocks noChangeArrowheads="1"/>
          </p:cNvSpPr>
          <p:nvPr/>
        </p:nvSpPr>
        <p:spPr bwMode="auto">
          <a:xfrm>
            <a:off x="3924300" y="6365875"/>
            <a:ext cx="5207000" cy="519113"/>
          </a:xfrm>
          <a:prstGeom prst="rect">
            <a:avLst/>
          </a:prstGeom>
          <a:noFill/>
          <a:ln w="9525" algn="ctr">
            <a:noFill/>
            <a:miter lim="800000"/>
          </a:ln>
          <a:effectLst/>
        </p:spPr>
        <p:txBody>
          <a:bodyPr lIns="92075" tIns="46038" rIns="92075" bIns="46038">
            <a:spAutoFit/>
          </a:bodyPr>
          <a:lstStyle>
            <a:lvl1pPr marL="342900" indent="-342900">
              <a:spcBef>
                <a:spcPct val="0"/>
              </a:spcBef>
              <a:defRPr kumimoji="1" sz="2400">
                <a:solidFill>
                  <a:schemeClr val="tx1"/>
                </a:solidFill>
                <a:latin typeface="Gulim" panose="020B0600000101010101" pitchFamily="34" charset="-127"/>
                <a:ea typeface="Gulim" panose="020B0600000101010101" pitchFamily="34" charset="-127"/>
              </a:defRPr>
            </a:lvl1pPr>
            <a:lvl2pPr marL="742950" indent="-285750">
              <a:spcBef>
                <a:spcPct val="0"/>
              </a:spcBef>
              <a:defRPr kumimoji="1" sz="2400">
                <a:solidFill>
                  <a:schemeClr val="tx1"/>
                </a:solidFill>
                <a:latin typeface="Gulim" panose="020B0600000101010101" pitchFamily="34" charset="-127"/>
                <a:ea typeface="Gulim" panose="020B0600000101010101" pitchFamily="34" charset="-127"/>
              </a:defRPr>
            </a:lvl2pPr>
            <a:lvl3pPr marL="1143000" indent="-228600">
              <a:spcBef>
                <a:spcPct val="0"/>
              </a:spcBef>
              <a:defRPr kumimoji="1" sz="2400">
                <a:solidFill>
                  <a:schemeClr val="tx1"/>
                </a:solidFill>
                <a:latin typeface="Gulim" panose="020B0600000101010101" pitchFamily="34" charset="-127"/>
                <a:ea typeface="Gulim" panose="020B0600000101010101" pitchFamily="34" charset="-127"/>
              </a:defRPr>
            </a:lvl3pPr>
            <a:lvl4pPr marL="1600200" indent="-228600">
              <a:spcBef>
                <a:spcPct val="0"/>
              </a:spcBef>
              <a:defRPr kumimoji="1" sz="2400">
                <a:solidFill>
                  <a:schemeClr val="tx1"/>
                </a:solidFill>
                <a:latin typeface="Gulim" panose="020B0600000101010101" pitchFamily="34" charset="-127"/>
                <a:ea typeface="Gulim" panose="020B0600000101010101" pitchFamily="34" charset="-127"/>
              </a:defRPr>
            </a:lvl4pPr>
            <a:lvl5pPr marL="2057400" indent="-228600">
              <a:spcBef>
                <a:spcPct val="0"/>
              </a:spcBef>
              <a:defRPr kumimoji="1" sz="2400">
                <a:solidFill>
                  <a:schemeClr val="tx1"/>
                </a:solidFill>
                <a:latin typeface="Gulim" panose="020B0600000101010101" pitchFamily="34" charset="-127"/>
                <a:ea typeface="Gulim" panose="020B0600000101010101" pitchFamily="34" charset="-127"/>
              </a:defRPr>
            </a:lvl5pPr>
            <a:lvl6pPr marL="2514600" indent="-228600" fontAlgn="base" latinLnBrk="1">
              <a:spcBef>
                <a:spcPct val="0"/>
              </a:spcBef>
              <a:spcAft>
                <a:spcPct val="0"/>
              </a:spcAft>
              <a:defRPr kumimoji="1" sz="2400">
                <a:solidFill>
                  <a:schemeClr val="tx1"/>
                </a:solidFill>
                <a:latin typeface="Gulim" panose="020B0600000101010101" pitchFamily="34" charset="-127"/>
                <a:ea typeface="Gulim" panose="020B0600000101010101" pitchFamily="34" charset="-127"/>
              </a:defRPr>
            </a:lvl6pPr>
            <a:lvl7pPr marL="2971800" indent="-228600" fontAlgn="base" latinLnBrk="1">
              <a:spcBef>
                <a:spcPct val="0"/>
              </a:spcBef>
              <a:spcAft>
                <a:spcPct val="0"/>
              </a:spcAft>
              <a:defRPr kumimoji="1" sz="2400">
                <a:solidFill>
                  <a:schemeClr val="tx1"/>
                </a:solidFill>
                <a:latin typeface="Gulim" panose="020B0600000101010101" pitchFamily="34" charset="-127"/>
                <a:ea typeface="Gulim" panose="020B0600000101010101" pitchFamily="34" charset="-127"/>
              </a:defRPr>
            </a:lvl7pPr>
            <a:lvl8pPr marL="3429000" indent="-228600" fontAlgn="base" latinLnBrk="1">
              <a:spcBef>
                <a:spcPct val="0"/>
              </a:spcBef>
              <a:spcAft>
                <a:spcPct val="0"/>
              </a:spcAft>
              <a:defRPr kumimoji="1" sz="2400">
                <a:solidFill>
                  <a:schemeClr val="tx1"/>
                </a:solidFill>
                <a:latin typeface="Gulim" panose="020B0600000101010101" pitchFamily="34" charset="-127"/>
                <a:ea typeface="Gulim" panose="020B0600000101010101" pitchFamily="34" charset="-127"/>
              </a:defRPr>
            </a:lvl8pPr>
            <a:lvl9pPr marL="3886200" indent="-228600" fontAlgn="base" latinLnBrk="1">
              <a:spcBef>
                <a:spcPct val="0"/>
              </a:spcBef>
              <a:spcAft>
                <a:spcPct val="0"/>
              </a:spcAft>
              <a:defRPr kumimoji="1" sz="2400">
                <a:solidFill>
                  <a:schemeClr val="tx1"/>
                </a:solidFill>
                <a:latin typeface="Gulim" panose="020B0600000101010101" pitchFamily="34" charset="-127"/>
                <a:ea typeface="Gulim" panose="020B0600000101010101" pitchFamily="34" charset="-127"/>
              </a:defRPr>
            </a:lvl9pPr>
          </a:lstStyle>
          <a:p>
            <a:pPr marL="342900" marR="0" lvl="0" indent="-342900" algn="r" defTabSz="914400" rtl="0" eaLnBrk="1" fontAlgn="base" latinLnBrk="1" hangingPunct="1">
              <a:lnSpc>
                <a:spcPct val="100000"/>
              </a:lnSpc>
              <a:spcBef>
                <a:spcPct val="20000"/>
              </a:spcBef>
              <a:spcAft>
                <a:spcPct val="0"/>
              </a:spcAft>
              <a:buClrTx/>
              <a:buSzTx/>
              <a:buFontTx/>
              <a:buNone/>
              <a:defRPr/>
            </a:pPr>
            <a:r>
              <a:rPr kumimoji="1" lang="zh-CN" altLang="en-US" sz="2800" b="1" i="0" u="none" strike="noStrike" kern="1200" cap="none" spc="0" normalizeH="0" baseline="0" noProof="0" smtClean="0">
                <a:ln>
                  <a:noFill/>
                </a:ln>
                <a:solidFill>
                  <a:schemeClr val="folHlink"/>
                </a:solidFill>
                <a:effectLst>
                  <a:outerShdw blurRad="38100" dist="38100" dir="2700000" algn="tl">
                    <a:srgbClr val="C0C0C0"/>
                  </a:outerShdw>
                </a:effectLst>
                <a:uLnTx/>
                <a:uFillTx/>
                <a:latin typeface="Arial" panose="020B0604020202020204" pitchFamily="34" charset="0"/>
                <a:ea typeface="宋体" panose="02010600030101010101" pitchFamily="2" charset="-122"/>
                <a:cs typeface="+mn-cs"/>
              </a:rPr>
              <a:t>新疆大学信息科学与工程学院</a:t>
            </a:r>
          </a:p>
        </p:txBody>
      </p:sp>
    </p:spTree>
  </p:cSld>
  <p:clrMapOvr>
    <a:masterClrMapping/>
  </p:clrMapOvr>
  <p:transition advClick="0" advTm="600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5135"/>
                                        </p:tgtEl>
                                        <p:attrNameLst>
                                          <p:attrName>style.visibility</p:attrName>
                                        </p:attrNameLst>
                                      </p:cBhvr>
                                      <p:to>
                                        <p:strVal val="visible"/>
                                      </p:to>
                                    </p:set>
                                    <p:animEffect transition="in" filter="slide(fromBottom)">
                                      <p:cBhvr>
                                        <p:cTn id="7" dur="500"/>
                                        <p:tgtEl>
                                          <p:spTgt spid="5135"/>
                                        </p:tgtEl>
                                      </p:cBhvr>
                                    </p:animEffect>
                                  </p:childTnLst>
                                </p:cTn>
                              </p:par>
                            </p:childTnLst>
                          </p:cTn>
                        </p:par>
                        <p:par>
                          <p:cTn id="8" fill="hold">
                            <p:stCondLst>
                              <p:cond delay="500"/>
                            </p:stCondLst>
                            <p:childTnLst>
                              <p:par>
                                <p:cTn id="9" presetID="12" presetClass="entr" presetSubtype="2" fill="hold" nodeType="afterEffect">
                                  <p:stCondLst>
                                    <p:cond delay="0"/>
                                  </p:stCondLst>
                                  <p:childTnLst>
                                    <p:set>
                                      <p:cBhvr>
                                        <p:cTn id="10" dur="1" fill="hold">
                                          <p:stCondLst>
                                            <p:cond delay="0"/>
                                          </p:stCondLst>
                                        </p:cTn>
                                        <p:tgtEl>
                                          <p:spTgt spid="5134"/>
                                        </p:tgtEl>
                                        <p:attrNameLst>
                                          <p:attrName>style.visibility</p:attrName>
                                        </p:attrNameLst>
                                      </p:cBhvr>
                                      <p:to>
                                        <p:strVal val="visible"/>
                                      </p:to>
                                    </p:set>
                                    <p:animEffect transition="in" filter="slide(fromRight)">
                                      <p:cBhvr>
                                        <p:cTn id="11" dur="300"/>
                                        <p:tgtEl>
                                          <p:spTgt spid="5134"/>
                                        </p:tgtEl>
                                      </p:cBhvr>
                                    </p:animEffect>
                                  </p:childTnLst>
                                </p:cTn>
                              </p:par>
                              <p:par>
                                <p:cTn id="12" presetID="12" presetClass="entr" presetSubtype="8" fill="hold" nodeType="withEffect">
                                  <p:stCondLst>
                                    <p:cond delay="0"/>
                                  </p:stCondLst>
                                  <p:childTnLst>
                                    <p:set>
                                      <p:cBhvr>
                                        <p:cTn id="13" dur="1" fill="hold">
                                          <p:stCondLst>
                                            <p:cond delay="0"/>
                                          </p:stCondLst>
                                        </p:cTn>
                                        <p:tgtEl>
                                          <p:spTgt spid="5136"/>
                                        </p:tgtEl>
                                        <p:attrNameLst>
                                          <p:attrName>style.visibility</p:attrName>
                                        </p:attrNameLst>
                                      </p:cBhvr>
                                      <p:to>
                                        <p:strVal val="visible"/>
                                      </p:to>
                                    </p:set>
                                    <p:animEffect transition="in" filter="slide(fromLeft)">
                                      <p:cBhvr>
                                        <p:cTn id="14" dur="300"/>
                                        <p:tgtEl>
                                          <p:spTgt spid="5136"/>
                                        </p:tgtEl>
                                      </p:cBhvr>
                                    </p:animEffect>
                                  </p:childTnLst>
                                </p:cTn>
                              </p:par>
                            </p:childTnLst>
                          </p:cTn>
                        </p:par>
                        <p:par>
                          <p:cTn id="15" fill="hold">
                            <p:stCondLst>
                              <p:cond delay="1000"/>
                            </p:stCondLst>
                            <p:childTnLst>
                              <p:par>
                                <p:cTn id="16" presetID="12" presetClass="entr" presetSubtype="4" fill="hold" nodeType="afterEffect">
                                  <p:stCondLst>
                                    <p:cond delay="0"/>
                                  </p:stCondLst>
                                  <p:childTnLst>
                                    <p:set>
                                      <p:cBhvr>
                                        <p:cTn id="17" dur="1" fill="hold">
                                          <p:stCondLst>
                                            <p:cond delay="0"/>
                                          </p:stCondLst>
                                        </p:cTn>
                                        <p:tgtEl>
                                          <p:spTgt spid="5133"/>
                                        </p:tgtEl>
                                        <p:attrNameLst>
                                          <p:attrName>style.visibility</p:attrName>
                                        </p:attrNameLst>
                                      </p:cBhvr>
                                      <p:to>
                                        <p:strVal val="visible"/>
                                      </p:to>
                                    </p:set>
                                    <p:animEffect transition="in" filter="slide(fromBottom)">
                                      <p:cBhvr>
                                        <p:cTn id="18" dur="300"/>
                                        <p:tgtEl>
                                          <p:spTgt spid="5133"/>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5132"/>
                                        </p:tgtEl>
                                        <p:attrNameLst>
                                          <p:attrName>style.visibility</p:attrName>
                                        </p:attrNameLst>
                                      </p:cBhvr>
                                      <p:to>
                                        <p:strVal val="visible"/>
                                      </p:to>
                                    </p:set>
                                    <p:animEffect transition="in" filter="slide(fromBottom)">
                                      <p:cBhvr>
                                        <p:cTn id="22" dur="300"/>
                                        <p:tgtEl>
                                          <p:spTgt spid="5132"/>
                                        </p:tgtEl>
                                      </p:cBhvr>
                                    </p:animEffect>
                                  </p:childTnLst>
                                </p:cTn>
                              </p:par>
                            </p:childTnLst>
                          </p:cTn>
                        </p:par>
                        <p:par>
                          <p:cTn id="23" fill="hold">
                            <p:stCondLst>
                              <p:cond delay="2000"/>
                            </p:stCondLst>
                            <p:childTnLst>
                              <p:par>
                                <p:cTn id="24" presetID="12" presetClass="entr" presetSubtype="4" fill="hold" nodeType="afterEffect">
                                  <p:stCondLst>
                                    <p:cond delay="0"/>
                                  </p:stCondLst>
                                  <p:childTnLst>
                                    <p:set>
                                      <p:cBhvr>
                                        <p:cTn id="25" dur="1" fill="hold">
                                          <p:stCondLst>
                                            <p:cond delay="0"/>
                                          </p:stCondLst>
                                        </p:cTn>
                                        <p:tgtEl>
                                          <p:spTgt spid="5131"/>
                                        </p:tgtEl>
                                        <p:attrNameLst>
                                          <p:attrName>style.visibility</p:attrName>
                                        </p:attrNameLst>
                                      </p:cBhvr>
                                      <p:to>
                                        <p:strVal val="visible"/>
                                      </p:to>
                                    </p:set>
                                    <p:animEffect transition="in" filter="slide(fromBottom)">
                                      <p:cBhvr>
                                        <p:cTn id="26" dur="500"/>
                                        <p:tgtEl>
                                          <p:spTgt spid="5131"/>
                                        </p:tgtEl>
                                      </p:cBhvr>
                                    </p:animEffect>
                                  </p:childTnLst>
                                </p:cTn>
                              </p:par>
                            </p:childTnLst>
                          </p:cTn>
                        </p:par>
                        <p:par>
                          <p:cTn id="27" fill="hold">
                            <p:stCondLst>
                              <p:cond delay="2500"/>
                            </p:stCondLst>
                            <p:childTnLst>
                              <p:par>
                                <p:cTn id="28" presetID="22" presetClass="entr" presetSubtype="4" fill="hold" nodeType="afterEffect">
                                  <p:stCondLst>
                                    <p:cond delay="0"/>
                                  </p:stCondLst>
                                  <p:childTnLst>
                                    <p:set>
                                      <p:cBhvr>
                                        <p:cTn id="29" dur="1" fill="hold">
                                          <p:stCondLst>
                                            <p:cond delay="0"/>
                                          </p:stCondLst>
                                        </p:cTn>
                                        <p:tgtEl>
                                          <p:spTgt spid="2"/>
                                        </p:tgtEl>
                                        <p:attrNameLst>
                                          <p:attrName>style.visibility</p:attrName>
                                        </p:attrNameLst>
                                      </p:cBhvr>
                                      <p:to>
                                        <p:strVal val="visible"/>
                                      </p:to>
                                    </p:set>
                                    <p:animEffect transition="in" filter="wipe(down)">
                                      <p:cBhvr>
                                        <p:cTn id="30" dur="500"/>
                                        <p:tgtEl>
                                          <p:spTgt spid="2"/>
                                        </p:tgtEl>
                                      </p:cBhvr>
                                    </p:animEffect>
                                  </p:childTnLst>
                                </p:cTn>
                              </p:par>
                            </p:childTnLst>
                          </p:cTn>
                        </p:par>
                        <p:par>
                          <p:cTn id="31" fill="hold">
                            <p:stCondLst>
                              <p:cond delay="3000"/>
                            </p:stCondLst>
                            <p:childTnLst>
                              <p:par>
                                <p:cTn id="32" presetID="1" presetClass="entr" presetSubtype="0" fill="hold" nodeType="afterEffect">
                                  <p:stCondLst>
                                    <p:cond delay="0"/>
                                  </p:stCondLst>
                                  <p:childTnLst>
                                    <p:set>
                                      <p:cBhvr>
                                        <p:cTn id="33" dur="1" fill="hold">
                                          <p:stCondLst>
                                            <p:cond delay="0"/>
                                          </p:stCondLst>
                                        </p:cTn>
                                        <p:tgtEl>
                                          <p:spTgt spid="836622"/>
                                        </p:tgtEl>
                                        <p:attrNameLst>
                                          <p:attrName>style.visibility</p:attrName>
                                        </p:attrNameLst>
                                      </p:cBhvr>
                                      <p:to>
                                        <p:strVal val="visible"/>
                                      </p:to>
                                    </p:set>
                                  </p:childTnLst>
                                </p:cTn>
                              </p:par>
                              <p:par>
                                <p:cTn id="34" presetID="2" presetClass="entr" presetSubtype="2" fill="hold" nodeType="withEffect">
                                  <p:stCondLst>
                                    <p:cond delay="0"/>
                                  </p:stCondLst>
                                  <p:childTnLst>
                                    <p:set>
                                      <p:cBhvr>
                                        <p:cTn id="35" dur="1" fill="hold">
                                          <p:stCondLst>
                                            <p:cond delay="0"/>
                                          </p:stCondLst>
                                        </p:cTn>
                                        <p:tgtEl>
                                          <p:spTgt spid="21"/>
                                        </p:tgtEl>
                                        <p:attrNameLst>
                                          <p:attrName>style.visibility</p:attrName>
                                        </p:attrNameLst>
                                      </p:cBhvr>
                                      <p:to>
                                        <p:strVal val="visible"/>
                                      </p:to>
                                    </p:set>
                                    <p:anim calcmode="lin" valueType="num">
                                      <p:cBhvr additive="base">
                                        <p:cTn id="36" dur="500" fill="hold"/>
                                        <p:tgtEl>
                                          <p:spTgt spid="21"/>
                                        </p:tgtEl>
                                        <p:attrNameLst>
                                          <p:attrName>ppt_x</p:attrName>
                                        </p:attrNameLst>
                                      </p:cBhvr>
                                      <p:tavLst>
                                        <p:tav tm="0">
                                          <p:val>
                                            <p:strVal val="1+#ppt_w/2"/>
                                          </p:val>
                                        </p:tav>
                                        <p:tav tm="100000">
                                          <p:val>
                                            <p:strVal val="#ppt_x"/>
                                          </p:val>
                                        </p:tav>
                                      </p:tavLst>
                                    </p:anim>
                                    <p:anim calcmode="lin" valueType="num">
                                      <p:cBhvr additive="base">
                                        <p:cTn id="37" dur="500" fill="hold"/>
                                        <p:tgtEl>
                                          <p:spTgt spid="21"/>
                                        </p:tgtEl>
                                        <p:attrNameLst>
                                          <p:attrName>ppt_y</p:attrName>
                                        </p:attrNameLst>
                                      </p:cBhvr>
                                      <p:tavLst>
                                        <p:tav tm="0">
                                          <p:val>
                                            <p:strVal val="#ppt_y"/>
                                          </p:val>
                                        </p:tav>
                                        <p:tav tm="100000">
                                          <p:val>
                                            <p:strVal val="#ppt_y"/>
                                          </p:val>
                                        </p:tav>
                                      </p:tavLst>
                                    </p:anim>
                                  </p:childTnLst>
                                </p:cTn>
                              </p:par>
                            </p:childTnLst>
                          </p:cTn>
                        </p:par>
                        <p:par>
                          <p:cTn id="38" fill="hold">
                            <p:stCondLst>
                              <p:cond delay="3000"/>
                            </p:stCondLst>
                            <p:childTnLst>
                              <p:par>
                                <p:cTn id="39" presetID="16" presetClass="entr" presetSubtype="37" fill="hold" nodeType="afterEffect">
                                  <p:stCondLst>
                                    <p:cond delay="0"/>
                                  </p:stCondLst>
                                  <p:childTnLst>
                                    <p:set>
                                      <p:cBhvr>
                                        <p:cTn id="40" dur="1" fill="hold">
                                          <p:stCondLst>
                                            <p:cond delay="0"/>
                                          </p:stCondLst>
                                        </p:cTn>
                                        <p:tgtEl>
                                          <p:spTgt spid="5130"/>
                                        </p:tgtEl>
                                        <p:attrNameLst>
                                          <p:attrName>style.visibility</p:attrName>
                                        </p:attrNameLst>
                                      </p:cBhvr>
                                      <p:to>
                                        <p:strVal val="visible"/>
                                      </p:to>
                                    </p:set>
                                    <p:animEffect transition="in" filter="barn(outVertical)">
                                      <p:cBhvr>
                                        <p:cTn id="41" dur="500"/>
                                        <p:tgtEl>
                                          <p:spTgt spid="5130"/>
                                        </p:tgtEl>
                                      </p:cBhvr>
                                    </p:animEffect>
                                  </p:childTnLst>
                                </p:cTn>
                              </p:par>
                            </p:childTnLst>
                          </p:cTn>
                        </p:par>
                        <p:par>
                          <p:cTn id="42" fill="hold">
                            <p:stCondLst>
                              <p:cond delay="3500"/>
                            </p:stCondLst>
                            <p:childTnLst>
                              <p:par>
                                <p:cTn id="43" presetID="51" presetClass="entr" presetSubtype="0" fill="hold" nodeType="afterEffect">
                                  <p:stCondLst>
                                    <p:cond delay="0"/>
                                  </p:stCondLst>
                                  <p:childTnLst>
                                    <p:set>
                                      <p:cBhvr>
                                        <p:cTn id="44" dur="1" fill="hold">
                                          <p:stCondLst>
                                            <p:cond delay="0"/>
                                          </p:stCondLst>
                                        </p:cTn>
                                        <p:tgtEl>
                                          <p:spTgt spid="2059"/>
                                        </p:tgtEl>
                                        <p:attrNameLst>
                                          <p:attrName>style.visibility</p:attrName>
                                        </p:attrNameLst>
                                      </p:cBhvr>
                                      <p:to>
                                        <p:strVal val="visible"/>
                                      </p:to>
                                    </p:set>
                                    <p:animEffect transition="in" filter="fade">
                                      <p:cBhvr>
                                        <p:cTn id="45" dur="770" decel="100000"/>
                                        <p:tgtEl>
                                          <p:spTgt spid="2059"/>
                                        </p:tgtEl>
                                      </p:cBhvr>
                                    </p:animEffect>
                                    <p:animScale>
                                      <p:cBhvr>
                                        <p:cTn id="46" dur="770" decel="100000"/>
                                        <p:tgtEl>
                                          <p:spTgt spid="2059"/>
                                        </p:tgtEl>
                                      </p:cBhvr>
                                      <p:from x="10000" y="10000"/>
                                      <p:to x="200000" y="450000"/>
                                    </p:animScale>
                                    <p:animScale>
                                      <p:cBhvr>
                                        <p:cTn id="47" dur="1230" accel="100000" fill="hold">
                                          <p:stCondLst>
                                            <p:cond delay="770"/>
                                          </p:stCondLst>
                                        </p:cTn>
                                        <p:tgtEl>
                                          <p:spTgt spid="2059"/>
                                        </p:tgtEl>
                                      </p:cBhvr>
                                      <p:from x="200000" y="450000"/>
                                      <p:to x="100000" y="100000"/>
                                    </p:animScale>
                                    <p:set>
                                      <p:cBhvr>
                                        <p:cTn id="48" dur="770" fill="hold"/>
                                        <p:tgtEl>
                                          <p:spTgt spid="2059"/>
                                        </p:tgtEl>
                                        <p:attrNameLst>
                                          <p:attrName>ppt_x</p:attrName>
                                        </p:attrNameLst>
                                      </p:cBhvr>
                                      <p:to>
                                        <p:strVal val="(0.5)"/>
                                      </p:to>
                                    </p:set>
                                    <p:anim from="(0.5)" to="(#ppt_x)" calcmode="lin" valueType="num">
                                      <p:cBhvr>
                                        <p:cTn id="49" dur="1230" accel="100000" fill="hold">
                                          <p:stCondLst>
                                            <p:cond delay="770"/>
                                          </p:stCondLst>
                                        </p:cTn>
                                        <p:tgtEl>
                                          <p:spTgt spid="2059"/>
                                        </p:tgtEl>
                                        <p:attrNameLst>
                                          <p:attrName>ppt_x</p:attrName>
                                        </p:attrNameLst>
                                      </p:cBhvr>
                                    </p:anim>
                                    <p:set>
                                      <p:cBhvr>
                                        <p:cTn id="50" dur="770" fill="hold"/>
                                        <p:tgtEl>
                                          <p:spTgt spid="2059"/>
                                        </p:tgtEl>
                                        <p:attrNameLst>
                                          <p:attrName>ppt_y</p:attrName>
                                        </p:attrNameLst>
                                      </p:cBhvr>
                                      <p:to>
                                        <p:strVal val="(#ppt_y+0.4)"/>
                                      </p:to>
                                    </p:set>
                                    <p:anim from="(#ppt_y+0.4)" to="(#ppt_y)" calcmode="lin" valueType="num">
                                      <p:cBhvr>
                                        <p:cTn id="51" dur="1230" accel="100000" fill="hold">
                                          <p:stCondLst>
                                            <p:cond delay="770"/>
                                          </p:stCondLst>
                                        </p:cTn>
                                        <p:tgtEl>
                                          <p:spTgt spid="2059"/>
                                        </p:tgtEl>
                                        <p:attrNameLst>
                                          <p:attrName>ppt_y</p:attrName>
                                        </p:attrNameLst>
                                      </p:cBhvr>
                                    </p:anim>
                                  </p:childTnLst>
                                </p:cTn>
                              </p:par>
                            </p:childTnLst>
                          </p:cTn>
                        </p:par>
                        <p:par>
                          <p:cTn id="52" fill="hold">
                            <p:stCondLst>
                              <p:cond delay="5500"/>
                            </p:stCondLst>
                            <p:childTnLst>
                              <p:par>
                                <p:cTn id="53" presetID="27" presetClass="entr" presetSubtype="0" fill="hold" grpId="0" nodeType="afterEffect">
                                  <p:stCondLst>
                                    <p:cond delay="0"/>
                                  </p:stCondLst>
                                  <p:iterate type="lt">
                                    <p:tmPct val="50000"/>
                                  </p:iterate>
                                  <p:childTnLst>
                                    <p:set>
                                      <p:cBhvr>
                                        <p:cTn id="54" dur="1" fill="hold">
                                          <p:stCondLst>
                                            <p:cond delay="0"/>
                                          </p:stCondLst>
                                        </p:cTn>
                                        <p:tgtEl>
                                          <p:spTgt spid="836623">
                                            <p:txEl>
                                              <p:pRg st="0" end="0"/>
                                            </p:txEl>
                                          </p:spTgt>
                                        </p:tgtEl>
                                        <p:attrNameLst>
                                          <p:attrName>style.visibility</p:attrName>
                                        </p:attrNameLst>
                                      </p:cBhvr>
                                      <p:to>
                                        <p:strVal val="visible"/>
                                      </p:to>
                                    </p:set>
                                    <p:anim calcmode="discrete" valueType="clr">
                                      <p:cBhvr override="childStyle">
                                        <p:cTn id="55" dur="300"/>
                                        <p:tgtEl>
                                          <p:spTgt spid="836623">
                                            <p:txEl>
                                              <p:pRg st="0" end="0"/>
                                            </p:txEl>
                                          </p:spTgt>
                                        </p:tgtEl>
                                        <p:attrNameLst>
                                          <p:attrName>style.color</p:attrName>
                                        </p:attrNameLst>
                                      </p:cBhvr>
                                      <p:tavLst>
                                        <p:tav tm="0">
                                          <p:val>
                                            <p:clrVal>
                                              <a:srgbClr val="99CCFF"/>
                                            </p:clrVal>
                                          </p:val>
                                        </p:tav>
                                        <p:tav tm="50000">
                                          <p:val>
                                            <p:clrVal>
                                              <a:schemeClr val="bg1"/>
                                            </p:clrVal>
                                          </p:val>
                                        </p:tav>
                                      </p:tavLst>
                                    </p:anim>
                                    <p:anim calcmode="discrete" valueType="clr">
                                      <p:cBhvr>
                                        <p:cTn id="56" dur="300"/>
                                        <p:tgtEl>
                                          <p:spTgt spid="836623">
                                            <p:txEl>
                                              <p:pRg st="0" end="0"/>
                                            </p:txEl>
                                          </p:spTgt>
                                        </p:tgtEl>
                                        <p:attrNameLst>
                                          <p:attrName>fillcolor</p:attrName>
                                        </p:attrNameLst>
                                      </p:cBhvr>
                                      <p:tavLst>
                                        <p:tav tm="0">
                                          <p:val>
                                            <p:clrVal>
                                              <a:schemeClr val="accent2"/>
                                            </p:clrVal>
                                          </p:val>
                                        </p:tav>
                                        <p:tav tm="50000">
                                          <p:val>
                                            <p:clrVal>
                                              <a:schemeClr val="hlink"/>
                                            </p:clrVal>
                                          </p:val>
                                        </p:tav>
                                      </p:tavLst>
                                    </p:anim>
                                    <p:set>
                                      <p:cBhvr>
                                        <p:cTn id="57" dur="300"/>
                                        <p:tgtEl>
                                          <p:spTgt spid="836623">
                                            <p:txEl>
                                              <p:pRg st="0" end="0"/>
                                            </p:txEl>
                                          </p:spTgt>
                                        </p:tgtEl>
                                        <p:attrNameLst>
                                          <p:attrName>fill.type</p:attrName>
                                        </p:attrNameLst>
                                      </p:cBhvr>
                                      <p:to>
                                        <p:strVal val="solid"/>
                                      </p:to>
                                    </p:set>
                                  </p:childTnLst>
                                </p:cTn>
                              </p:par>
                            </p:childTnLst>
                          </p:cTn>
                        </p:par>
                        <p:par>
                          <p:cTn id="58" fill="hold">
                            <p:stCondLst>
                              <p:cond delay="7500"/>
                            </p:stCondLst>
                            <p:childTnLst>
                              <p:par>
                                <p:cTn id="59" presetID="37" presetClass="exit" presetSubtype="0" fill="hold" nodeType="afterEffect">
                                  <p:stCondLst>
                                    <p:cond delay="3000"/>
                                  </p:stCondLst>
                                  <p:iterate type="lt">
                                    <p:tmPct val="0"/>
                                  </p:iterate>
                                  <p:childTnLst>
                                    <p:animEffect transition="out" filter="fade">
                                      <p:cBhvr>
                                        <p:cTn id="60" dur="1000"/>
                                        <p:tgtEl>
                                          <p:spTgt spid="836623">
                                            <p:txEl>
                                              <p:pRg st="0" end="0"/>
                                            </p:txEl>
                                          </p:spTgt>
                                        </p:tgtEl>
                                      </p:cBhvr>
                                    </p:animEffect>
                                    <p:anim calcmode="lin" valueType="num">
                                      <p:cBhvr>
                                        <p:cTn id="61" dur="1000"/>
                                        <p:tgtEl>
                                          <p:spTgt spid="836623">
                                            <p:txEl>
                                              <p:pRg st="0" end="0"/>
                                            </p:txEl>
                                          </p:spTgt>
                                        </p:tgtEl>
                                        <p:attrNameLst>
                                          <p:attrName>ppt_x</p:attrName>
                                        </p:attrNameLst>
                                      </p:cBhvr>
                                      <p:tavLst>
                                        <p:tav tm="0">
                                          <p:val>
                                            <p:strVal val="ppt_x"/>
                                          </p:val>
                                        </p:tav>
                                        <p:tav tm="100000">
                                          <p:val>
                                            <p:strVal val="ppt_x"/>
                                          </p:val>
                                        </p:tav>
                                      </p:tavLst>
                                    </p:anim>
                                    <p:anim calcmode="lin" valueType="num">
                                      <p:cBhvr>
                                        <p:cTn id="62" dur="100" decel="100000"/>
                                        <p:tgtEl>
                                          <p:spTgt spid="836623">
                                            <p:txEl>
                                              <p:pRg st="0" end="0"/>
                                            </p:txEl>
                                          </p:spTgt>
                                        </p:tgtEl>
                                        <p:attrNameLst>
                                          <p:attrName>ppt_y</p:attrName>
                                        </p:attrNameLst>
                                      </p:cBhvr>
                                      <p:tavLst>
                                        <p:tav tm="0">
                                          <p:val>
                                            <p:strVal val="ppt_y"/>
                                          </p:val>
                                        </p:tav>
                                        <p:tav tm="100000">
                                          <p:val>
                                            <p:strVal val="ppt_y-.03"/>
                                          </p:val>
                                        </p:tav>
                                      </p:tavLst>
                                    </p:anim>
                                    <p:anim calcmode="lin" valueType="num">
                                      <p:cBhvr>
                                        <p:cTn id="63" dur="900" accel="100000">
                                          <p:stCondLst>
                                            <p:cond delay="100"/>
                                          </p:stCondLst>
                                        </p:cTn>
                                        <p:tgtEl>
                                          <p:spTgt spid="836623">
                                            <p:txEl>
                                              <p:pRg st="0" end="0"/>
                                            </p:txEl>
                                          </p:spTgt>
                                        </p:tgtEl>
                                        <p:attrNameLst>
                                          <p:attrName>ppt_y</p:attrName>
                                        </p:attrNameLst>
                                      </p:cBhvr>
                                      <p:tavLst>
                                        <p:tav tm="0">
                                          <p:val>
                                            <p:strVal val="ppt_y"/>
                                          </p:val>
                                        </p:tav>
                                        <p:tav tm="100000">
                                          <p:val>
                                            <p:strVal val="ppt_y+1"/>
                                          </p:val>
                                        </p:tav>
                                      </p:tavLst>
                                    </p:anim>
                                    <p:set>
                                      <p:cBhvr>
                                        <p:cTn id="64" dur="1" fill="hold">
                                          <p:stCondLst>
                                            <p:cond delay="999"/>
                                          </p:stCondLst>
                                        </p:cTn>
                                        <p:tgtEl>
                                          <p:spTgt spid="836623">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6623" grpId="0" build="allAtOnce"/>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10</a:t>
            </a:fld>
            <a:endParaRPr lang="en-US" altLang="ko-KR" sz="2000" b="0" dirty="0">
              <a:solidFill>
                <a:schemeClr val="accent2"/>
              </a:solidFill>
            </a:endParaRPr>
          </a:p>
        </p:txBody>
      </p:sp>
      <p:sp>
        <p:nvSpPr>
          <p:cNvPr id="340996" name="AutoShape 4"/>
          <p:cNvSpPr>
            <a:spLocks noChangeArrowheads="1"/>
          </p:cNvSpPr>
          <p:nvPr/>
        </p:nvSpPr>
        <p:spPr bwMode="ltGray">
          <a:xfrm rot="5400000">
            <a:off x="-2422525" y="1474788"/>
            <a:ext cx="4824413" cy="4770438"/>
          </a:xfrm>
          <a:custGeom>
            <a:avLst/>
            <a:gdLst>
              <a:gd name="G0" fmla="+- 10478 0 0"/>
              <a:gd name="G1" fmla="+- -11739500 0 0"/>
              <a:gd name="G2" fmla="+- 0 0 -11739500"/>
              <a:gd name="T0" fmla="*/ 0 256 1"/>
              <a:gd name="T1" fmla="*/ 180 256 1"/>
              <a:gd name="G3" fmla="+- -11739500 T0 T1"/>
              <a:gd name="T2" fmla="*/ 0 256 1"/>
              <a:gd name="T3" fmla="*/ 90 256 1"/>
              <a:gd name="G4" fmla="+- -11739500 T2 T3"/>
              <a:gd name="G5" fmla="*/ G4 2 1"/>
              <a:gd name="T4" fmla="*/ 90 256 1"/>
              <a:gd name="T5" fmla="*/ 0 256 1"/>
              <a:gd name="G6" fmla="+- -11739500 T4 T5"/>
              <a:gd name="G7" fmla="*/ G6 2 1"/>
              <a:gd name="G8" fmla="abs -1173950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10478"/>
              <a:gd name="G18" fmla="*/ 10478 1 2"/>
              <a:gd name="G19" fmla="+- G18 5400 0"/>
              <a:gd name="G20" fmla="cos G19 -11739500"/>
              <a:gd name="G21" fmla="sin G19 -11739500"/>
              <a:gd name="G22" fmla="+- G20 10800 0"/>
              <a:gd name="G23" fmla="+- G21 10800 0"/>
              <a:gd name="G24" fmla="+- 10800 0 G20"/>
              <a:gd name="G25" fmla="+- 10478 10800 0"/>
              <a:gd name="G26" fmla="?: G9 G17 G25"/>
              <a:gd name="G27" fmla="?: G9 0 21600"/>
              <a:gd name="G28" fmla="cos 10800 -11739500"/>
              <a:gd name="G29" fmla="sin 10800 -11739500"/>
              <a:gd name="G30" fmla="sin 10478 -11739500"/>
              <a:gd name="G31" fmla="+- G28 10800 0"/>
              <a:gd name="G32" fmla="+- G29 10800 0"/>
              <a:gd name="G33" fmla="+- G30 10800 0"/>
              <a:gd name="G34" fmla="?: G4 0 G31"/>
              <a:gd name="G35" fmla="?: -11739500 G34 0"/>
              <a:gd name="G36" fmla="?: G6 G35 G31"/>
              <a:gd name="G37" fmla="+- 21600 0 G36"/>
              <a:gd name="G38" fmla="?: G4 0 G33"/>
              <a:gd name="G39" fmla="?: -11739500 G38 G32"/>
              <a:gd name="G40" fmla="?: G6 G39 0"/>
              <a:gd name="G41" fmla="?: G4 G32 21600"/>
              <a:gd name="G42" fmla="?: G6 G41 G33"/>
              <a:gd name="T12" fmla="*/ 10800 w 21600"/>
              <a:gd name="T13" fmla="*/ 0 h 21600"/>
              <a:gd name="T14" fmla="*/ 162 w 21600"/>
              <a:gd name="T15" fmla="*/ 10638 h 21600"/>
              <a:gd name="T16" fmla="*/ 10800 w 21600"/>
              <a:gd name="T17" fmla="*/ 322 h 21600"/>
              <a:gd name="T18" fmla="*/ 21438 w 21600"/>
              <a:gd name="T19" fmla="*/ 10638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323" y="10641"/>
                </a:moveTo>
                <a:cubicBezTo>
                  <a:pt x="410" y="4916"/>
                  <a:pt x="5075" y="321"/>
                  <a:pt x="10800" y="322"/>
                </a:cubicBezTo>
                <a:cubicBezTo>
                  <a:pt x="16524" y="322"/>
                  <a:pt x="21189" y="4916"/>
                  <a:pt x="21276" y="10641"/>
                </a:cubicBezTo>
                <a:lnTo>
                  <a:pt x="21598" y="10636"/>
                </a:lnTo>
                <a:cubicBezTo>
                  <a:pt x="21509" y="4736"/>
                  <a:pt x="16700" y="-1"/>
                  <a:pt x="10799" y="0"/>
                </a:cubicBezTo>
                <a:cubicBezTo>
                  <a:pt x="4899" y="0"/>
                  <a:pt x="90" y="4736"/>
                  <a:pt x="1" y="10636"/>
                </a:cubicBezTo>
                <a:close/>
              </a:path>
            </a:pathLst>
          </a:custGeom>
          <a:gradFill rotWithShape="1">
            <a:gsLst>
              <a:gs pos="0">
                <a:schemeClr val="bg2">
                  <a:gamma/>
                  <a:tint val="45490"/>
                  <a:invGamma/>
                </a:schemeClr>
              </a:gs>
              <a:gs pos="50000">
                <a:schemeClr val="bg2"/>
              </a:gs>
              <a:gs pos="100000">
                <a:schemeClr val="bg2">
                  <a:gamma/>
                  <a:tint val="45490"/>
                  <a:invGamma/>
                </a:schemeClr>
              </a:gs>
            </a:gsLst>
            <a:lin ang="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76200" dir="10800000" kx="-3284103" algn="br" rotWithShape="0">
                    <a:schemeClr val="bg2">
                      <a:alpha val="50000"/>
                    </a:schemeClr>
                  </a:outerShdw>
                </a:effectLst>
              </a14:hiddenEffects>
            </a:ext>
          </a:extLst>
        </p:spPr>
        <p:txBody>
          <a:bodyPr wrap="none" anchor="ct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340997" name="AutoShape 5"/>
          <p:cNvSpPr>
            <a:spLocks noChangeArrowheads="1"/>
          </p:cNvSpPr>
          <p:nvPr/>
        </p:nvSpPr>
        <p:spPr bwMode="ltGray">
          <a:xfrm rot="5400000" flipH="1">
            <a:off x="-2016919" y="1910556"/>
            <a:ext cx="4032250" cy="3929063"/>
          </a:xfrm>
          <a:custGeom>
            <a:avLst/>
            <a:gdLst>
              <a:gd name="G0" fmla="+- 56 0 0"/>
              <a:gd name="G1" fmla="+- 11796480 0 0"/>
              <a:gd name="G2" fmla="+- 0 0 11796480"/>
              <a:gd name="T0" fmla="*/ 0 256 1"/>
              <a:gd name="T1" fmla="*/ 180 256 1"/>
              <a:gd name="G3" fmla="+- 11796480 T0 T1"/>
              <a:gd name="T2" fmla="*/ 0 256 1"/>
              <a:gd name="T3" fmla="*/ 90 256 1"/>
              <a:gd name="G4" fmla="+- 11796480 T2 T3"/>
              <a:gd name="G5" fmla="*/ G4 2 1"/>
              <a:gd name="T4" fmla="*/ 90 256 1"/>
              <a:gd name="T5" fmla="*/ 0 256 1"/>
              <a:gd name="G6" fmla="+- 11796480 T4 T5"/>
              <a:gd name="G7" fmla="*/ G6 2 1"/>
              <a:gd name="G8" fmla="abs 11796480"/>
              <a:gd name="T6" fmla="*/ 0 256 1"/>
              <a:gd name="T7" fmla="*/ 90 256 1"/>
              <a:gd name="G9" fmla="+- G8 T6 T7"/>
              <a:gd name="G10" fmla="?: G9 G7 G5"/>
              <a:gd name="T8" fmla="*/ 0 256 1"/>
              <a:gd name="T9" fmla="*/ 360 256 1"/>
              <a:gd name="G11" fmla="+- G10 T8 T9"/>
              <a:gd name="G12" fmla="?: G10 G11 G10"/>
              <a:gd name="T10" fmla="*/ 0 256 1"/>
              <a:gd name="T11" fmla="*/ 360 256 1"/>
              <a:gd name="G13" fmla="+- G12 T10 T11"/>
              <a:gd name="G14" fmla="?: G12 G13 G12"/>
              <a:gd name="G15" fmla="+- 0 0 G14"/>
              <a:gd name="G16" fmla="+- 10800 0 0"/>
              <a:gd name="G17" fmla="+- 10800 0 56"/>
              <a:gd name="G18" fmla="*/ 56 1 2"/>
              <a:gd name="G19" fmla="+- G18 5400 0"/>
              <a:gd name="G20" fmla="cos G19 11796480"/>
              <a:gd name="G21" fmla="sin G19 11796480"/>
              <a:gd name="G22" fmla="+- G20 10800 0"/>
              <a:gd name="G23" fmla="+- G21 10800 0"/>
              <a:gd name="G24" fmla="+- 10800 0 G20"/>
              <a:gd name="G25" fmla="+- 56 10800 0"/>
              <a:gd name="G26" fmla="?: G9 G17 G25"/>
              <a:gd name="G27" fmla="?: G9 0 21600"/>
              <a:gd name="G28" fmla="cos 10800 11796480"/>
              <a:gd name="G29" fmla="sin 10800 11796480"/>
              <a:gd name="G30" fmla="sin 56 11796480"/>
              <a:gd name="G31" fmla="+- G28 10800 0"/>
              <a:gd name="G32" fmla="+- G29 10800 0"/>
              <a:gd name="G33" fmla="+- G30 10800 0"/>
              <a:gd name="G34" fmla="?: G4 0 G31"/>
              <a:gd name="G35" fmla="?: 11796480 G34 0"/>
              <a:gd name="G36" fmla="?: G6 G35 G31"/>
              <a:gd name="G37" fmla="+- 21600 0 G36"/>
              <a:gd name="G38" fmla="?: G4 0 G33"/>
              <a:gd name="G39" fmla="?: 11796480 G38 G32"/>
              <a:gd name="G40" fmla="?: G6 G39 0"/>
              <a:gd name="G41" fmla="?: G4 G32 21600"/>
              <a:gd name="G42" fmla="?: G6 G41 G33"/>
              <a:gd name="T12" fmla="*/ 10800 w 21600"/>
              <a:gd name="T13" fmla="*/ 0 h 21600"/>
              <a:gd name="T14" fmla="*/ 5372 w 21600"/>
              <a:gd name="T15" fmla="*/ 10800 h 21600"/>
              <a:gd name="T16" fmla="*/ 10800 w 21600"/>
              <a:gd name="T17" fmla="*/ 10744 h 21600"/>
              <a:gd name="T18" fmla="*/ 16228 w 21600"/>
              <a:gd name="T19" fmla="*/ 10800 h 21600"/>
              <a:gd name="T20" fmla="*/ G36 w 21600"/>
              <a:gd name="T21" fmla="*/ G40 h 21600"/>
              <a:gd name="T22" fmla="*/ G37 w 21600"/>
              <a:gd name="T23" fmla="*/ G42 h 21600"/>
            </a:gdLst>
            <a:ahLst/>
            <a:cxnLst>
              <a:cxn ang="0">
                <a:pos x="T12" y="T13"/>
              </a:cxn>
              <a:cxn ang="0">
                <a:pos x="T14" y="T15"/>
              </a:cxn>
              <a:cxn ang="0">
                <a:pos x="T16" y="T17"/>
              </a:cxn>
              <a:cxn ang="0">
                <a:pos x="T18" y="T19"/>
              </a:cxn>
            </a:cxnLst>
            <a:rect l="T20" t="T21" r="T22" b="T23"/>
            <a:pathLst>
              <a:path w="21600" h="21600">
                <a:moveTo>
                  <a:pt x="10744" y="10800"/>
                </a:moveTo>
                <a:cubicBezTo>
                  <a:pt x="10744" y="10769"/>
                  <a:pt x="10769" y="10744"/>
                  <a:pt x="10800" y="10744"/>
                </a:cubicBezTo>
                <a:cubicBezTo>
                  <a:pt x="10830" y="10743"/>
                  <a:pt x="10855" y="10769"/>
                  <a:pt x="10856" y="10799"/>
                </a:cubicBezTo>
                <a:lnTo>
                  <a:pt x="21600" y="10800"/>
                </a:lnTo>
                <a:cubicBezTo>
                  <a:pt x="21600" y="4835"/>
                  <a:pt x="16764" y="0"/>
                  <a:pt x="10800" y="0"/>
                </a:cubicBezTo>
                <a:cubicBezTo>
                  <a:pt x="4835" y="0"/>
                  <a:pt x="0" y="4835"/>
                  <a:pt x="0" y="10800"/>
                </a:cubicBezTo>
                <a:close/>
              </a:path>
            </a:pathLst>
          </a:custGeom>
          <a:gradFill rotWithShape="1">
            <a:gsLst>
              <a:gs pos="0">
                <a:schemeClr val="hlink">
                  <a:alpha val="56000"/>
                </a:schemeClr>
              </a:gs>
              <a:gs pos="100000">
                <a:schemeClr val="hlink">
                  <a:gamma/>
                  <a:tint val="0"/>
                  <a:invGamma/>
                  <a:alpha val="48000"/>
                </a:schemeClr>
              </a:gs>
            </a:gsLst>
            <a:lin ang="5400000" scaled="1"/>
          </a:gradFill>
          <a:ln>
            <a:noFill/>
          </a:ln>
          <a:effectLst/>
          <a:extLst>
            <a:ext uri="{91240B29-F687-4F45-9708-019B960494DF}">
              <a14:hiddenLine xmlns:a14="http://schemas.microsoft.com/office/drawing/2010/main" w="0">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none" anchor="ct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17" name="AutoShape 6"/>
          <p:cNvSpPr/>
          <p:nvPr/>
        </p:nvSpPr>
        <p:spPr>
          <a:xfrm>
            <a:off x="1822450" y="5099050"/>
            <a:ext cx="441960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lstStyle/>
          <a:p>
            <a:pPr lvl="0" eaLnBrk="0" latinLnBrk="0" hangingPunct="0">
              <a:spcBef>
                <a:spcPct val="0"/>
              </a:spcBef>
              <a:buNone/>
            </a:pPr>
            <a:r>
              <a:rPr lang="en-US" altLang="zh-CN" dirty="0">
                <a:latin typeface="宋体" panose="02010600030101010101" pitchFamily="2" charset="-122"/>
                <a:ea typeface="宋体" panose="02010600030101010101" pitchFamily="2" charset="-122"/>
              </a:rPr>
              <a:t>7.5</a:t>
            </a:r>
            <a:endParaRPr lang="zh-CN" altLang="en-US" dirty="0">
              <a:latin typeface="宋体" panose="02010600030101010101" pitchFamily="2" charset="-122"/>
              <a:ea typeface="宋体" panose="02010600030101010101" pitchFamily="2" charset="-122"/>
            </a:endParaRPr>
          </a:p>
        </p:txBody>
      </p:sp>
      <p:sp>
        <p:nvSpPr>
          <p:cNvPr id="13318" name="AutoShape 7"/>
          <p:cNvSpPr/>
          <p:nvPr/>
        </p:nvSpPr>
        <p:spPr>
          <a:xfrm>
            <a:off x="2317750" y="4271963"/>
            <a:ext cx="441960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lstStyle/>
          <a:p>
            <a:pPr lvl="0" eaLnBrk="0" latinLnBrk="0" hangingPunct="0">
              <a:spcBef>
                <a:spcPct val="0"/>
              </a:spcBef>
              <a:buNone/>
            </a:pPr>
            <a:r>
              <a:rPr lang="en-US" altLang="zh-CN" dirty="0">
                <a:latin typeface="宋体" panose="02010600030101010101" pitchFamily="2" charset="-122"/>
                <a:ea typeface="宋体" panose="02010600030101010101" pitchFamily="2" charset="-122"/>
              </a:rPr>
              <a:t>7.4 </a:t>
            </a:r>
            <a:r>
              <a:rPr lang="zh-CN" altLang="en-US" dirty="0">
                <a:latin typeface="宋体" panose="02010600030101010101" pitchFamily="2" charset="-122"/>
                <a:ea typeface="宋体" panose="02010600030101010101" pitchFamily="2" charset="-122"/>
              </a:rPr>
              <a:t>最短路径 </a:t>
            </a:r>
          </a:p>
        </p:txBody>
      </p:sp>
      <p:sp>
        <p:nvSpPr>
          <p:cNvPr id="13319" name="AutoShape 8"/>
          <p:cNvSpPr/>
          <p:nvPr/>
        </p:nvSpPr>
        <p:spPr>
          <a:xfrm>
            <a:off x="2438400" y="3459163"/>
            <a:ext cx="441960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lstStyle/>
          <a:p>
            <a:pPr lvl="0" eaLnBrk="0" latinLnBrk="0" hangingPunct="0">
              <a:spcBef>
                <a:spcPct val="0"/>
              </a:spcBef>
              <a:buNone/>
            </a:pPr>
            <a:r>
              <a:rPr lang="en-US" altLang="zh-CN" dirty="0">
                <a:latin typeface="宋体" panose="02010600030101010101" pitchFamily="2" charset="-122"/>
                <a:ea typeface="宋体" panose="02010600030101010101" pitchFamily="2" charset="-122"/>
              </a:rPr>
              <a:t>7.3 </a:t>
            </a:r>
            <a:r>
              <a:rPr lang="zh-CN" altLang="en-US" dirty="0">
                <a:latin typeface="宋体" panose="02010600030101010101" pitchFamily="2" charset="-122"/>
                <a:ea typeface="宋体" panose="02010600030101010101" pitchFamily="2" charset="-122"/>
              </a:rPr>
              <a:t>最小生成树  </a:t>
            </a:r>
          </a:p>
        </p:txBody>
      </p:sp>
      <p:sp>
        <p:nvSpPr>
          <p:cNvPr id="13320" name="AutoShape 9"/>
          <p:cNvSpPr/>
          <p:nvPr/>
        </p:nvSpPr>
        <p:spPr>
          <a:xfrm>
            <a:off x="2286000" y="2590800"/>
            <a:ext cx="441960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lstStyle/>
          <a:p>
            <a:pPr lvl="0" eaLnBrk="0" latinLnBrk="0" hangingPunct="0">
              <a:spcBef>
                <a:spcPct val="0"/>
              </a:spcBef>
              <a:buNone/>
            </a:pPr>
            <a:r>
              <a:rPr lang="en-US" altLang="zh-CN" dirty="0">
                <a:latin typeface="宋体" panose="02010600030101010101" pitchFamily="2" charset="-122"/>
                <a:ea typeface="宋体" panose="02010600030101010101" pitchFamily="2" charset="-122"/>
              </a:rPr>
              <a:t>7.2 </a:t>
            </a:r>
            <a:r>
              <a:rPr lang="zh-CN" altLang="en-US" dirty="0">
                <a:latin typeface="宋体" panose="02010600030101010101" pitchFamily="2" charset="-122"/>
                <a:ea typeface="宋体" panose="02010600030101010101" pitchFamily="2" charset="-122"/>
              </a:rPr>
              <a:t>图的遍历  </a:t>
            </a:r>
          </a:p>
        </p:txBody>
      </p:sp>
      <p:sp>
        <p:nvSpPr>
          <p:cNvPr id="13321" name="AutoShape 10"/>
          <p:cNvSpPr/>
          <p:nvPr/>
        </p:nvSpPr>
        <p:spPr>
          <a:xfrm>
            <a:off x="1765300" y="1820863"/>
            <a:ext cx="441960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lstStyle/>
          <a:p>
            <a:pPr lvl="0" eaLnBrk="0" latinLnBrk="0" hangingPunct="0">
              <a:spcBef>
                <a:spcPct val="0"/>
              </a:spcBef>
              <a:buNone/>
            </a:pPr>
            <a:r>
              <a:rPr lang="en-US" altLang="zh-CN" dirty="0">
                <a:latin typeface="宋体" panose="02010600030101010101" pitchFamily="2" charset="-122"/>
                <a:ea typeface="宋体" panose="02010600030101010101" pitchFamily="2" charset="-122"/>
              </a:rPr>
              <a:t>7.1 </a:t>
            </a:r>
            <a:r>
              <a:rPr lang="zh-CN" altLang="en-US" dirty="0">
                <a:latin typeface="宋体" panose="02010600030101010101" pitchFamily="2" charset="-122"/>
                <a:ea typeface="宋体" panose="02010600030101010101" pitchFamily="2" charset="-122"/>
              </a:rPr>
              <a:t>图的基本概念和存储结构  </a:t>
            </a:r>
          </a:p>
        </p:txBody>
      </p:sp>
      <p:grpSp>
        <p:nvGrpSpPr>
          <p:cNvPr id="13322" name="Group 11"/>
          <p:cNvGrpSpPr/>
          <p:nvPr/>
        </p:nvGrpSpPr>
        <p:grpSpPr>
          <a:xfrm>
            <a:off x="1447800" y="1909763"/>
            <a:ext cx="381000" cy="381000"/>
            <a:chOff x="2078" y="1680"/>
            <a:chExt cx="1615" cy="1615"/>
          </a:xfrm>
        </p:grpSpPr>
        <p:sp>
          <p:nvSpPr>
            <p:cNvPr id="13361" name="Oval 12"/>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3362" name="Oval 13"/>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06" name="Oval 14"/>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64" name="Oval 15"/>
            <p:cNvSpPr/>
            <p:nvPr/>
          </p:nvSpPr>
          <p:spPr>
            <a:xfrm>
              <a:off x="2254" y="1856"/>
              <a:ext cx="1262" cy="1264"/>
            </a:xfrm>
            <a:prstGeom prst="ellipse">
              <a:avLst/>
            </a:prstGeom>
            <a:gradFill rotWithShape="1">
              <a:gsLst>
                <a:gs pos="0">
                  <a:srgbClr val="000000"/>
                </a:gs>
                <a:gs pos="100000">
                  <a:srgbClr val="FFCC00"/>
                </a:gs>
              </a:gsLst>
              <a:lin ang="2700000" scaled="1"/>
              <a:tileRect/>
            </a:gradFill>
            <a:ln w="38100">
              <a:noFill/>
            </a:ln>
          </p:spPr>
          <p:txBody>
            <a:bodyPr wrap="none"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08" name="Oval 16"/>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66" name="Oval 17"/>
            <p:cNvSpPr/>
            <p:nvPr/>
          </p:nvSpPr>
          <p:spPr>
            <a:xfrm>
              <a:off x="2337" y="1939"/>
              <a:ext cx="1096" cy="1098"/>
            </a:xfrm>
            <a:prstGeom prst="ellipse">
              <a:avLst/>
            </a:prstGeom>
            <a:gradFill rotWithShape="1">
              <a:gsLst>
                <a:gs pos="0">
                  <a:srgbClr val="FFCC00"/>
                </a:gs>
                <a:gs pos="100000">
                  <a:srgbClr val="7C6300"/>
                </a:gs>
              </a:gsLst>
              <a:lin ang="2700000" scaled="1"/>
              <a:tileRect/>
            </a:gradFill>
            <a:ln w="38100">
              <a:noFill/>
            </a:ln>
          </p:spPr>
          <p:txBody>
            <a:bodyPr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grpSp>
      <p:grpSp>
        <p:nvGrpSpPr>
          <p:cNvPr id="13323" name="Group 18"/>
          <p:cNvGrpSpPr/>
          <p:nvPr/>
        </p:nvGrpSpPr>
        <p:grpSpPr>
          <a:xfrm>
            <a:off x="1981200" y="2697163"/>
            <a:ext cx="381000" cy="381000"/>
            <a:chOff x="2078" y="1680"/>
            <a:chExt cx="1615" cy="1615"/>
          </a:xfrm>
        </p:grpSpPr>
        <p:sp>
          <p:nvSpPr>
            <p:cNvPr id="13355" name="Oval 19"/>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3356" name="Oval 20"/>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13" name="Oval 21"/>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58" name="Oval 22"/>
            <p:cNvSpPr/>
            <p:nvPr/>
          </p:nvSpPr>
          <p:spPr>
            <a:xfrm>
              <a:off x="2254" y="1856"/>
              <a:ext cx="1262" cy="1264"/>
            </a:xfrm>
            <a:prstGeom prst="ellipse">
              <a:avLst/>
            </a:prstGeom>
            <a:gradFill rotWithShape="1">
              <a:gsLst>
                <a:gs pos="0">
                  <a:srgbClr val="000000"/>
                </a:gs>
                <a:gs pos="100000">
                  <a:srgbClr val="48BE67"/>
                </a:gs>
              </a:gsLst>
              <a:lin ang="2700000" scaled="1"/>
              <a:tileRect/>
            </a:gradFill>
            <a:ln w="38100">
              <a:noFill/>
            </a:ln>
          </p:spPr>
          <p:txBody>
            <a:bodyPr wrap="none"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15" name="Oval 23"/>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60" name="Oval 24"/>
            <p:cNvSpPr/>
            <p:nvPr/>
          </p:nvSpPr>
          <p:spPr>
            <a:xfrm>
              <a:off x="2337" y="1939"/>
              <a:ext cx="1096" cy="1098"/>
            </a:xfrm>
            <a:prstGeom prst="ellipse">
              <a:avLst/>
            </a:prstGeom>
            <a:gradFill rotWithShape="1">
              <a:gsLst>
                <a:gs pos="0">
                  <a:srgbClr val="48BE67"/>
                </a:gs>
                <a:gs pos="100000">
                  <a:srgbClr val="235C32"/>
                </a:gs>
              </a:gsLst>
              <a:lin ang="2700000" scaled="1"/>
              <a:tileRect/>
            </a:gradFill>
            <a:ln w="38100">
              <a:noFill/>
            </a:ln>
          </p:spPr>
          <p:txBody>
            <a:bodyPr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grpSp>
      <p:grpSp>
        <p:nvGrpSpPr>
          <p:cNvPr id="13324" name="Group 25"/>
          <p:cNvGrpSpPr/>
          <p:nvPr/>
        </p:nvGrpSpPr>
        <p:grpSpPr>
          <a:xfrm>
            <a:off x="2133600" y="3535363"/>
            <a:ext cx="381000" cy="381000"/>
            <a:chOff x="2078" y="1680"/>
            <a:chExt cx="1615" cy="1615"/>
          </a:xfrm>
        </p:grpSpPr>
        <p:sp>
          <p:nvSpPr>
            <p:cNvPr id="13349" name="Oval 26"/>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3350" name="Oval 27"/>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20" name="Oval 28"/>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52" name="Oval 29"/>
            <p:cNvSpPr/>
            <p:nvPr/>
          </p:nvSpPr>
          <p:spPr>
            <a:xfrm>
              <a:off x="2254" y="1856"/>
              <a:ext cx="1262" cy="1264"/>
            </a:xfrm>
            <a:prstGeom prst="ellipse">
              <a:avLst/>
            </a:prstGeom>
            <a:gradFill rotWithShape="1">
              <a:gsLst>
                <a:gs pos="0">
                  <a:srgbClr val="21B3E1"/>
                </a:gs>
                <a:gs pos="100000">
                  <a:srgbClr val="0F5368"/>
                </a:gs>
              </a:gsLst>
              <a:lin ang="5400000" scaled="1"/>
              <a:tileRect/>
            </a:gradFill>
            <a:ln w="38100">
              <a:noFill/>
            </a:ln>
          </p:spPr>
          <p:txBody>
            <a:bodyPr wrap="none"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22" name="Oval 30"/>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54" name="Oval 31"/>
            <p:cNvSpPr/>
            <p:nvPr/>
          </p:nvSpPr>
          <p:spPr>
            <a:xfrm>
              <a:off x="2337" y="1939"/>
              <a:ext cx="1096" cy="1098"/>
            </a:xfrm>
            <a:prstGeom prst="ellipse">
              <a:avLst/>
            </a:prstGeom>
            <a:gradFill rotWithShape="1">
              <a:gsLst>
                <a:gs pos="0">
                  <a:srgbClr val="21B3E1"/>
                </a:gs>
                <a:gs pos="100000">
                  <a:srgbClr val="10576D"/>
                </a:gs>
              </a:gsLst>
              <a:lin ang="2700000" scaled="1"/>
              <a:tileRect/>
            </a:gradFill>
            <a:ln w="38100">
              <a:noFill/>
            </a:ln>
          </p:spPr>
          <p:txBody>
            <a:bodyPr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grpSp>
      <p:grpSp>
        <p:nvGrpSpPr>
          <p:cNvPr id="13325" name="Group 32"/>
          <p:cNvGrpSpPr/>
          <p:nvPr/>
        </p:nvGrpSpPr>
        <p:grpSpPr>
          <a:xfrm>
            <a:off x="1981200" y="4373563"/>
            <a:ext cx="381000" cy="381000"/>
            <a:chOff x="2078" y="1680"/>
            <a:chExt cx="1615" cy="1615"/>
          </a:xfrm>
        </p:grpSpPr>
        <p:sp>
          <p:nvSpPr>
            <p:cNvPr id="13343" name="Oval 33"/>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3344" name="Oval 34"/>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27" name="Oval 35"/>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46" name="Oval 36"/>
            <p:cNvSpPr/>
            <p:nvPr/>
          </p:nvSpPr>
          <p:spPr>
            <a:xfrm>
              <a:off x="2254" y="1856"/>
              <a:ext cx="1262" cy="1264"/>
            </a:xfrm>
            <a:prstGeom prst="ellipse">
              <a:avLst/>
            </a:prstGeom>
            <a:gradFill rotWithShape="1">
              <a:gsLst>
                <a:gs pos="0">
                  <a:srgbClr val="000000"/>
                </a:gs>
                <a:gs pos="100000">
                  <a:srgbClr val="8D67E1"/>
                </a:gs>
              </a:gsLst>
              <a:lin ang="2700000" scaled="1"/>
              <a:tileRect/>
            </a:gradFill>
            <a:ln w="38100">
              <a:noFill/>
            </a:ln>
          </p:spPr>
          <p:txBody>
            <a:bodyPr wrap="none"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29" name="Oval 37"/>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48" name="Oval 38"/>
            <p:cNvSpPr/>
            <p:nvPr/>
          </p:nvSpPr>
          <p:spPr>
            <a:xfrm>
              <a:off x="2337" y="1939"/>
              <a:ext cx="1096" cy="1098"/>
            </a:xfrm>
            <a:prstGeom prst="ellipse">
              <a:avLst/>
            </a:prstGeom>
            <a:gradFill rotWithShape="1">
              <a:gsLst>
                <a:gs pos="0">
                  <a:srgbClr val="8D67E1"/>
                </a:gs>
                <a:gs pos="100000">
                  <a:srgbClr val="45326D"/>
                </a:gs>
              </a:gsLst>
              <a:lin ang="2700000" scaled="1"/>
              <a:tileRect/>
            </a:gradFill>
            <a:ln w="38100">
              <a:noFill/>
            </a:ln>
          </p:spPr>
          <p:txBody>
            <a:bodyPr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grpSp>
      <p:grpSp>
        <p:nvGrpSpPr>
          <p:cNvPr id="13326" name="Group 39"/>
          <p:cNvGrpSpPr/>
          <p:nvPr/>
        </p:nvGrpSpPr>
        <p:grpSpPr>
          <a:xfrm>
            <a:off x="1524000" y="5148263"/>
            <a:ext cx="355600" cy="381000"/>
            <a:chOff x="2078" y="1680"/>
            <a:chExt cx="1615" cy="1615"/>
          </a:xfrm>
        </p:grpSpPr>
        <p:sp>
          <p:nvSpPr>
            <p:cNvPr id="13337" name="Oval 40"/>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3338" name="Oval 41"/>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34" name="Oval 42"/>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40" name="Oval 43"/>
            <p:cNvSpPr/>
            <p:nvPr/>
          </p:nvSpPr>
          <p:spPr>
            <a:xfrm>
              <a:off x="2254" y="1856"/>
              <a:ext cx="1262" cy="1264"/>
            </a:xfrm>
            <a:prstGeom prst="ellipse">
              <a:avLst/>
            </a:prstGeom>
            <a:gradFill rotWithShape="1">
              <a:gsLst>
                <a:gs pos="0">
                  <a:srgbClr val="000000"/>
                </a:gs>
                <a:gs pos="100000">
                  <a:srgbClr val="E35E23"/>
                </a:gs>
              </a:gsLst>
              <a:lin ang="2700000" scaled="1"/>
              <a:tileRect/>
            </a:gradFill>
            <a:ln w="38100">
              <a:noFill/>
            </a:ln>
          </p:spPr>
          <p:txBody>
            <a:bodyPr wrap="none"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1036" name="Oval 44"/>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42" name="Oval 45"/>
            <p:cNvSpPr/>
            <p:nvPr/>
          </p:nvSpPr>
          <p:spPr>
            <a:xfrm>
              <a:off x="2337" y="1939"/>
              <a:ext cx="1096" cy="1098"/>
            </a:xfrm>
            <a:prstGeom prst="ellipse">
              <a:avLst/>
            </a:prstGeom>
            <a:gradFill rotWithShape="1">
              <a:gsLst>
                <a:gs pos="0">
                  <a:srgbClr val="E35E23"/>
                </a:gs>
                <a:gs pos="100000">
                  <a:srgbClr val="6E2E11"/>
                </a:gs>
              </a:gsLst>
              <a:lin ang="2700000" scaled="1"/>
              <a:tileRect/>
            </a:gradFill>
            <a:ln w="38100">
              <a:noFill/>
            </a:ln>
          </p:spPr>
          <p:txBody>
            <a:bodyPr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grpSp>
      <p:sp>
        <p:nvSpPr>
          <p:cNvPr id="13327" name="Rectangle 47"/>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zh-CN" altLang="en-US" sz="3600" dirty="0">
                <a:solidFill>
                  <a:srgbClr val="000099"/>
                </a:solidFill>
                <a:latin typeface="黑体" panose="02010609060101010101" pitchFamily="49" charset="-122"/>
                <a:ea typeface="黑体" panose="02010609060101010101" pitchFamily="49" charset="-122"/>
              </a:rPr>
              <a:t>第</a:t>
            </a:r>
            <a:r>
              <a:rPr lang="en-US" altLang="zh-CN" sz="3600" dirty="0">
                <a:solidFill>
                  <a:srgbClr val="000099"/>
                </a:solidFill>
                <a:latin typeface="黑体" panose="02010609060101010101" pitchFamily="49" charset="-122"/>
                <a:ea typeface="黑体" panose="02010609060101010101" pitchFamily="49" charset="-122"/>
              </a:rPr>
              <a:t>7</a:t>
            </a:r>
            <a:r>
              <a:rPr lang="zh-CN" altLang="en-US" sz="3600" dirty="0">
                <a:solidFill>
                  <a:srgbClr val="000099"/>
                </a:solidFill>
                <a:latin typeface="黑体" panose="02010609060101010101" pitchFamily="49" charset="-122"/>
                <a:ea typeface="黑体" panose="02010609060101010101" pitchFamily="49" charset="-122"/>
              </a:rPr>
              <a:t>章 图</a:t>
            </a:r>
          </a:p>
        </p:txBody>
      </p:sp>
      <p:sp>
        <p:nvSpPr>
          <p:cNvPr id="13328" name="矩形 1"/>
          <p:cNvSpPr/>
          <p:nvPr/>
        </p:nvSpPr>
        <p:spPr>
          <a:xfrm>
            <a:off x="2681288" y="5122863"/>
            <a:ext cx="1576387" cy="460375"/>
          </a:xfrm>
          <a:prstGeom prst="rect">
            <a:avLst/>
          </a:prstGeom>
          <a:noFill/>
          <a:ln w="9525">
            <a:noFill/>
          </a:ln>
        </p:spPr>
        <p:txBody>
          <a:bodyPr wrap="none">
            <a:spAutoFit/>
          </a:bodyPr>
          <a:lstStyle/>
          <a:p>
            <a:pPr lvl="0" eaLnBrk="1" hangingPunct="1">
              <a:buNone/>
            </a:pPr>
            <a:r>
              <a:rPr lang="zh-CN" altLang="en-US" dirty="0">
                <a:solidFill>
                  <a:srgbClr val="000000"/>
                </a:solidFill>
                <a:latin typeface="宋体" panose="02010600030101010101" pitchFamily="2" charset="-122"/>
                <a:ea typeface="宋体" panose="02010600030101010101" pitchFamily="2" charset="-122"/>
              </a:rPr>
              <a:t>拓扑排序 </a:t>
            </a:r>
            <a:endParaRPr lang="zh-CN" altLang="en-US" dirty="0">
              <a:latin typeface="宋体" panose="02010600030101010101" pitchFamily="2" charset="-122"/>
              <a:ea typeface="宋体" panose="02010600030101010101" pitchFamily="2" charset="-122"/>
            </a:endParaRPr>
          </a:p>
        </p:txBody>
      </p:sp>
      <p:sp>
        <p:nvSpPr>
          <p:cNvPr id="13329" name="AutoShape 6"/>
          <p:cNvSpPr/>
          <p:nvPr/>
        </p:nvSpPr>
        <p:spPr>
          <a:xfrm>
            <a:off x="1258888" y="5872163"/>
            <a:ext cx="4419600" cy="508000"/>
          </a:xfrm>
          <a:prstGeom prst="roundRect">
            <a:avLst>
              <a:gd name="adj" fmla="val 50000"/>
            </a:avLst>
          </a:prstGeom>
          <a:noFill/>
          <a:ln w="28575" cap="flat" cmpd="sng">
            <a:solidFill>
              <a:schemeClr val="bg2"/>
            </a:solidFill>
            <a:prstDash val="solid"/>
            <a:headEnd type="none" w="med" len="med"/>
            <a:tailEnd type="none" w="med" len="med"/>
          </a:ln>
        </p:spPr>
        <p:txBody>
          <a:bodyPr wrap="none" anchor="ctr"/>
          <a:lstStyle/>
          <a:p>
            <a:pPr lvl="0" eaLnBrk="0" latinLnBrk="0" hangingPunct="0">
              <a:spcBef>
                <a:spcPct val="0"/>
              </a:spcBef>
              <a:buNone/>
            </a:pPr>
            <a:r>
              <a:rPr lang="en-US" altLang="zh-CN" dirty="0">
                <a:latin typeface="宋体" panose="02010600030101010101" pitchFamily="2" charset="-122"/>
                <a:ea typeface="宋体" panose="02010600030101010101" pitchFamily="2" charset="-122"/>
              </a:rPr>
              <a:t>7.6 </a:t>
            </a:r>
            <a:r>
              <a:rPr lang="zh-CN" altLang="en-US" dirty="0">
                <a:latin typeface="宋体" panose="02010600030101010101" pitchFamily="2" charset="-122"/>
                <a:ea typeface="宋体" panose="02010600030101010101" pitchFamily="2" charset="-122"/>
              </a:rPr>
              <a:t>关键路径</a:t>
            </a:r>
          </a:p>
        </p:txBody>
      </p:sp>
      <p:grpSp>
        <p:nvGrpSpPr>
          <p:cNvPr id="13330" name="Group 25"/>
          <p:cNvGrpSpPr/>
          <p:nvPr/>
        </p:nvGrpSpPr>
        <p:grpSpPr>
          <a:xfrm>
            <a:off x="877888" y="5892800"/>
            <a:ext cx="381000" cy="381000"/>
            <a:chOff x="2078" y="1680"/>
            <a:chExt cx="1615" cy="1615"/>
          </a:xfrm>
        </p:grpSpPr>
        <p:sp>
          <p:nvSpPr>
            <p:cNvPr id="13331" name="Oval 26"/>
            <p:cNvSpPr/>
            <p:nvPr/>
          </p:nvSpPr>
          <p:spPr>
            <a:xfrm>
              <a:off x="2078" y="1680"/>
              <a:ext cx="1615" cy="1615"/>
            </a:xfrm>
            <a:prstGeom prst="ellipse">
              <a:avLst/>
            </a:prstGeom>
            <a:gradFill rotWithShape="1">
              <a:gsLst>
                <a:gs pos="0">
                  <a:srgbClr val="767676"/>
                </a:gs>
                <a:gs pos="50000">
                  <a:srgbClr val="FFFFFF"/>
                </a:gs>
                <a:gs pos="100000">
                  <a:srgbClr val="767676"/>
                </a:gs>
              </a:gsLst>
              <a:lin ang="5400000" scaled="1"/>
              <a:tileRect/>
            </a:gradFill>
            <a:ln w="57150">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3332" name="Oval 27"/>
            <p:cNvSpPr/>
            <p:nvPr/>
          </p:nvSpPr>
          <p:spPr>
            <a:xfrm>
              <a:off x="2170" y="1771"/>
              <a:ext cx="1430" cy="1430"/>
            </a:xfrm>
            <a:prstGeom prst="ellipse">
              <a:avLst/>
            </a:prstGeom>
            <a:gradFill rotWithShape="1">
              <a:gsLst>
                <a:gs pos="0">
                  <a:srgbClr val="A2A2A2"/>
                </a:gs>
                <a:gs pos="50000">
                  <a:srgbClr val="FFFFFF"/>
                </a:gs>
                <a:gs pos="100000">
                  <a:srgbClr val="A2A2A2"/>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1" name="Oval 28"/>
            <p:cNvSpPr>
              <a:spLocks noChangeArrowheads="1"/>
            </p:cNvSpPr>
            <p:nvPr/>
          </p:nvSpPr>
          <p:spPr bwMode="gray">
            <a:xfrm>
              <a:off x="2254" y="1856"/>
              <a:ext cx="1262" cy="1264"/>
            </a:xfrm>
            <a:prstGeom prst="ellipse">
              <a:avLst/>
            </a:prstGeom>
            <a:gradFill rotWithShape="1">
              <a:gsLst>
                <a:gs pos="0">
                  <a:schemeClr val="hlink">
                    <a:gamma/>
                    <a:tint val="0"/>
                    <a:invGamma/>
                  </a:schemeClr>
                </a:gs>
                <a:gs pos="50000">
                  <a:schemeClr val="hlink"/>
                </a:gs>
                <a:gs pos="100000">
                  <a:schemeClr val="hlink">
                    <a:gamma/>
                    <a:tint val="0"/>
                    <a:invGamma/>
                  </a:schemeClr>
                </a:gs>
              </a:gsLst>
              <a:lin ang="27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wrap="none"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34" name="Oval 29"/>
            <p:cNvSpPr/>
            <p:nvPr/>
          </p:nvSpPr>
          <p:spPr>
            <a:xfrm>
              <a:off x="2254" y="1856"/>
              <a:ext cx="1262" cy="1264"/>
            </a:xfrm>
            <a:prstGeom prst="ellipse">
              <a:avLst/>
            </a:prstGeom>
            <a:gradFill rotWithShape="1">
              <a:gsLst>
                <a:gs pos="0">
                  <a:srgbClr val="21B3E1"/>
                </a:gs>
                <a:gs pos="100000">
                  <a:srgbClr val="0F5368"/>
                </a:gs>
              </a:gsLst>
              <a:lin ang="5400000" scaled="1"/>
              <a:tileRect/>
            </a:gradFill>
            <a:ln w="38100">
              <a:noFill/>
            </a:ln>
          </p:spPr>
          <p:txBody>
            <a:bodyPr wrap="none"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3" name="Oval 30"/>
            <p:cNvSpPr>
              <a:spLocks noChangeArrowheads="1"/>
            </p:cNvSpPr>
            <p:nvPr/>
          </p:nvSpPr>
          <p:spPr bwMode="gray">
            <a:xfrm>
              <a:off x="2337" y="1939"/>
              <a:ext cx="1096" cy="1098"/>
            </a:xfrm>
            <a:prstGeom prst="ellipse">
              <a:avLst/>
            </a:prstGeom>
            <a:gradFill rotWithShape="1">
              <a:gsLst>
                <a:gs pos="0">
                  <a:schemeClr val="hlink">
                    <a:gamma/>
                    <a:shade val="54118"/>
                    <a:invGamma/>
                  </a:schemeClr>
                </a:gs>
                <a:gs pos="50000">
                  <a:schemeClr val="hlink"/>
                </a:gs>
                <a:gs pos="100000">
                  <a:schemeClr val="hlink">
                    <a:gamma/>
                    <a:shade val="54118"/>
                    <a:invGamma/>
                  </a:schemeClr>
                </a:gs>
              </a:gsLst>
              <a:lin ang="18900000" scaled="1"/>
            </a:gradFill>
            <a:ln>
              <a:noFill/>
            </a:ln>
            <a:effectLst/>
            <a:extLst>
              <a:ext uri="{91240B29-F687-4F45-9708-019B960494DF}">
                <a14:hiddenLine xmlns:a14="http://schemas.microsoft.com/office/drawing/2010/main" w="38100">
                  <a:solidFill>
                    <a:schemeClr val="bg1"/>
                  </a:solidFill>
                  <a:round/>
                </a14:hiddenLine>
              </a:ext>
              <a:ext uri="{AF507438-7753-43E0-B8FC-AC1667EBCBE1}">
                <a14:hiddenEffects xmlns:a14="http://schemas.microsoft.com/office/drawing/2010/main">
                  <a:effectLst>
                    <a:outerShdw dist="109250" dir="3267739" algn="ctr" rotWithShape="0">
                      <a:srgbClr val="808080">
                        <a:alpha val="50000"/>
                      </a:srgbClr>
                    </a:outerShdw>
                  </a:effectLst>
                </a14:hiddenEffects>
              </a:ext>
            </a:extLst>
          </p:spPr>
          <p:txBody>
            <a:bodyPr anchor="ctr">
              <a:spAutoFit/>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13336" name="Oval 31"/>
            <p:cNvSpPr/>
            <p:nvPr/>
          </p:nvSpPr>
          <p:spPr>
            <a:xfrm>
              <a:off x="2337" y="1939"/>
              <a:ext cx="1096" cy="1098"/>
            </a:xfrm>
            <a:prstGeom prst="ellipse">
              <a:avLst/>
            </a:prstGeom>
            <a:gradFill rotWithShape="1">
              <a:gsLst>
                <a:gs pos="0">
                  <a:srgbClr val="21B3E1"/>
                </a:gs>
                <a:gs pos="100000">
                  <a:srgbClr val="10576D"/>
                </a:gs>
              </a:gsLst>
              <a:lin ang="2700000" scaled="1"/>
              <a:tileRect/>
            </a:gradFill>
            <a:ln w="38100">
              <a:noFill/>
            </a:ln>
          </p:spPr>
          <p:txBody>
            <a:bodyPr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11</a:t>
            </a:fld>
            <a:endParaRPr lang="en-US" altLang="ko-KR" sz="2000" b="0" dirty="0">
              <a:solidFill>
                <a:schemeClr val="accent2"/>
              </a:solidFill>
            </a:endParaRPr>
          </a:p>
        </p:txBody>
      </p:sp>
      <p:sp>
        <p:nvSpPr>
          <p:cNvPr id="14339" name="Rectangle 3"/>
          <p:cNvSpPr>
            <a:spLocks noGrp="1"/>
          </p:cNvSpPr>
          <p:nvPr>
            <p:ph idx="1"/>
          </p:nvPr>
        </p:nvSpPr>
        <p:spPr>
          <a:xfrm>
            <a:off x="1047750" y="1651000"/>
            <a:ext cx="5108575" cy="625475"/>
          </a:xfrm>
          <a:solidFill>
            <a:srgbClr val="FFFFFF"/>
          </a:solidFill>
          <a:ln>
            <a:noFill/>
          </a:ln>
        </p:spPr>
        <p:txBody>
          <a:bodyPr/>
          <a:lstStyle/>
          <a:p>
            <a:pPr eaLnBrk="1" hangingPunct="1">
              <a:lnSpc>
                <a:spcPct val="90000"/>
              </a:lnSpc>
              <a:buNone/>
            </a:pPr>
            <a:r>
              <a:rPr lang="zh-CN" altLang="en-US" sz="2800" b="1" dirty="0">
                <a:solidFill>
                  <a:schemeClr val="tx1"/>
                </a:solidFill>
                <a:latin typeface="宋体" panose="02010600030101010101" pitchFamily="2" charset="-122"/>
                <a:ea typeface="宋体" panose="02010600030101010101" pitchFamily="2" charset="-122"/>
              </a:rPr>
              <a:t>什么是图？</a:t>
            </a:r>
            <a:endParaRPr lang="zh-CN" altLang="en-US" dirty="0">
              <a:solidFill>
                <a:schemeClr val="tx1"/>
              </a:solidFill>
              <a:latin typeface="宋体" panose="02010600030101010101" pitchFamily="2" charset="-122"/>
              <a:ea typeface="宋体" panose="02010600030101010101" pitchFamily="2" charset="-122"/>
            </a:endParaRPr>
          </a:p>
        </p:txBody>
      </p:sp>
      <p:sp>
        <p:nvSpPr>
          <p:cNvPr id="14340" name="Rectangle 4"/>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pic>
        <p:nvPicPr>
          <p:cNvPr id="14341" name="Picture 7" descr="gif010"/>
          <p:cNvPicPr>
            <a:picLocks noChangeAspect="1"/>
          </p:cNvPicPr>
          <p:nvPr/>
        </p:nvPicPr>
        <p:blipFill>
          <a:blip r:embed="rId2"/>
          <a:stretch>
            <a:fillRect/>
          </a:stretch>
        </p:blipFill>
        <p:spPr>
          <a:xfrm>
            <a:off x="179388" y="1341438"/>
            <a:ext cx="952500" cy="952500"/>
          </a:xfrm>
          <a:prstGeom prst="rect">
            <a:avLst/>
          </a:prstGeom>
          <a:noFill/>
          <a:ln w="9525">
            <a:noFill/>
          </a:ln>
        </p:spPr>
      </p:pic>
      <p:pic>
        <p:nvPicPr>
          <p:cNvPr id="14342" name="Picture 9" descr="u=2445091926,3577046714&amp;fm=23&amp;gp=0"/>
          <p:cNvPicPr>
            <a:picLocks noChangeAspect="1"/>
          </p:cNvPicPr>
          <p:nvPr/>
        </p:nvPicPr>
        <p:blipFill>
          <a:blip r:embed="rId3"/>
          <a:stretch>
            <a:fillRect/>
          </a:stretch>
        </p:blipFill>
        <p:spPr>
          <a:xfrm>
            <a:off x="250825" y="3068638"/>
            <a:ext cx="4319588" cy="2863850"/>
          </a:xfrm>
          <a:prstGeom prst="rect">
            <a:avLst/>
          </a:prstGeom>
          <a:noFill/>
          <a:ln w="9525">
            <a:noFill/>
          </a:ln>
        </p:spPr>
      </p:pic>
      <p:pic>
        <p:nvPicPr>
          <p:cNvPr id="14343" name="Picture 10" descr="u=2760719636,3216825952&amp;fm=23&amp;gp=0"/>
          <p:cNvPicPr>
            <a:picLocks noChangeAspect="1"/>
          </p:cNvPicPr>
          <p:nvPr/>
        </p:nvPicPr>
        <p:blipFill>
          <a:blip r:embed="rId4"/>
          <a:stretch>
            <a:fillRect/>
          </a:stretch>
        </p:blipFill>
        <p:spPr>
          <a:xfrm>
            <a:off x="4457700" y="2636838"/>
            <a:ext cx="4686300" cy="3517900"/>
          </a:xfrm>
          <a:prstGeom prst="rect">
            <a:avLst/>
          </a:prstGeom>
          <a:noFill/>
          <a:ln w="9525">
            <a:noFill/>
          </a:ln>
        </p:spPr>
      </p:pic>
      <p:pic>
        <p:nvPicPr>
          <p:cNvPr id="14344" name="Picture 11" descr="16"/>
          <p:cNvPicPr>
            <a:picLocks noChangeAspect="1"/>
          </p:cNvPicPr>
          <p:nvPr/>
        </p:nvPicPr>
        <p:blipFill>
          <a:blip r:embed="rId5"/>
          <a:stretch>
            <a:fillRect/>
          </a:stretch>
        </p:blipFill>
        <p:spPr>
          <a:xfrm>
            <a:off x="3203575" y="1916113"/>
            <a:ext cx="1270000" cy="1154112"/>
          </a:xfrm>
          <a:prstGeom prst="rect">
            <a:avLst/>
          </a:prstGeom>
          <a:noFill/>
          <a:ln w="9525">
            <a:noFill/>
          </a:ln>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灯片编号占位符 1"/>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12</a:t>
            </a:fld>
            <a:endParaRPr lang="en-US" altLang="ko-KR" sz="2000" b="0" dirty="0">
              <a:solidFill>
                <a:schemeClr val="accent2"/>
              </a:solidFill>
            </a:endParaRPr>
          </a:p>
        </p:txBody>
      </p:sp>
      <p:sp>
        <p:nvSpPr>
          <p:cNvPr id="15363" name="Rectangle 36"/>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278565" name="Text Box 37"/>
          <p:cNvSpPr txBox="1"/>
          <p:nvPr/>
        </p:nvSpPr>
        <p:spPr>
          <a:xfrm>
            <a:off x="179388" y="1916113"/>
            <a:ext cx="8785225" cy="4786312"/>
          </a:xfrm>
          <a:prstGeom prst="rect">
            <a:avLst/>
          </a:prstGeom>
          <a:noFill/>
          <a:ln w="28575" cap="flat" cmpd="sng">
            <a:solidFill>
              <a:srgbClr val="99CCFF"/>
            </a:solidFill>
            <a:prstDash val="solid"/>
            <a:miter/>
            <a:headEnd type="none" w="med" len="med"/>
            <a:tailEnd type="none" w="med" len="med"/>
          </a:ln>
        </p:spPr>
        <p:txBody>
          <a:bodyPr/>
          <a:lstStyle/>
          <a:p>
            <a:pPr lvl="0" eaLnBrk="1" latinLnBrk="0" hangingPunct="1">
              <a:lnSpc>
                <a:spcPct val="130000"/>
              </a:lnSpc>
              <a:spcBef>
                <a:spcPct val="0"/>
              </a:spcBef>
              <a:buClr>
                <a:schemeClr val="accent2"/>
              </a:buClr>
              <a:buSzPct val="75000"/>
              <a:buFont typeface="Wingdings" panose="05000000000000000000" pitchFamily="2" charset="2"/>
              <a:buNone/>
            </a:pPr>
            <a:r>
              <a:rPr lang="zh-CN" altLang="en-US" sz="2800" b="0" dirty="0">
                <a:latin typeface="宋体" panose="02010600030101010101" pitchFamily="2" charset="-122"/>
                <a:ea typeface="宋体" panose="02010600030101010101" pitchFamily="2" charset="-122"/>
              </a:rPr>
              <a:t>    图是由</a:t>
            </a:r>
            <a:r>
              <a:rPr lang="zh-CN" altLang="zh-CN" sz="2800" b="0" dirty="0">
                <a:latin typeface="宋体" panose="02010600030101010101" pitchFamily="2" charset="-122"/>
                <a:ea typeface="宋体" panose="02010600030101010101" pitchFamily="2" charset="-122"/>
              </a:rPr>
              <a:t>一个</a:t>
            </a:r>
            <a:r>
              <a:rPr lang="zh-CN" altLang="en-US" sz="2800" b="0" dirty="0">
                <a:latin typeface="宋体" panose="02010600030101010101" pitchFamily="2" charset="-122"/>
                <a:ea typeface="宋体" panose="02010600030101010101" pitchFamily="2" charset="-122"/>
              </a:rPr>
              <a:t>非空有限的</a:t>
            </a:r>
            <a:r>
              <a:rPr lang="zh-CN" altLang="en-US" sz="2800" dirty="0">
                <a:solidFill>
                  <a:schemeClr val="folHlink"/>
                </a:solidFill>
                <a:latin typeface="宋体" panose="02010600030101010101" pitchFamily="2" charset="-122"/>
                <a:ea typeface="宋体" panose="02010600030101010101" pitchFamily="2" charset="-122"/>
              </a:rPr>
              <a:t>顶点集</a:t>
            </a:r>
            <a:r>
              <a:rPr lang="en-US" altLang="zh-CN" sz="2800" dirty="0">
                <a:solidFill>
                  <a:schemeClr val="folHlink"/>
                </a:solidFill>
                <a:latin typeface="宋体" panose="02010600030101010101" pitchFamily="2" charset="-122"/>
                <a:ea typeface="宋体" panose="02010600030101010101" pitchFamily="2" charset="-122"/>
              </a:rPr>
              <a:t>V</a:t>
            </a:r>
            <a:r>
              <a:rPr lang="zh-CN" altLang="en-US" sz="2800" b="0" dirty="0">
                <a:latin typeface="宋体" panose="02010600030101010101" pitchFamily="2" charset="-122"/>
                <a:ea typeface="宋体" panose="02010600030101010101" pitchFamily="2" charset="-122"/>
              </a:rPr>
              <a:t>和</a:t>
            </a:r>
            <a:r>
              <a:rPr lang="zh-CN" altLang="en-US" sz="2800" dirty="0">
                <a:solidFill>
                  <a:schemeClr val="folHlink"/>
                </a:solidFill>
                <a:latin typeface="宋体" panose="02010600030101010101" pitchFamily="2" charset="-122"/>
                <a:ea typeface="宋体" panose="02010600030101010101" pitchFamily="2" charset="-122"/>
              </a:rPr>
              <a:t>一个描述顶点之间关系（边或者弧）的集合</a:t>
            </a:r>
            <a:r>
              <a:rPr lang="en-US" altLang="zh-CN" sz="2800" dirty="0">
                <a:solidFill>
                  <a:schemeClr val="folHlink"/>
                </a:solidFill>
                <a:latin typeface="宋体" panose="02010600030101010101" pitchFamily="2" charset="-122"/>
                <a:ea typeface="宋体" panose="02010600030101010101" pitchFamily="2" charset="-122"/>
              </a:rPr>
              <a:t>R</a:t>
            </a:r>
            <a:r>
              <a:rPr lang="zh-CN" altLang="zh-CN" sz="2800" b="0" dirty="0">
                <a:latin typeface="宋体" panose="02010600030101010101" pitchFamily="2" charset="-122"/>
                <a:ea typeface="宋体" panose="02010600030101010101" pitchFamily="2" charset="-122"/>
              </a:rPr>
              <a:t>构成的数据结构。</a:t>
            </a:r>
            <a:endParaRPr lang="zh-CN" altLang="en-US" sz="2800" b="0" dirty="0">
              <a:latin typeface="宋体" panose="02010600030101010101" pitchFamily="2" charset="-122"/>
              <a:ea typeface="宋体" panose="02010600030101010101" pitchFamily="2" charset="-122"/>
            </a:endParaRPr>
          </a:p>
          <a:p>
            <a:pPr lvl="0" eaLnBrk="1" latinLnBrk="0" hangingPunct="1">
              <a:lnSpc>
                <a:spcPct val="130000"/>
              </a:lnSpc>
              <a:spcBef>
                <a:spcPct val="0"/>
              </a:spcBef>
              <a:buNone/>
            </a:pPr>
            <a:r>
              <a:rPr lang="zh-CN" altLang="en-US" sz="2800" b="0" dirty="0">
                <a:latin typeface="宋体" panose="02010600030101010101" pitchFamily="2" charset="-122"/>
                <a:ea typeface="宋体" panose="02010600030101010101" pitchFamily="2" charset="-122"/>
              </a:rPr>
              <a:t>　　        </a:t>
            </a:r>
            <a:r>
              <a:rPr lang="en-US" altLang="zh-CN" sz="2800" b="0" dirty="0">
                <a:latin typeface="宋体" panose="02010600030101010101" pitchFamily="2" charset="-122"/>
                <a:ea typeface="宋体" panose="02010600030101010101" pitchFamily="2" charset="-122"/>
              </a:rPr>
              <a:t>Graph = ( V , E )</a:t>
            </a:r>
          </a:p>
          <a:p>
            <a:pPr lvl="0" eaLnBrk="1" latinLnBrk="0" hangingPunct="1">
              <a:lnSpc>
                <a:spcPct val="130000"/>
              </a:lnSpc>
              <a:spcBef>
                <a:spcPct val="0"/>
              </a:spcBef>
              <a:buNone/>
            </a:pPr>
            <a:r>
              <a:rPr lang="zh-CN" altLang="en-US" sz="2800" b="0" dirty="0">
                <a:latin typeface="宋体" panose="02010600030101010101" pitchFamily="2" charset="-122"/>
                <a:ea typeface="宋体" panose="02010600030101010101" pitchFamily="2" charset="-122"/>
              </a:rPr>
              <a:t>其中，</a:t>
            </a:r>
            <a:r>
              <a:rPr lang="en-US" altLang="zh-CN" sz="2800" b="0" dirty="0">
                <a:latin typeface="宋体" panose="02010600030101010101" pitchFamily="2" charset="-122"/>
                <a:ea typeface="宋体" panose="02010600030101010101" pitchFamily="2" charset="-122"/>
              </a:rPr>
              <a:t>E</a:t>
            </a:r>
            <a:r>
              <a:rPr lang="zh-CN" altLang="en-US" sz="2800" b="0" dirty="0">
                <a:latin typeface="宋体" panose="02010600030101010101" pitchFamily="2" charset="-122"/>
                <a:ea typeface="宋体" panose="02010600030101010101" pitchFamily="2" charset="-122"/>
              </a:rPr>
              <a:t>＝</a:t>
            </a:r>
            <a:r>
              <a:rPr lang="en-US" altLang="zh-CN" sz="2800" b="0" dirty="0">
                <a:latin typeface="宋体" panose="02010600030101010101" pitchFamily="2" charset="-122"/>
                <a:ea typeface="宋体" panose="02010600030101010101" pitchFamily="2" charset="-122"/>
              </a:rPr>
              <a:t>{&lt;u,v&gt;| u,v∈V </a:t>
            </a:r>
            <a:r>
              <a:rPr lang="zh-CN" altLang="en-US" sz="2800" b="0" dirty="0">
                <a:latin typeface="宋体" panose="02010600030101010101" pitchFamily="2" charset="-122"/>
                <a:ea typeface="宋体" panose="02010600030101010101" pitchFamily="2" charset="-122"/>
              </a:rPr>
              <a:t>且 </a:t>
            </a:r>
            <a:r>
              <a:rPr lang="en-US" altLang="zh-CN" sz="2800" b="0" dirty="0">
                <a:latin typeface="宋体" panose="02010600030101010101" pitchFamily="2" charset="-122"/>
                <a:ea typeface="宋体" panose="02010600030101010101" pitchFamily="2" charset="-122"/>
              </a:rPr>
              <a:t>P(u,v)}</a:t>
            </a:r>
          </a:p>
          <a:p>
            <a:pPr lvl="0" eaLnBrk="1" latinLnBrk="0" hangingPunct="1">
              <a:lnSpc>
                <a:spcPct val="130000"/>
              </a:lnSpc>
              <a:spcBef>
                <a:spcPct val="0"/>
              </a:spcBef>
              <a:buNone/>
            </a:pPr>
            <a:r>
              <a:rPr lang="en-US" altLang="zh-CN" sz="2800" b="0" dirty="0">
                <a:latin typeface="宋体" panose="02010600030101010101" pitchFamily="2" charset="-122"/>
                <a:ea typeface="宋体" panose="02010600030101010101" pitchFamily="2" charset="-122"/>
              </a:rPr>
              <a:t>   &lt;u,v&gt;</a:t>
            </a:r>
            <a:r>
              <a:rPr lang="zh-CN" altLang="en-US" sz="2800" b="0" dirty="0">
                <a:latin typeface="宋体" panose="02010600030101010101" pitchFamily="2" charset="-122"/>
                <a:ea typeface="宋体" panose="02010600030101010101" pitchFamily="2" charset="-122"/>
              </a:rPr>
              <a:t>表示从 </a:t>
            </a:r>
            <a:r>
              <a:rPr lang="en-US" altLang="zh-CN" sz="2800" b="0" dirty="0">
                <a:latin typeface="宋体" panose="02010600030101010101" pitchFamily="2" charset="-122"/>
                <a:ea typeface="宋体" panose="02010600030101010101" pitchFamily="2" charset="-122"/>
              </a:rPr>
              <a:t>u </a:t>
            </a:r>
            <a:r>
              <a:rPr lang="zh-CN" altLang="en-US" sz="2800" b="0" dirty="0">
                <a:latin typeface="宋体" panose="02010600030101010101" pitchFamily="2" charset="-122"/>
                <a:ea typeface="宋体" panose="02010600030101010101" pitchFamily="2" charset="-122"/>
              </a:rPr>
              <a:t>到 </a:t>
            </a:r>
            <a:r>
              <a:rPr lang="en-US" altLang="zh-CN" sz="2800" b="0" dirty="0">
                <a:latin typeface="宋体" panose="02010600030101010101" pitchFamily="2" charset="-122"/>
                <a:ea typeface="宋体" panose="02010600030101010101" pitchFamily="2" charset="-122"/>
              </a:rPr>
              <a:t>v </a:t>
            </a:r>
            <a:r>
              <a:rPr lang="zh-CN" altLang="en-US" sz="2800" b="0" dirty="0">
                <a:latin typeface="宋体" panose="02010600030101010101" pitchFamily="2" charset="-122"/>
                <a:ea typeface="宋体" panose="02010600030101010101" pitchFamily="2" charset="-122"/>
              </a:rPr>
              <a:t>的一条弧，并称 </a:t>
            </a:r>
            <a:r>
              <a:rPr lang="en-US" altLang="zh-CN" sz="2800" b="0" dirty="0">
                <a:latin typeface="宋体" panose="02010600030101010101" pitchFamily="2" charset="-122"/>
                <a:ea typeface="宋体" panose="02010600030101010101" pitchFamily="2" charset="-122"/>
              </a:rPr>
              <a:t>u</a:t>
            </a:r>
            <a:r>
              <a:rPr lang="zh-CN" altLang="en-US" sz="2800" b="0" dirty="0">
                <a:latin typeface="宋体" panose="02010600030101010101" pitchFamily="2" charset="-122"/>
                <a:ea typeface="宋体" panose="02010600030101010101" pitchFamily="2" charset="-122"/>
              </a:rPr>
              <a:t>为</a:t>
            </a:r>
            <a:r>
              <a:rPr lang="zh-CN" altLang="en-US" sz="2800" dirty="0">
                <a:solidFill>
                  <a:schemeClr val="folHlink"/>
                </a:solidFill>
                <a:latin typeface="宋体" panose="02010600030101010101" pitchFamily="2" charset="-122"/>
                <a:ea typeface="宋体" panose="02010600030101010101" pitchFamily="2" charset="-122"/>
              </a:rPr>
              <a:t>弧尾</a:t>
            </a:r>
            <a:r>
              <a:rPr lang="zh-CN" altLang="en-US" sz="2800" b="0" dirty="0">
                <a:latin typeface="宋体" panose="02010600030101010101" pitchFamily="2" charset="-122"/>
                <a:ea typeface="宋体" panose="02010600030101010101" pitchFamily="2" charset="-122"/>
              </a:rPr>
              <a:t>或初始点，</a:t>
            </a:r>
            <a:r>
              <a:rPr lang="en-US" altLang="zh-CN" sz="2800" b="0" dirty="0">
                <a:latin typeface="宋体" panose="02010600030101010101" pitchFamily="2" charset="-122"/>
                <a:ea typeface="宋体" panose="02010600030101010101" pitchFamily="2" charset="-122"/>
              </a:rPr>
              <a:t>v </a:t>
            </a:r>
            <a:r>
              <a:rPr lang="zh-CN" altLang="en-US" sz="2800" b="0" dirty="0">
                <a:latin typeface="宋体" panose="02010600030101010101" pitchFamily="2" charset="-122"/>
                <a:ea typeface="宋体" panose="02010600030101010101" pitchFamily="2" charset="-122"/>
              </a:rPr>
              <a:t>为</a:t>
            </a:r>
            <a:r>
              <a:rPr lang="zh-CN" altLang="en-US" sz="2800" dirty="0">
                <a:solidFill>
                  <a:schemeClr val="folHlink"/>
                </a:solidFill>
                <a:latin typeface="宋体" panose="02010600030101010101" pitchFamily="2" charset="-122"/>
                <a:ea typeface="宋体" panose="02010600030101010101" pitchFamily="2" charset="-122"/>
              </a:rPr>
              <a:t>弧头</a:t>
            </a:r>
            <a:r>
              <a:rPr lang="zh-CN" altLang="en-US" sz="2800" b="0" dirty="0">
                <a:latin typeface="宋体" panose="02010600030101010101" pitchFamily="2" charset="-122"/>
                <a:ea typeface="宋体" panose="02010600030101010101" pitchFamily="2" charset="-122"/>
              </a:rPr>
              <a:t>或终端点。</a:t>
            </a:r>
          </a:p>
          <a:p>
            <a:pPr lvl="0" eaLnBrk="1" latinLnBrk="0" hangingPunct="1">
              <a:lnSpc>
                <a:spcPct val="130000"/>
              </a:lnSpc>
              <a:spcBef>
                <a:spcPct val="0"/>
              </a:spcBef>
              <a:buNone/>
            </a:pPr>
            <a:r>
              <a:rPr lang="zh-CN" altLang="en-US" sz="2800" b="0" dirty="0">
                <a:latin typeface="宋体" panose="02010600030101010101" pitchFamily="2" charset="-122"/>
                <a:ea typeface="宋体" panose="02010600030101010101" pitchFamily="2" charset="-122"/>
              </a:rPr>
              <a:t>    谓词 </a:t>
            </a:r>
            <a:r>
              <a:rPr lang="en-US" altLang="zh-CN" sz="2800" b="0" dirty="0">
                <a:latin typeface="宋体" panose="02010600030101010101" pitchFamily="2" charset="-122"/>
                <a:ea typeface="宋体" panose="02010600030101010101" pitchFamily="2" charset="-122"/>
              </a:rPr>
              <a:t>P(u,v) </a:t>
            </a:r>
            <a:r>
              <a:rPr lang="zh-CN" altLang="en-US" sz="2800" b="0" dirty="0">
                <a:latin typeface="宋体" panose="02010600030101010101" pitchFamily="2" charset="-122"/>
                <a:ea typeface="宋体" panose="02010600030101010101" pitchFamily="2" charset="-122"/>
              </a:rPr>
              <a:t>定义了弧 </a:t>
            </a:r>
            <a:r>
              <a:rPr lang="en-US" altLang="zh-CN" sz="2800" b="0" dirty="0">
                <a:latin typeface="宋体" panose="02010600030101010101" pitchFamily="2" charset="-122"/>
                <a:ea typeface="宋体" panose="02010600030101010101" pitchFamily="2" charset="-122"/>
              </a:rPr>
              <a:t>&lt;u,v&gt;</a:t>
            </a:r>
            <a:r>
              <a:rPr lang="zh-CN" altLang="en-US" sz="2800" b="0" dirty="0">
                <a:latin typeface="宋体" panose="02010600030101010101" pitchFamily="2" charset="-122"/>
                <a:ea typeface="宋体" panose="02010600030101010101" pitchFamily="2" charset="-122"/>
              </a:rPr>
              <a:t>的意义或信息。</a:t>
            </a:r>
          </a:p>
        </p:txBody>
      </p:sp>
      <p:sp>
        <p:nvSpPr>
          <p:cNvPr id="15365" name="Rectangle 38"/>
          <p:cNvSpPr/>
          <p:nvPr/>
        </p:nvSpPr>
        <p:spPr>
          <a:xfrm>
            <a:off x="381000" y="1447800"/>
            <a:ext cx="17430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봄IIL" pitchFamily="18" charset="-127"/>
                <a:ea typeface="宋体" panose="02010600030101010101" pitchFamily="2" charset="-122"/>
              </a:rPr>
              <a:t>图的定义</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3000"/>
                                  </p:stCondLst>
                                  <p:childTnLst>
                                    <p:set>
                                      <p:cBhvr>
                                        <p:cTn id="6" dur="1" fill="hold">
                                          <p:stCondLst>
                                            <p:cond delay="0"/>
                                          </p:stCondLst>
                                        </p:cTn>
                                        <p:tgtEl>
                                          <p:spTgt spid="278565"/>
                                        </p:tgtEl>
                                        <p:attrNameLst>
                                          <p:attrName>style.visibility</p:attrName>
                                        </p:attrNameLst>
                                      </p:cBhvr>
                                      <p:to>
                                        <p:strVal val="visible"/>
                                      </p:to>
                                    </p:set>
                                    <p:animEffect transition="in" filter="box(in)">
                                      <p:cBhvr>
                                        <p:cTn id="7" dur="1000"/>
                                        <p:tgtEl>
                                          <p:spTgt spid="2785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856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13</a:t>
            </a:fld>
            <a:endParaRPr lang="en-US" altLang="ko-KR" sz="2000" b="0" dirty="0">
              <a:solidFill>
                <a:schemeClr val="accent2"/>
              </a:solidFill>
            </a:endParaRPr>
          </a:p>
        </p:txBody>
      </p:sp>
      <p:sp>
        <p:nvSpPr>
          <p:cNvPr id="16387" name="Text Box 4"/>
          <p:cNvSpPr txBox="1"/>
          <p:nvPr/>
        </p:nvSpPr>
        <p:spPr>
          <a:xfrm>
            <a:off x="179388" y="1916113"/>
            <a:ext cx="6373812" cy="4867275"/>
          </a:xfrm>
          <a:prstGeom prst="rect">
            <a:avLst/>
          </a:prstGeom>
          <a:noFill/>
          <a:ln w="28575" cap="rnd" cmpd="sng">
            <a:solidFill>
              <a:srgbClr val="99CCFF"/>
            </a:solidFill>
            <a:prstDash val="solid"/>
            <a:miter/>
            <a:headEnd type="none" w="med" len="med"/>
            <a:tailEnd type="none" w="med" len="med"/>
          </a:ln>
        </p:spPr>
        <p:txBody>
          <a:bodyPr>
            <a:spAutoFit/>
          </a:bodyPr>
          <a:lstStyle/>
          <a:p>
            <a:pPr marL="609600" lvl="0" indent="-609600" eaLnBrk="0" latinLnBrk="0" hangingPunct="0">
              <a:lnSpc>
                <a:spcPct val="130000"/>
              </a:lnSpc>
              <a:spcBef>
                <a:spcPct val="0"/>
              </a:spcBef>
              <a:buNone/>
            </a:pPr>
            <a:r>
              <a:rPr lang="zh-CN" altLang="en-US" dirty="0">
                <a:solidFill>
                  <a:schemeClr val="folHlink"/>
                </a:solidFill>
                <a:latin typeface="宋体" panose="02010600030101010101" pitchFamily="2" charset="-122"/>
                <a:ea typeface="宋体" panose="02010600030101010101" pitchFamily="2" charset="-122"/>
              </a:rPr>
              <a:t>例</a:t>
            </a:r>
            <a:r>
              <a:rPr lang="en-US" altLang="zh-CN" dirty="0">
                <a:solidFill>
                  <a:schemeClr val="folHlink"/>
                </a:solidFill>
                <a:latin typeface="宋体" panose="02010600030101010101" pitchFamily="2" charset="-122"/>
                <a:ea typeface="宋体" panose="02010600030101010101" pitchFamily="2" charset="-122"/>
              </a:rPr>
              <a:t>1 </a:t>
            </a:r>
            <a:r>
              <a:rPr lang="zh-CN" altLang="en-US" dirty="0">
                <a:solidFill>
                  <a:schemeClr val="folHlink"/>
                </a:solidFill>
                <a:latin typeface="宋体" panose="02010600030101010101" pitchFamily="2" charset="-122"/>
                <a:ea typeface="宋体" panose="02010600030101010101" pitchFamily="2" charset="-122"/>
              </a:rPr>
              <a:t>交通图（公路、铁路）</a:t>
            </a:r>
          </a:p>
          <a:p>
            <a:pPr marL="609600" lvl="0" indent="-609600"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顶点：地点</a:t>
            </a:r>
          </a:p>
          <a:p>
            <a:pPr marL="609600" lvl="0" indent="-609600"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边：连接地点的公路</a:t>
            </a:r>
          </a:p>
          <a:p>
            <a:pPr marL="609600" lvl="0" indent="-609600" eaLnBrk="0" latinLnBrk="0" hangingPunct="0">
              <a:lnSpc>
                <a:spcPct val="130000"/>
              </a:lnSpc>
              <a:spcBef>
                <a:spcPct val="0"/>
              </a:spcBef>
              <a:buNone/>
            </a:pPr>
            <a:r>
              <a:rPr lang="zh-CN" altLang="en-US" dirty="0">
                <a:solidFill>
                  <a:schemeClr val="folHlink"/>
                </a:solidFill>
                <a:latin typeface="宋体" panose="02010600030101010101" pitchFamily="2" charset="-122"/>
                <a:ea typeface="宋体" panose="02010600030101010101" pitchFamily="2" charset="-122"/>
              </a:rPr>
              <a:t>例</a:t>
            </a:r>
            <a:r>
              <a:rPr lang="en-US" altLang="zh-CN" dirty="0">
                <a:solidFill>
                  <a:schemeClr val="folHlink"/>
                </a:solidFill>
                <a:latin typeface="宋体" panose="02010600030101010101" pitchFamily="2" charset="-122"/>
                <a:ea typeface="宋体" panose="02010600030101010101" pitchFamily="2" charset="-122"/>
              </a:rPr>
              <a:t>2  </a:t>
            </a:r>
            <a:r>
              <a:rPr lang="zh-CN" altLang="en-US" dirty="0">
                <a:solidFill>
                  <a:schemeClr val="folHlink"/>
                </a:solidFill>
                <a:latin typeface="宋体" panose="02010600030101010101" pitchFamily="2" charset="-122"/>
                <a:ea typeface="宋体" panose="02010600030101010101" pitchFamily="2" charset="-122"/>
              </a:rPr>
              <a:t>电路图</a:t>
            </a:r>
          </a:p>
          <a:p>
            <a:pPr marL="609600" lvl="0" indent="-609600"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顶点：元件</a:t>
            </a:r>
          </a:p>
          <a:p>
            <a:pPr marL="609600" lvl="0" indent="-609600"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边：连接元件之间的线路</a:t>
            </a:r>
          </a:p>
          <a:p>
            <a:pPr marL="609600" lvl="0" indent="-609600" eaLnBrk="0" latinLnBrk="0" hangingPunct="0">
              <a:lnSpc>
                <a:spcPct val="130000"/>
              </a:lnSpc>
              <a:spcBef>
                <a:spcPct val="0"/>
              </a:spcBef>
              <a:buNone/>
            </a:pPr>
            <a:r>
              <a:rPr lang="zh-CN" altLang="en-US" dirty="0">
                <a:solidFill>
                  <a:schemeClr val="folHlink"/>
                </a:solidFill>
                <a:latin typeface="宋体" panose="02010600030101010101" pitchFamily="2" charset="-122"/>
                <a:ea typeface="宋体" panose="02010600030101010101" pitchFamily="2" charset="-122"/>
              </a:rPr>
              <a:t>例</a:t>
            </a:r>
            <a:r>
              <a:rPr lang="en-US" altLang="zh-CN" dirty="0">
                <a:solidFill>
                  <a:schemeClr val="folHlink"/>
                </a:solidFill>
                <a:latin typeface="宋体" panose="02010600030101010101" pitchFamily="2" charset="-122"/>
                <a:ea typeface="宋体" panose="02010600030101010101" pitchFamily="2" charset="-122"/>
              </a:rPr>
              <a:t>3 </a:t>
            </a:r>
            <a:r>
              <a:rPr lang="zh-CN" altLang="en-US" dirty="0">
                <a:solidFill>
                  <a:schemeClr val="folHlink"/>
                </a:solidFill>
                <a:latin typeface="宋体" panose="02010600030101010101" pitchFamily="2" charset="-122"/>
                <a:ea typeface="宋体" panose="02010600030101010101" pitchFamily="2" charset="-122"/>
              </a:rPr>
              <a:t>各种流程图</a:t>
            </a:r>
          </a:p>
          <a:p>
            <a:pPr marL="609600" lvl="0" indent="-609600"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如产品的生产流程图</a:t>
            </a:r>
          </a:p>
          <a:p>
            <a:pPr marL="609600" lvl="0" indent="-609600"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顶点：工序</a:t>
            </a:r>
          </a:p>
          <a:p>
            <a:pPr marL="609600" lvl="0" indent="-609600"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边：各道工序之间的顺序关系</a:t>
            </a:r>
          </a:p>
        </p:txBody>
      </p:sp>
      <p:grpSp>
        <p:nvGrpSpPr>
          <p:cNvPr id="16388" name="Group 5"/>
          <p:cNvGrpSpPr/>
          <p:nvPr/>
        </p:nvGrpSpPr>
        <p:grpSpPr>
          <a:xfrm>
            <a:off x="6694488" y="1931988"/>
            <a:ext cx="1652587" cy="1619250"/>
            <a:chOff x="960" y="2720"/>
            <a:chExt cx="1041" cy="1020"/>
          </a:xfrm>
        </p:grpSpPr>
        <p:grpSp>
          <p:nvGrpSpPr>
            <p:cNvPr id="16400" name="Group 6"/>
            <p:cNvGrpSpPr/>
            <p:nvPr/>
          </p:nvGrpSpPr>
          <p:grpSpPr>
            <a:xfrm>
              <a:off x="1104" y="2864"/>
              <a:ext cx="783" cy="658"/>
              <a:chOff x="794" y="2106"/>
              <a:chExt cx="783" cy="658"/>
            </a:xfrm>
          </p:grpSpPr>
          <p:sp>
            <p:nvSpPr>
              <p:cNvPr id="16406" name="Line 7"/>
              <p:cNvSpPr/>
              <p:nvPr/>
            </p:nvSpPr>
            <p:spPr>
              <a:xfrm>
                <a:off x="794" y="2280"/>
                <a:ext cx="0" cy="415"/>
              </a:xfrm>
              <a:prstGeom prst="line">
                <a:avLst/>
              </a:prstGeom>
              <a:ln w="38100" cap="flat" cmpd="sng">
                <a:solidFill>
                  <a:srgbClr val="FF6600"/>
                </a:solidFill>
                <a:prstDash val="solid"/>
                <a:headEnd type="none" w="med" len="med"/>
                <a:tailEnd type="none" w="med" len="med"/>
              </a:ln>
            </p:spPr>
          </p:sp>
          <p:sp>
            <p:nvSpPr>
              <p:cNvPr id="16407" name="Line 8"/>
              <p:cNvSpPr/>
              <p:nvPr/>
            </p:nvSpPr>
            <p:spPr>
              <a:xfrm>
                <a:off x="965" y="2106"/>
                <a:ext cx="476" cy="0"/>
              </a:xfrm>
              <a:prstGeom prst="line">
                <a:avLst/>
              </a:prstGeom>
              <a:ln w="38100" cap="flat" cmpd="sng">
                <a:solidFill>
                  <a:srgbClr val="FF6600"/>
                </a:solidFill>
                <a:prstDash val="solid"/>
                <a:headEnd type="none" w="med" len="med"/>
                <a:tailEnd type="none" w="med" len="med"/>
              </a:ln>
            </p:spPr>
          </p:sp>
          <p:sp>
            <p:nvSpPr>
              <p:cNvPr id="16408" name="Line 9"/>
              <p:cNvSpPr/>
              <p:nvPr/>
            </p:nvSpPr>
            <p:spPr>
              <a:xfrm>
                <a:off x="1577" y="2280"/>
                <a:ext cx="0" cy="415"/>
              </a:xfrm>
              <a:prstGeom prst="line">
                <a:avLst/>
              </a:prstGeom>
              <a:ln w="38100" cap="flat" cmpd="sng">
                <a:solidFill>
                  <a:srgbClr val="FF6600"/>
                </a:solidFill>
                <a:prstDash val="solid"/>
                <a:headEnd type="none" w="med" len="med"/>
                <a:tailEnd type="none" w="med" len="med"/>
              </a:ln>
            </p:spPr>
          </p:sp>
          <p:sp>
            <p:nvSpPr>
              <p:cNvPr id="16409" name="Line 10"/>
              <p:cNvSpPr/>
              <p:nvPr/>
            </p:nvSpPr>
            <p:spPr>
              <a:xfrm flipH="1">
                <a:off x="930" y="2591"/>
                <a:ext cx="171" cy="173"/>
              </a:xfrm>
              <a:prstGeom prst="line">
                <a:avLst/>
              </a:prstGeom>
              <a:ln w="38100" cap="flat" cmpd="sng">
                <a:solidFill>
                  <a:srgbClr val="FF6600"/>
                </a:solidFill>
                <a:prstDash val="solid"/>
                <a:headEnd type="none" w="med" len="med"/>
                <a:tailEnd type="none" w="med" len="med"/>
              </a:ln>
            </p:spPr>
          </p:sp>
          <p:sp>
            <p:nvSpPr>
              <p:cNvPr id="16410" name="Line 11"/>
              <p:cNvSpPr/>
              <p:nvPr/>
            </p:nvSpPr>
            <p:spPr>
              <a:xfrm flipH="1">
                <a:off x="1305" y="2245"/>
                <a:ext cx="171" cy="173"/>
              </a:xfrm>
              <a:prstGeom prst="line">
                <a:avLst/>
              </a:prstGeom>
              <a:ln w="38100" cap="flat" cmpd="sng">
                <a:solidFill>
                  <a:srgbClr val="FF6600"/>
                </a:solidFill>
                <a:prstDash val="solid"/>
                <a:headEnd type="none" w="med" len="med"/>
                <a:tailEnd type="none" w="med" len="med"/>
              </a:ln>
            </p:spPr>
          </p:sp>
          <p:sp>
            <p:nvSpPr>
              <p:cNvPr id="16411" name="Line 12"/>
              <p:cNvSpPr/>
              <p:nvPr/>
            </p:nvSpPr>
            <p:spPr>
              <a:xfrm>
                <a:off x="1292" y="2614"/>
                <a:ext cx="149" cy="147"/>
              </a:xfrm>
              <a:prstGeom prst="line">
                <a:avLst/>
              </a:prstGeom>
              <a:ln w="38100" cap="flat" cmpd="sng">
                <a:solidFill>
                  <a:srgbClr val="FF6600"/>
                </a:solidFill>
                <a:prstDash val="solid"/>
                <a:headEnd type="none" w="med" len="med"/>
                <a:tailEnd type="none" w="med" len="med"/>
              </a:ln>
            </p:spPr>
          </p:sp>
        </p:grpSp>
        <p:sp>
          <p:nvSpPr>
            <p:cNvPr id="16401" name="Oval 13"/>
            <p:cNvSpPr/>
            <p:nvPr/>
          </p:nvSpPr>
          <p:spPr>
            <a:xfrm>
              <a:off x="992" y="272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sp>
          <p:nvSpPr>
            <p:cNvPr id="16402" name="Oval 14"/>
            <p:cNvSpPr/>
            <p:nvPr/>
          </p:nvSpPr>
          <p:spPr>
            <a:xfrm>
              <a:off x="1710" y="344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0" latinLnBrk="0" hangingPunct="0">
                <a:spcBef>
                  <a:spcPct val="0"/>
                </a:spcBef>
                <a:buNone/>
              </a:pPr>
              <a:r>
                <a:rPr lang="en-US" altLang="zh-CN" sz="2000" b="0" dirty="0">
                  <a:latin typeface="Times New Roman" panose="02020603050405020304" pitchFamily="18" charset="0"/>
                  <a:ea typeface="宋体" panose="02010600030101010101" pitchFamily="2" charset="-122"/>
                </a:rPr>
                <a:t>V4</a:t>
              </a:r>
            </a:p>
          </p:txBody>
        </p:sp>
        <p:sp>
          <p:nvSpPr>
            <p:cNvPr id="16403" name="Oval 15"/>
            <p:cNvSpPr/>
            <p:nvPr/>
          </p:nvSpPr>
          <p:spPr>
            <a:xfrm>
              <a:off x="960" y="344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sp>
          <p:nvSpPr>
            <p:cNvPr id="16404" name="Oval 16"/>
            <p:cNvSpPr/>
            <p:nvPr/>
          </p:nvSpPr>
          <p:spPr>
            <a:xfrm>
              <a:off x="1706" y="272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V1</a:t>
              </a:r>
            </a:p>
          </p:txBody>
        </p:sp>
        <p:sp>
          <p:nvSpPr>
            <p:cNvPr id="16405" name="Oval 17"/>
            <p:cNvSpPr/>
            <p:nvPr/>
          </p:nvSpPr>
          <p:spPr>
            <a:xfrm>
              <a:off x="1344" y="31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V2</a:t>
              </a:r>
            </a:p>
          </p:txBody>
        </p:sp>
      </p:grpSp>
      <p:grpSp>
        <p:nvGrpSpPr>
          <p:cNvPr id="16389" name="Group 18"/>
          <p:cNvGrpSpPr/>
          <p:nvPr/>
        </p:nvGrpSpPr>
        <p:grpSpPr>
          <a:xfrm>
            <a:off x="6694488" y="4217988"/>
            <a:ext cx="1763712" cy="1685925"/>
            <a:chOff x="4368" y="1056"/>
            <a:chExt cx="1111" cy="1062"/>
          </a:xfrm>
        </p:grpSpPr>
        <p:sp>
          <p:nvSpPr>
            <p:cNvPr id="16392" name="Oval 19"/>
            <p:cNvSpPr/>
            <p:nvPr/>
          </p:nvSpPr>
          <p:spPr>
            <a:xfrm>
              <a:off x="4371" y="105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sp>
          <p:nvSpPr>
            <p:cNvPr id="16393" name="Oval 20"/>
            <p:cNvSpPr/>
            <p:nvPr/>
          </p:nvSpPr>
          <p:spPr>
            <a:xfrm>
              <a:off x="4368" y="182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V2</a:t>
              </a:r>
            </a:p>
          </p:txBody>
        </p:sp>
        <p:sp>
          <p:nvSpPr>
            <p:cNvPr id="16394" name="Line 21"/>
            <p:cNvSpPr/>
            <p:nvPr/>
          </p:nvSpPr>
          <p:spPr>
            <a:xfrm>
              <a:off x="4515" y="1395"/>
              <a:ext cx="0" cy="412"/>
            </a:xfrm>
            <a:prstGeom prst="line">
              <a:avLst/>
            </a:prstGeom>
            <a:ln w="38100" cap="flat" cmpd="sng">
              <a:solidFill>
                <a:srgbClr val="FF6600"/>
              </a:solidFill>
              <a:prstDash val="solid"/>
              <a:headEnd type="none" w="med" len="med"/>
              <a:tailEnd type="triangle" w="med" len="med"/>
            </a:ln>
          </p:spPr>
        </p:sp>
        <p:sp>
          <p:nvSpPr>
            <p:cNvPr id="16395" name="Line 22"/>
            <p:cNvSpPr/>
            <p:nvPr/>
          </p:nvSpPr>
          <p:spPr>
            <a:xfrm>
              <a:off x="4688" y="1971"/>
              <a:ext cx="506" cy="0"/>
            </a:xfrm>
            <a:prstGeom prst="line">
              <a:avLst/>
            </a:prstGeom>
            <a:ln w="38100" cap="flat" cmpd="sng">
              <a:solidFill>
                <a:srgbClr val="FF6600"/>
              </a:solidFill>
              <a:prstDash val="solid"/>
              <a:headEnd type="none" w="med" len="med"/>
              <a:tailEnd type="triangle" w="med" len="med"/>
            </a:ln>
          </p:spPr>
        </p:sp>
        <p:sp>
          <p:nvSpPr>
            <p:cNvPr id="16396" name="Line 23"/>
            <p:cNvSpPr/>
            <p:nvPr/>
          </p:nvSpPr>
          <p:spPr>
            <a:xfrm>
              <a:off x="4688" y="1203"/>
              <a:ext cx="472" cy="0"/>
            </a:xfrm>
            <a:prstGeom prst="line">
              <a:avLst/>
            </a:prstGeom>
            <a:ln w="38100" cap="flat" cmpd="sng">
              <a:solidFill>
                <a:srgbClr val="FF6600"/>
              </a:solidFill>
              <a:prstDash val="solid"/>
              <a:headEnd type="none" w="med" len="med"/>
              <a:tailEnd type="triangle" w="med" len="med"/>
            </a:ln>
          </p:spPr>
        </p:sp>
        <p:sp>
          <p:nvSpPr>
            <p:cNvPr id="16397" name="Line 24"/>
            <p:cNvSpPr/>
            <p:nvPr/>
          </p:nvSpPr>
          <p:spPr>
            <a:xfrm flipH="1" flipV="1">
              <a:off x="4608" y="1296"/>
              <a:ext cx="672" cy="624"/>
            </a:xfrm>
            <a:prstGeom prst="line">
              <a:avLst/>
            </a:prstGeom>
            <a:ln w="38100" cap="flat" cmpd="sng">
              <a:solidFill>
                <a:srgbClr val="FF6600"/>
              </a:solidFill>
              <a:prstDash val="solid"/>
              <a:headEnd type="none" w="med" len="med"/>
              <a:tailEnd type="triangle" w="med" len="med"/>
            </a:ln>
          </p:spPr>
        </p:sp>
        <p:sp>
          <p:nvSpPr>
            <p:cNvPr id="16398" name="Oval 25"/>
            <p:cNvSpPr/>
            <p:nvPr/>
          </p:nvSpPr>
          <p:spPr>
            <a:xfrm>
              <a:off x="5184" y="1824"/>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sp>
          <p:nvSpPr>
            <p:cNvPr id="16399" name="Oval 26"/>
            <p:cNvSpPr/>
            <p:nvPr/>
          </p:nvSpPr>
          <p:spPr>
            <a:xfrm>
              <a:off x="5184" y="1056"/>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V1</a:t>
              </a:r>
            </a:p>
          </p:txBody>
        </p:sp>
      </p:grpSp>
      <p:sp>
        <p:nvSpPr>
          <p:cNvPr id="16390" name="Rectangle 27"/>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16391" name="Rectangle 28"/>
          <p:cNvSpPr/>
          <p:nvPr/>
        </p:nvSpPr>
        <p:spPr>
          <a:xfrm>
            <a:off x="381000" y="1447800"/>
            <a:ext cx="17430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봄IIL" pitchFamily="18" charset="-127"/>
                <a:ea typeface="宋体" panose="02010600030101010101" pitchFamily="2" charset="-122"/>
              </a:rPr>
              <a:t>举例</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14</a:t>
            </a:fld>
            <a:endParaRPr lang="en-US" altLang="ko-KR" sz="2000" b="0" dirty="0">
              <a:solidFill>
                <a:schemeClr val="accent2"/>
              </a:solidFill>
            </a:endParaRPr>
          </a:p>
        </p:txBody>
      </p:sp>
      <p:sp>
        <p:nvSpPr>
          <p:cNvPr id="17411" name="Rectangle 25"/>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374811" name="Text Box 27"/>
          <p:cNvSpPr txBox="1"/>
          <p:nvPr/>
        </p:nvSpPr>
        <p:spPr>
          <a:xfrm>
            <a:off x="539750" y="5153025"/>
            <a:ext cx="8431213" cy="1516063"/>
          </a:xfrm>
          <a:prstGeom prst="rect">
            <a:avLst/>
          </a:prstGeom>
          <a:noFill/>
          <a:ln w="9525">
            <a:noFill/>
          </a:ln>
        </p:spPr>
        <p:txBody>
          <a:bodyPr>
            <a:spAutoFit/>
          </a:bodyPr>
          <a:lstStyle/>
          <a:p>
            <a:pPr lvl="0" algn="just" eaLnBrk="1" latinLnBrk="0" hangingPunct="1">
              <a:lnSpc>
                <a:spcPct val="130000"/>
              </a:lnSpc>
              <a:spcBef>
                <a:spcPct val="0"/>
              </a:spcBef>
              <a:buNone/>
            </a:pPr>
            <a:r>
              <a:rPr lang="en-US" altLang="zh-CN" b="0" dirty="0">
                <a:latin typeface="Times New Roman" panose="02020603050405020304" pitchFamily="18" charset="0"/>
                <a:ea typeface="宋体" panose="02010600030101010101" pitchFamily="2" charset="-122"/>
              </a:rPr>
              <a:t>G1=&lt;V1, E1&gt;</a:t>
            </a:r>
          </a:p>
          <a:p>
            <a:pPr lvl="0" algn="just" eaLnBrk="1" latinLnBrk="0" hangingPunct="1">
              <a:lnSpc>
                <a:spcPct val="130000"/>
              </a:lnSpc>
              <a:spcBef>
                <a:spcPct val="0"/>
              </a:spcBef>
              <a:buNone/>
            </a:pPr>
            <a:r>
              <a:rPr lang="en-US" altLang="zh-CN" b="0" dirty="0">
                <a:latin typeface="Times New Roman" panose="02020603050405020304" pitchFamily="18" charset="0"/>
                <a:ea typeface="宋体" panose="02010600030101010101" pitchFamily="2" charset="-122"/>
              </a:rPr>
              <a:t>V1={v0, v1, v2, v3, v4 }</a:t>
            </a:r>
          </a:p>
          <a:p>
            <a:pPr lvl="0" algn="just" eaLnBrk="1" latinLnBrk="0" hangingPunct="1">
              <a:lnSpc>
                <a:spcPct val="130000"/>
              </a:lnSpc>
              <a:spcBef>
                <a:spcPct val="0"/>
              </a:spcBef>
              <a:buNone/>
            </a:pPr>
            <a:r>
              <a:rPr lang="en-US" altLang="zh-CN" b="0" dirty="0">
                <a:latin typeface="Times New Roman" panose="02020603050405020304" pitchFamily="18" charset="0"/>
                <a:ea typeface="宋体" panose="02010600030101010101" pitchFamily="2" charset="-122"/>
              </a:rPr>
              <a:t>E1={(v0,v1),(v0,v3),(v1,v2),(v1,v4),(v2,v3),(v2,v4)}</a:t>
            </a:r>
          </a:p>
        </p:txBody>
      </p:sp>
      <p:grpSp>
        <p:nvGrpSpPr>
          <p:cNvPr id="374812" name="Group 28"/>
          <p:cNvGrpSpPr/>
          <p:nvPr/>
        </p:nvGrpSpPr>
        <p:grpSpPr>
          <a:xfrm>
            <a:off x="3851275" y="3789363"/>
            <a:ext cx="1652588" cy="1619250"/>
            <a:chOff x="960" y="2720"/>
            <a:chExt cx="1041" cy="1020"/>
          </a:xfrm>
        </p:grpSpPr>
        <p:grpSp>
          <p:nvGrpSpPr>
            <p:cNvPr id="17416" name="Group 29"/>
            <p:cNvGrpSpPr/>
            <p:nvPr/>
          </p:nvGrpSpPr>
          <p:grpSpPr>
            <a:xfrm>
              <a:off x="1104" y="2864"/>
              <a:ext cx="783" cy="658"/>
              <a:chOff x="794" y="2106"/>
              <a:chExt cx="783" cy="658"/>
            </a:xfrm>
          </p:grpSpPr>
          <p:sp>
            <p:nvSpPr>
              <p:cNvPr id="17422" name="Line 30"/>
              <p:cNvSpPr/>
              <p:nvPr/>
            </p:nvSpPr>
            <p:spPr>
              <a:xfrm>
                <a:off x="794" y="2280"/>
                <a:ext cx="0" cy="415"/>
              </a:xfrm>
              <a:prstGeom prst="line">
                <a:avLst/>
              </a:prstGeom>
              <a:ln w="38100" cap="flat" cmpd="sng">
                <a:solidFill>
                  <a:srgbClr val="FF6600"/>
                </a:solidFill>
                <a:prstDash val="solid"/>
                <a:headEnd type="none" w="med" len="med"/>
                <a:tailEnd type="none" w="med" len="med"/>
              </a:ln>
            </p:spPr>
          </p:sp>
          <p:sp>
            <p:nvSpPr>
              <p:cNvPr id="17423" name="Line 31"/>
              <p:cNvSpPr/>
              <p:nvPr/>
            </p:nvSpPr>
            <p:spPr>
              <a:xfrm>
                <a:off x="965" y="2106"/>
                <a:ext cx="476" cy="0"/>
              </a:xfrm>
              <a:prstGeom prst="line">
                <a:avLst/>
              </a:prstGeom>
              <a:ln w="38100" cap="flat" cmpd="sng">
                <a:solidFill>
                  <a:srgbClr val="FF6600"/>
                </a:solidFill>
                <a:prstDash val="solid"/>
                <a:headEnd type="none" w="med" len="med"/>
                <a:tailEnd type="none" w="med" len="med"/>
              </a:ln>
            </p:spPr>
          </p:sp>
          <p:sp>
            <p:nvSpPr>
              <p:cNvPr id="17424" name="Line 32"/>
              <p:cNvSpPr/>
              <p:nvPr/>
            </p:nvSpPr>
            <p:spPr>
              <a:xfrm>
                <a:off x="1577" y="2280"/>
                <a:ext cx="0" cy="415"/>
              </a:xfrm>
              <a:prstGeom prst="line">
                <a:avLst/>
              </a:prstGeom>
              <a:ln w="38100" cap="flat" cmpd="sng">
                <a:solidFill>
                  <a:srgbClr val="FF6600"/>
                </a:solidFill>
                <a:prstDash val="solid"/>
                <a:headEnd type="none" w="med" len="med"/>
                <a:tailEnd type="none" w="med" len="med"/>
              </a:ln>
            </p:spPr>
          </p:sp>
          <p:sp>
            <p:nvSpPr>
              <p:cNvPr id="17425" name="Line 33"/>
              <p:cNvSpPr/>
              <p:nvPr/>
            </p:nvSpPr>
            <p:spPr>
              <a:xfrm flipH="1">
                <a:off x="930" y="2591"/>
                <a:ext cx="171" cy="173"/>
              </a:xfrm>
              <a:prstGeom prst="line">
                <a:avLst/>
              </a:prstGeom>
              <a:ln w="38100" cap="flat" cmpd="sng">
                <a:solidFill>
                  <a:srgbClr val="FF6600"/>
                </a:solidFill>
                <a:prstDash val="solid"/>
                <a:headEnd type="none" w="med" len="med"/>
                <a:tailEnd type="none" w="med" len="med"/>
              </a:ln>
            </p:spPr>
          </p:sp>
          <p:sp>
            <p:nvSpPr>
              <p:cNvPr id="17426" name="Line 34"/>
              <p:cNvSpPr/>
              <p:nvPr/>
            </p:nvSpPr>
            <p:spPr>
              <a:xfrm flipH="1">
                <a:off x="1305" y="2245"/>
                <a:ext cx="171" cy="173"/>
              </a:xfrm>
              <a:prstGeom prst="line">
                <a:avLst/>
              </a:prstGeom>
              <a:ln w="38100" cap="flat" cmpd="sng">
                <a:solidFill>
                  <a:srgbClr val="FF6600"/>
                </a:solidFill>
                <a:prstDash val="solid"/>
                <a:headEnd type="none" w="med" len="med"/>
                <a:tailEnd type="none" w="med" len="med"/>
              </a:ln>
            </p:spPr>
          </p:sp>
          <p:sp>
            <p:nvSpPr>
              <p:cNvPr id="17427" name="Line 35"/>
              <p:cNvSpPr/>
              <p:nvPr/>
            </p:nvSpPr>
            <p:spPr>
              <a:xfrm>
                <a:off x="1292" y="2614"/>
                <a:ext cx="149" cy="147"/>
              </a:xfrm>
              <a:prstGeom prst="line">
                <a:avLst/>
              </a:prstGeom>
              <a:ln w="38100" cap="flat" cmpd="sng">
                <a:solidFill>
                  <a:srgbClr val="FF6600"/>
                </a:solidFill>
                <a:prstDash val="solid"/>
                <a:headEnd type="none" w="med" len="med"/>
                <a:tailEnd type="none" w="med" len="med"/>
              </a:ln>
            </p:spPr>
          </p:sp>
        </p:grpSp>
        <p:sp>
          <p:nvSpPr>
            <p:cNvPr id="17417" name="Oval 36"/>
            <p:cNvSpPr/>
            <p:nvPr/>
          </p:nvSpPr>
          <p:spPr>
            <a:xfrm>
              <a:off x="992" y="272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dirty="0">
                  <a:latin typeface="Times New Roman" panose="02020603050405020304" pitchFamily="18" charset="0"/>
                  <a:ea typeface="宋体" panose="02010600030101010101" pitchFamily="2" charset="-122"/>
                </a:rPr>
                <a:t> </a:t>
              </a:r>
              <a:r>
                <a:rPr lang="en-US" altLang="zh-CN" sz="2000" dirty="0">
                  <a:latin typeface="Times New Roman" panose="02020603050405020304" pitchFamily="18" charset="0"/>
                  <a:ea typeface="宋体" panose="02010600030101010101" pitchFamily="2" charset="-122"/>
                </a:rPr>
                <a:t>V0</a:t>
              </a:r>
            </a:p>
          </p:txBody>
        </p:sp>
        <p:sp>
          <p:nvSpPr>
            <p:cNvPr id="17418" name="Oval 37"/>
            <p:cNvSpPr/>
            <p:nvPr/>
          </p:nvSpPr>
          <p:spPr>
            <a:xfrm>
              <a:off x="1710" y="344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0" latinLnBrk="0" hangingPunct="0">
                <a:spcBef>
                  <a:spcPct val="0"/>
                </a:spcBef>
                <a:buNone/>
              </a:pPr>
              <a:r>
                <a:rPr lang="en-US" altLang="zh-CN" sz="2000" dirty="0">
                  <a:latin typeface="Times New Roman" panose="02020603050405020304" pitchFamily="18" charset="0"/>
                  <a:ea typeface="宋体" panose="02010600030101010101" pitchFamily="2" charset="-122"/>
                </a:rPr>
                <a:t>V4</a:t>
              </a:r>
            </a:p>
          </p:txBody>
        </p:sp>
        <p:sp>
          <p:nvSpPr>
            <p:cNvPr id="17419" name="Oval 38"/>
            <p:cNvSpPr/>
            <p:nvPr/>
          </p:nvSpPr>
          <p:spPr>
            <a:xfrm>
              <a:off x="960" y="344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dirty="0">
                  <a:latin typeface="Times New Roman" panose="02020603050405020304" pitchFamily="18" charset="0"/>
                  <a:ea typeface="宋体" panose="02010600030101010101" pitchFamily="2" charset="-122"/>
                </a:rPr>
                <a:t> </a:t>
              </a:r>
              <a:r>
                <a:rPr lang="en-US" altLang="zh-CN" sz="2000" dirty="0">
                  <a:latin typeface="Times New Roman" panose="02020603050405020304" pitchFamily="18" charset="0"/>
                  <a:ea typeface="宋体" panose="02010600030101010101" pitchFamily="2" charset="-122"/>
                </a:rPr>
                <a:t>V3</a:t>
              </a:r>
            </a:p>
          </p:txBody>
        </p:sp>
        <p:sp>
          <p:nvSpPr>
            <p:cNvPr id="17420" name="Oval 39"/>
            <p:cNvSpPr/>
            <p:nvPr/>
          </p:nvSpPr>
          <p:spPr>
            <a:xfrm>
              <a:off x="1706" y="272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V1</a:t>
              </a:r>
            </a:p>
          </p:txBody>
        </p:sp>
        <p:sp>
          <p:nvSpPr>
            <p:cNvPr id="17421" name="Oval 40"/>
            <p:cNvSpPr/>
            <p:nvPr/>
          </p:nvSpPr>
          <p:spPr>
            <a:xfrm>
              <a:off x="1344" y="31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V2</a:t>
              </a:r>
            </a:p>
          </p:txBody>
        </p:sp>
      </p:grpSp>
      <p:sp>
        <p:nvSpPr>
          <p:cNvPr id="17414" name="Text Box 41"/>
          <p:cNvSpPr txBox="1"/>
          <p:nvPr/>
        </p:nvSpPr>
        <p:spPr>
          <a:xfrm>
            <a:off x="236538" y="1960563"/>
            <a:ext cx="8637587"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在图中，若用箭头标明了边是有方向性的，则称这样的图为</a:t>
            </a:r>
            <a:r>
              <a:rPr lang="zh-CN" altLang="en-US" dirty="0">
                <a:solidFill>
                  <a:schemeClr val="folHlink"/>
                </a:solidFill>
                <a:latin typeface="Times New Roman" panose="02020603050405020304" pitchFamily="18" charset="0"/>
                <a:ea typeface="宋体" panose="02010600030101010101" pitchFamily="2" charset="-122"/>
              </a:rPr>
              <a:t>有向图</a:t>
            </a:r>
            <a:r>
              <a:rPr lang="zh-CN" altLang="en-US" b="0" dirty="0">
                <a:latin typeface="Times New Roman" panose="02020603050405020304" pitchFamily="18" charset="0"/>
                <a:ea typeface="宋体" panose="02010600030101010101" pitchFamily="2" charset="-122"/>
              </a:rPr>
              <a:t>，否则称为</a:t>
            </a:r>
            <a:r>
              <a:rPr lang="zh-CN" altLang="en-US" dirty="0">
                <a:solidFill>
                  <a:schemeClr val="folHlink"/>
                </a:solidFill>
                <a:latin typeface="Times New Roman" panose="02020603050405020304" pitchFamily="18" charset="0"/>
                <a:ea typeface="宋体" panose="02010600030101010101" pitchFamily="2" charset="-122"/>
              </a:rPr>
              <a:t>无向图</a:t>
            </a:r>
            <a:r>
              <a:rPr lang="zh-CN" altLang="en-US" b="0" dirty="0">
                <a:latin typeface="Times New Roman" panose="02020603050405020304" pitchFamily="18" charset="0"/>
                <a:ea typeface="宋体" panose="02010600030101010101" pitchFamily="2" charset="-122"/>
              </a:rPr>
              <a:t>。</a:t>
            </a:r>
          </a:p>
          <a:p>
            <a:pPr lvl="0" algn="just" eaLnBrk="1" latinLnBrk="0" hangingPunct="1">
              <a:lnSpc>
                <a:spcPct val="130000"/>
              </a:lnSpc>
              <a:spcBef>
                <a:spcPct val="0"/>
              </a:spcBef>
              <a:buNone/>
            </a:pPr>
            <a:r>
              <a:rPr lang="zh-CN" altLang="en-US" b="0" dirty="0">
                <a:latin typeface="Times New Roman" panose="02020603050405020304" pitchFamily="18" charset="0"/>
                <a:ea typeface="宋体" panose="02010600030101010101" pitchFamily="2" charset="-122"/>
              </a:rPr>
              <a:t>　在无向图中，一条边（</a:t>
            </a:r>
            <a:r>
              <a:rPr lang="en-US" altLang="zh-CN" b="0" dirty="0">
                <a:latin typeface="Times New Roman" panose="02020603050405020304" pitchFamily="18" charset="0"/>
                <a:ea typeface="宋体" panose="02010600030101010101" pitchFamily="2" charset="-122"/>
              </a:rPr>
              <a:t>x,y</a:t>
            </a:r>
            <a:r>
              <a:rPr lang="zh-CN" altLang="en-US" b="0" dirty="0">
                <a:latin typeface="Times New Roman" panose="02020603050405020304" pitchFamily="18" charset="0"/>
                <a:ea typeface="宋体" panose="02010600030101010101" pitchFamily="2" charset="-122"/>
              </a:rPr>
              <a:t>）与（</a:t>
            </a:r>
            <a:r>
              <a:rPr lang="en-US" altLang="zh-CN" b="0" dirty="0">
                <a:latin typeface="Times New Roman" panose="02020603050405020304" pitchFamily="18" charset="0"/>
                <a:ea typeface="宋体" panose="02010600030101010101" pitchFamily="2" charset="-122"/>
              </a:rPr>
              <a:t>y,x</a:t>
            </a:r>
            <a:r>
              <a:rPr lang="zh-CN" altLang="en-US" b="0" dirty="0">
                <a:latin typeface="Times New Roman" panose="02020603050405020304" pitchFamily="18" charset="0"/>
                <a:ea typeface="宋体" panose="02010600030101010101" pitchFamily="2" charset="-122"/>
              </a:rPr>
              <a:t>）表示的结果相同，用</a:t>
            </a:r>
            <a:r>
              <a:rPr lang="zh-CN" altLang="en-US" dirty="0">
                <a:solidFill>
                  <a:schemeClr val="folHlink"/>
                </a:solidFill>
                <a:latin typeface="Times New Roman" panose="02020603050405020304" pitchFamily="18" charset="0"/>
                <a:ea typeface="宋体" panose="02010600030101010101" pitchFamily="2" charset="-122"/>
              </a:rPr>
              <a:t>圆括号</a:t>
            </a:r>
            <a:r>
              <a:rPr lang="zh-CN" altLang="en-US" b="0" dirty="0">
                <a:latin typeface="Times New Roman" panose="02020603050405020304" pitchFamily="18" charset="0"/>
                <a:ea typeface="宋体" panose="02010600030101010101" pitchFamily="2" charset="-122"/>
              </a:rPr>
              <a:t>表示。例如：</a:t>
            </a:r>
          </a:p>
        </p:txBody>
      </p:sp>
      <p:sp>
        <p:nvSpPr>
          <p:cNvPr id="17415" name="Rectangle 42"/>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74812"/>
                                        </p:tgtEl>
                                        <p:attrNameLst>
                                          <p:attrName>style.visibility</p:attrName>
                                        </p:attrNameLst>
                                      </p:cBhvr>
                                      <p:to>
                                        <p:strVal val="visible"/>
                                      </p:to>
                                    </p:set>
                                    <p:anim calcmode="lin" valueType="num">
                                      <p:cBhvr additive="base">
                                        <p:cTn id="7" dur="500" fill="hold"/>
                                        <p:tgtEl>
                                          <p:spTgt spid="374812"/>
                                        </p:tgtEl>
                                        <p:attrNameLst>
                                          <p:attrName>ppt_x</p:attrName>
                                        </p:attrNameLst>
                                      </p:cBhvr>
                                      <p:tavLst>
                                        <p:tav tm="0">
                                          <p:val>
                                            <p:strVal val="#ppt_x"/>
                                          </p:val>
                                        </p:tav>
                                        <p:tav tm="100000">
                                          <p:val>
                                            <p:strVal val="#ppt_x"/>
                                          </p:val>
                                        </p:tav>
                                      </p:tavLst>
                                    </p:anim>
                                    <p:anim calcmode="lin" valueType="num">
                                      <p:cBhvr additive="base">
                                        <p:cTn id="8" dur="500" fill="hold"/>
                                        <p:tgtEl>
                                          <p:spTgt spid="37481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374811"/>
                                        </p:tgtEl>
                                        <p:attrNameLst>
                                          <p:attrName>style.visibility</p:attrName>
                                        </p:attrNameLst>
                                      </p:cBhvr>
                                      <p:to>
                                        <p:strVal val="visible"/>
                                      </p:to>
                                    </p:set>
                                    <p:animEffect transition="in" filter="checkerboard(across)">
                                      <p:cBhvr>
                                        <p:cTn id="13" dur="500"/>
                                        <p:tgtEl>
                                          <p:spTgt spid="3748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4811"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15</a:t>
            </a:fld>
            <a:endParaRPr lang="en-US" altLang="ko-KR" sz="2000" b="0" dirty="0">
              <a:solidFill>
                <a:schemeClr val="accent2"/>
              </a:solidFill>
            </a:endParaRPr>
          </a:p>
        </p:txBody>
      </p:sp>
      <p:sp>
        <p:nvSpPr>
          <p:cNvPr id="1843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18436" name="Text Box 19"/>
          <p:cNvSpPr txBox="1"/>
          <p:nvPr/>
        </p:nvSpPr>
        <p:spPr>
          <a:xfrm>
            <a:off x="255588" y="1989138"/>
            <a:ext cx="8637587" cy="4749800"/>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在有向图中，一条边</a:t>
            </a:r>
            <a:r>
              <a:rPr lang="en-US" altLang="zh-CN" b="0" dirty="0">
                <a:latin typeface="Times New Roman" panose="02020603050405020304" pitchFamily="18" charset="0"/>
                <a:ea typeface="宋体" panose="02010600030101010101" pitchFamily="2" charset="-122"/>
              </a:rPr>
              <a:t>&lt;x,y&gt;</a:t>
            </a:r>
            <a:r>
              <a:rPr lang="zh-CN" altLang="en-US" b="0" dirty="0">
                <a:latin typeface="Times New Roman" panose="02020603050405020304" pitchFamily="18" charset="0"/>
                <a:ea typeface="宋体" panose="02010600030101010101" pitchFamily="2" charset="-122"/>
              </a:rPr>
              <a:t>与</a:t>
            </a:r>
            <a:r>
              <a:rPr lang="en-US" altLang="zh-CN" b="0" dirty="0">
                <a:latin typeface="Times New Roman" panose="02020603050405020304" pitchFamily="18" charset="0"/>
                <a:ea typeface="宋体" panose="02010600030101010101" pitchFamily="2" charset="-122"/>
              </a:rPr>
              <a:t>&lt;y,x&gt;</a:t>
            </a:r>
            <a:r>
              <a:rPr lang="zh-CN" altLang="en-US" b="0" dirty="0">
                <a:latin typeface="Times New Roman" panose="02020603050405020304" pitchFamily="18" charset="0"/>
                <a:ea typeface="宋体" panose="02010600030101010101" pitchFamily="2" charset="-122"/>
              </a:rPr>
              <a:t>表示的结果不相同，用</a:t>
            </a:r>
            <a:r>
              <a:rPr lang="zh-CN" altLang="en-US" dirty="0">
                <a:solidFill>
                  <a:schemeClr val="folHlink"/>
                </a:solidFill>
                <a:latin typeface="Times New Roman" panose="02020603050405020304" pitchFamily="18" charset="0"/>
                <a:ea typeface="宋体" panose="02010600030101010101" pitchFamily="2" charset="-122"/>
              </a:rPr>
              <a:t>尖括号</a:t>
            </a:r>
            <a:r>
              <a:rPr lang="zh-CN" altLang="en-US" b="0" dirty="0">
                <a:latin typeface="Times New Roman" panose="02020603050405020304" pitchFamily="18" charset="0"/>
                <a:ea typeface="宋体" panose="02010600030101010101" pitchFamily="2" charset="-122"/>
              </a:rPr>
              <a:t>表示。</a:t>
            </a:r>
            <a:r>
              <a:rPr lang="en-US" altLang="zh-CN" b="0" dirty="0">
                <a:latin typeface="Times New Roman" panose="02020603050405020304" pitchFamily="18" charset="0"/>
                <a:ea typeface="宋体" panose="02010600030101010101" pitchFamily="2" charset="-122"/>
              </a:rPr>
              <a:t>&lt;x,y&gt;</a:t>
            </a:r>
            <a:r>
              <a:rPr lang="zh-CN" altLang="en-US" b="0" dirty="0">
                <a:latin typeface="Times New Roman" panose="02020603050405020304" pitchFamily="18" charset="0"/>
                <a:ea typeface="宋体" panose="02010600030101010101" pitchFamily="2" charset="-122"/>
              </a:rPr>
              <a:t>表示从顶点</a:t>
            </a:r>
            <a:r>
              <a:rPr lang="en-US" altLang="zh-CN" b="0" dirty="0">
                <a:latin typeface="Times New Roman" panose="02020603050405020304" pitchFamily="18" charset="0"/>
                <a:ea typeface="宋体" panose="02010600030101010101" pitchFamily="2" charset="-122"/>
              </a:rPr>
              <a:t>x</a:t>
            </a:r>
            <a:r>
              <a:rPr lang="zh-CN" altLang="en-US" b="0" dirty="0">
                <a:latin typeface="Times New Roman" panose="02020603050405020304" pitchFamily="18" charset="0"/>
                <a:ea typeface="宋体" panose="02010600030101010101" pitchFamily="2" charset="-122"/>
              </a:rPr>
              <a:t>出发向顶点</a:t>
            </a:r>
            <a:r>
              <a:rPr lang="en-US" altLang="zh-CN" b="0" dirty="0">
                <a:latin typeface="Times New Roman" panose="02020603050405020304" pitchFamily="18" charset="0"/>
                <a:ea typeface="宋体" panose="02010600030101010101" pitchFamily="2" charset="-122"/>
              </a:rPr>
              <a:t>y</a:t>
            </a:r>
            <a:r>
              <a:rPr lang="zh-CN" altLang="en-US" b="0" dirty="0">
                <a:latin typeface="Times New Roman" panose="02020603050405020304" pitchFamily="18" charset="0"/>
                <a:ea typeface="宋体" panose="02010600030101010101" pitchFamily="2" charset="-122"/>
              </a:rPr>
              <a:t>的边，</a:t>
            </a:r>
            <a:r>
              <a:rPr lang="en-US" altLang="zh-CN" b="0" dirty="0">
                <a:latin typeface="Times New Roman" panose="02020603050405020304" pitchFamily="18" charset="0"/>
                <a:ea typeface="宋体" panose="02010600030101010101" pitchFamily="2" charset="-122"/>
              </a:rPr>
              <a:t>x</a:t>
            </a:r>
            <a:r>
              <a:rPr lang="zh-CN" altLang="en-US" b="0" dirty="0">
                <a:latin typeface="Times New Roman" panose="02020603050405020304" pitchFamily="18" charset="0"/>
                <a:ea typeface="宋体" panose="02010600030101010101" pitchFamily="2" charset="-122"/>
              </a:rPr>
              <a:t>为始点，</a:t>
            </a:r>
            <a:r>
              <a:rPr lang="en-US" altLang="zh-CN" b="0" dirty="0">
                <a:latin typeface="Times New Roman" panose="02020603050405020304" pitchFamily="18" charset="0"/>
                <a:ea typeface="宋体" panose="02010600030101010101" pitchFamily="2" charset="-122"/>
              </a:rPr>
              <a:t>y</a:t>
            </a:r>
            <a:r>
              <a:rPr lang="zh-CN" altLang="en-US" b="0" dirty="0">
                <a:latin typeface="Times New Roman" panose="02020603050405020304" pitchFamily="18" charset="0"/>
                <a:ea typeface="宋体" panose="02010600030101010101" pitchFamily="2" charset="-122"/>
              </a:rPr>
              <a:t>为终点。例如：</a:t>
            </a:r>
          </a:p>
        </p:txBody>
      </p:sp>
      <p:sp>
        <p:nvSpPr>
          <p:cNvPr id="378900" name="Text Box 20"/>
          <p:cNvSpPr txBox="1"/>
          <p:nvPr/>
        </p:nvSpPr>
        <p:spPr>
          <a:xfrm>
            <a:off x="522288" y="5153025"/>
            <a:ext cx="8077200" cy="1516063"/>
          </a:xfrm>
          <a:prstGeom prst="rect">
            <a:avLst/>
          </a:prstGeom>
          <a:noFill/>
          <a:ln w="9525">
            <a:noFill/>
          </a:ln>
        </p:spPr>
        <p:txBody>
          <a:bodyPr>
            <a:spAutoFit/>
          </a:bodyPr>
          <a:lstStyle/>
          <a:p>
            <a:pPr lvl="0" algn="just" eaLnBrk="1" latinLnBrk="0" hangingPunct="1">
              <a:lnSpc>
                <a:spcPct val="130000"/>
              </a:lnSpc>
              <a:spcBef>
                <a:spcPct val="0"/>
              </a:spcBef>
              <a:buNone/>
            </a:pPr>
            <a:r>
              <a:rPr lang="en-US" altLang="zh-CN" b="0" dirty="0">
                <a:latin typeface="Times New Roman" panose="02020603050405020304" pitchFamily="18" charset="0"/>
                <a:ea typeface="宋体" panose="02010600030101010101" pitchFamily="2" charset="-122"/>
              </a:rPr>
              <a:t>G2=&lt;V2, A2&gt;</a:t>
            </a:r>
          </a:p>
          <a:p>
            <a:pPr lvl="0" algn="just" eaLnBrk="1" latinLnBrk="0" hangingPunct="1">
              <a:lnSpc>
                <a:spcPct val="130000"/>
              </a:lnSpc>
              <a:spcBef>
                <a:spcPct val="0"/>
              </a:spcBef>
              <a:buNone/>
            </a:pPr>
            <a:r>
              <a:rPr lang="en-US" altLang="zh-CN" b="0" dirty="0">
                <a:latin typeface="Times New Roman" panose="02020603050405020304" pitchFamily="18" charset="0"/>
                <a:ea typeface="宋体" panose="02010600030101010101" pitchFamily="2" charset="-122"/>
              </a:rPr>
              <a:t>V2={v0, v1, v2, v3}</a:t>
            </a:r>
          </a:p>
          <a:p>
            <a:pPr lvl="0" algn="just" eaLnBrk="1" latinLnBrk="0" hangingPunct="1">
              <a:lnSpc>
                <a:spcPct val="130000"/>
              </a:lnSpc>
              <a:spcBef>
                <a:spcPct val="0"/>
              </a:spcBef>
              <a:buNone/>
            </a:pPr>
            <a:r>
              <a:rPr lang="en-US" altLang="zh-CN" b="0" dirty="0">
                <a:latin typeface="Times New Roman" panose="02020603050405020304" pitchFamily="18" charset="0"/>
                <a:ea typeface="宋体" panose="02010600030101010101" pitchFamily="2" charset="-122"/>
              </a:rPr>
              <a:t>E2={&lt;v0,v1 &gt;, &lt;v0,v2 &gt;, &lt;v2,v3 &gt;, &lt;v3,v0 &gt;}</a:t>
            </a:r>
          </a:p>
        </p:txBody>
      </p:sp>
      <p:grpSp>
        <p:nvGrpSpPr>
          <p:cNvPr id="378901" name="Group 21"/>
          <p:cNvGrpSpPr/>
          <p:nvPr/>
        </p:nvGrpSpPr>
        <p:grpSpPr>
          <a:xfrm>
            <a:off x="3851275" y="3471863"/>
            <a:ext cx="1763713" cy="1685925"/>
            <a:chOff x="4368" y="1056"/>
            <a:chExt cx="1111" cy="1062"/>
          </a:xfrm>
        </p:grpSpPr>
        <p:sp>
          <p:nvSpPr>
            <p:cNvPr id="18440" name="Oval 22"/>
            <p:cNvSpPr/>
            <p:nvPr/>
          </p:nvSpPr>
          <p:spPr>
            <a:xfrm>
              <a:off x="4371" y="105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sp>
          <p:nvSpPr>
            <p:cNvPr id="18441" name="Oval 23"/>
            <p:cNvSpPr/>
            <p:nvPr/>
          </p:nvSpPr>
          <p:spPr>
            <a:xfrm>
              <a:off x="4368" y="182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V2</a:t>
              </a:r>
            </a:p>
          </p:txBody>
        </p:sp>
        <p:sp>
          <p:nvSpPr>
            <p:cNvPr id="18442" name="Line 24"/>
            <p:cNvSpPr/>
            <p:nvPr/>
          </p:nvSpPr>
          <p:spPr>
            <a:xfrm>
              <a:off x="4515" y="1395"/>
              <a:ext cx="0" cy="412"/>
            </a:xfrm>
            <a:prstGeom prst="line">
              <a:avLst/>
            </a:prstGeom>
            <a:ln w="38100" cap="flat" cmpd="sng">
              <a:solidFill>
                <a:srgbClr val="FF6600"/>
              </a:solidFill>
              <a:prstDash val="solid"/>
              <a:headEnd type="none" w="med" len="med"/>
              <a:tailEnd type="triangle" w="med" len="med"/>
            </a:ln>
          </p:spPr>
        </p:sp>
        <p:sp>
          <p:nvSpPr>
            <p:cNvPr id="18443" name="Line 25"/>
            <p:cNvSpPr/>
            <p:nvPr/>
          </p:nvSpPr>
          <p:spPr>
            <a:xfrm>
              <a:off x="4688" y="1971"/>
              <a:ext cx="506" cy="0"/>
            </a:xfrm>
            <a:prstGeom prst="line">
              <a:avLst/>
            </a:prstGeom>
            <a:ln w="38100" cap="flat" cmpd="sng">
              <a:solidFill>
                <a:srgbClr val="FF6600"/>
              </a:solidFill>
              <a:prstDash val="solid"/>
              <a:headEnd type="none" w="med" len="med"/>
              <a:tailEnd type="triangle" w="med" len="med"/>
            </a:ln>
          </p:spPr>
        </p:sp>
        <p:sp>
          <p:nvSpPr>
            <p:cNvPr id="18444" name="Line 26"/>
            <p:cNvSpPr/>
            <p:nvPr/>
          </p:nvSpPr>
          <p:spPr>
            <a:xfrm>
              <a:off x="4688" y="1203"/>
              <a:ext cx="472" cy="0"/>
            </a:xfrm>
            <a:prstGeom prst="line">
              <a:avLst/>
            </a:prstGeom>
            <a:ln w="38100" cap="flat" cmpd="sng">
              <a:solidFill>
                <a:srgbClr val="FF6600"/>
              </a:solidFill>
              <a:prstDash val="solid"/>
              <a:headEnd type="none" w="med" len="med"/>
              <a:tailEnd type="triangle" w="med" len="med"/>
            </a:ln>
          </p:spPr>
        </p:sp>
        <p:sp>
          <p:nvSpPr>
            <p:cNvPr id="18445" name="Line 27"/>
            <p:cNvSpPr/>
            <p:nvPr/>
          </p:nvSpPr>
          <p:spPr>
            <a:xfrm flipH="1" flipV="1">
              <a:off x="4608" y="1296"/>
              <a:ext cx="672" cy="624"/>
            </a:xfrm>
            <a:prstGeom prst="line">
              <a:avLst/>
            </a:prstGeom>
            <a:ln w="38100" cap="flat" cmpd="sng">
              <a:solidFill>
                <a:srgbClr val="FF6600"/>
              </a:solidFill>
              <a:prstDash val="solid"/>
              <a:headEnd type="none" w="med" len="med"/>
              <a:tailEnd type="triangle" w="med" len="med"/>
            </a:ln>
          </p:spPr>
        </p:sp>
        <p:sp>
          <p:nvSpPr>
            <p:cNvPr id="18446" name="Oval 28"/>
            <p:cNvSpPr/>
            <p:nvPr/>
          </p:nvSpPr>
          <p:spPr>
            <a:xfrm>
              <a:off x="5184" y="1824"/>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sp>
          <p:nvSpPr>
            <p:cNvPr id="18447" name="Oval 29"/>
            <p:cNvSpPr/>
            <p:nvPr/>
          </p:nvSpPr>
          <p:spPr>
            <a:xfrm>
              <a:off x="5184" y="1056"/>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V1</a:t>
              </a:r>
            </a:p>
          </p:txBody>
        </p:sp>
      </p:grpSp>
      <p:sp>
        <p:nvSpPr>
          <p:cNvPr id="18439" name="Rectangle 30"/>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78901"/>
                                        </p:tgtEl>
                                        <p:attrNameLst>
                                          <p:attrName>style.visibility</p:attrName>
                                        </p:attrNameLst>
                                      </p:cBhvr>
                                      <p:to>
                                        <p:strVal val="visible"/>
                                      </p:to>
                                    </p:set>
                                    <p:anim calcmode="lin" valueType="num">
                                      <p:cBhvr additive="base">
                                        <p:cTn id="7" dur="500" fill="hold"/>
                                        <p:tgtEl>
                                          <p:spTgt spid="378901"/>
                                        </p:tgtEl>
                                        <p:attrNameLst>
                                          <p:attrName>ppt_x</p:attrName>
                                        </p:attrNameLst>
                                      </p:cBhvr>
                                      <p:tavLst>
                                        <p:tav tm="0">
                                          <p:val>
                                            <p:strVal val="#ppt_x"/>
                                          </p:val>
                                        </p:tav>
                                        <p:tav tm="100000">
                                          <p:val>
                                            <p:strVal val="#ppt_x"/>
                                          </p:val>
                                        </p:tav>
                                      </p:tavLst>
                                    </p:anim>
                                    <p:anim calcmode="lin" valueType="num">
                                      <p:cBhvr additive="base">
                                        <p:cTn id="8" dur="500" fill="hold"/>
                                        <p:tgtEl>
                                          <p:spTgt spid="37890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5" presetClass="entr" presetSubtype="10" fill="hold" grpId="0" nodeType="clickEffect">
                                  <p:stCondLst>
                                    <p:cond delay="0"/>
                                  </p:stCondLst>
                                  <p:childTnLst>
                                    <p:set>
                                      <p:cBhvr>
                                        <p:cTn id="12" dur="1" fill="hold">
                                          <p:stCondLst>
                                            <p:cond delay="0"/>
                                          </p:stCondLst>
                                        </p:cTn>
                                        <p:tgtEl>
                                          <p:spTgt spid="378900"/>
                                        </p:tgtEl>
                                        <p:attrNameLst>
                                          <p:attrName>style.visibility</p:attrName>
                                        </p:attrNameLst>
                                      </p:cBhvr>
                                      <p:to>
                                        <p:strVal val="visible"/>
                                      </p:to>
                                    </p:set>
                                    <p:animEffect transition="in" filter="checkerboard(across)">
                                      <p:cBhvr>
                                        <p:cTn id="13" dur="500"/>
                                        <p:tgtEl>
                                          <p:spTgt spid="3789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890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16</a:t>
            </a:fld>
            <a:endParaRPr lang="en-US" altLang="ko-KR" sz="2000" b="0" dirty="0">
              <a:solidFill>
                <a:schemeClr val="accent2"/>
              </a:solidFill>
            </a:endParaRPr>
          </a:p>
        </p:txBody>
      </p:sp>
      <p:sp>
        <p:nvSpPr>
          <p:cNvPr id="1945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19460" name="Group 19"/>
          <p:cNvGrpSpPr/>
          <p:nvPr/>
        </p:nvGrpSpPr>
        <p:grpSpPr>
          <a:xfrm>
            <a:off x="2208213" y="5157788"/>
            <a:ext cx="1295400" cy="1228725"/>
            <a:chOff x="1255" y="3168"/>
            <a:chExt cx="816" cy="774"/>
          </a:xfrm>
        </p:grpSpPr>
        <p:sp>
          <p:nvSpPr>
            <p:cNvPr id="19467" name="Oval 20"/>
            <p:cNvSpPr/>
            <p:nvPr/>
          </p:nvSpPr>
          <p:spPr>
            <a:xfrm>
              <a:off x="1255" y="3648"/>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V</a:t>
              </a:r>
            </a:p>
          </p:txBody>
        </p:sp>
        <p:sp>
          <p:nvSpPr>
            <p:cNvPr id="19468" name="Oval 21"/>
            <p:cNvSpPr/>
            <p:nvPr/>
          </p:nvSpPr>
          <p:spPr>
            <a:xfrm>
              <a:off x="1776" y="3168"/>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W</a:t>
              </a:r>
            </a:p>
          </p:txBody>
        </p:sp>
        <p:cxnSp>
          <p:nvCxnSpPr>
            <p:cNvPr id="19469" name="AutoShape 22"/>
            <p:cNvCxnSpPr>
              <a:stCxn id="19467" idx="7"/>
              <a:endCxn id="19468" idx="3"/>
            </p:cNvCxnSpPr>
            <p:nvPr/>
          </p:nvCxnSpPr>
          <p:spPr>
            <a:xfrm flipV="1">
              <a:off x="1507" y="3428"/>
              <a:ext cx="312" cy="254"/>
            </a:xfrm>
            <a:prstGeom prst="straightConnector1">
              <a:avLst/>
            </a:prstGeom>
            <a:ln w="38100" cap="flat" cmpd="sng">
              <a:solidFill>
                <a:srgbClr val="FF9900"/>
              </a:solidFill>
              <a:prstDash val="solid"/>
              <a:headEnd type="none" w="med" len="med"/>
              <a:tailEnd type="none" w="med" len="med"/>
            </a:ln>
          </p:spPr>
        </p:cxnSp>
      </p:grpSp>
      <p:sp>
        <p:nvSpPr>
          <p:cNvPr id="19461" name="Oval 23"/>
          <p:cNvSpPr/>
          <p:nvPr/>
        </p:nvSpPr>
        <p:spPr>
          <a:xfrm>
            <a:off x="5386388" y="6070600"/>
            <a:ext cx="468312" cy="466725"/>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V</a:t>
            </a:r>
          </a:p>
        </p:txBody>
      </p:sp>
      <p:sp>
        <p:nvSpPr>
          <p:cNvPr id="19462" name="Oval 24"/>
          <p:cNvSpPr/>
          <p:nvPr/>
        </p:nvSpPr>
        <p:spPr>
          <a:xfrm>
            <a:off x="6376988" y="5013325"/>
            <a:ext cx="468312" cy="466725"/>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W</a:t>
            </a:r>
          </a:p>
        </p:txBody>
      </p:sp>
      <p:cxnSp>
        <p:nvCxnSpPr>
          <p:cNvPr id="19463" name="AutoShape 25"/>
          <p:cNvCxnSpPr>
            <a:stCxn id="19461" idx="0"/>
          </p:cNvCxnSpPr>
          <p:nvPr/>
        </p:nvCxnSpPr>
        <p:spPr>
          <a:xfrm rot="-5400000">
            <a:off x="5629275" y="5308600"/>
            <a:ext cx="738188" cy="755650"/>
          </a:xfrm>
          <a:prstGeom prst="curvedConnector2">
            <a:avLst/>
          </a:prstGeom>
          <a:ln w="38100" cap="flat" cmpd="sng">
            <a:solidFill>
              <a:srgbClr val="FF9900"/>
            </a:solidFill>
            <a:prstDash val="solid"/>
            <a:headEnd type="none" w="med" len="med"/>
            <a:tailEnd type="triangle" w="med" len="med"/>
          </a:ln>
        </p:spPr>
      </p:cxnSp>
      <p:cxnSp>
        <p:nvCxnSpPr>
          <p:cNvPr id="19464" name="AutoShape 26"/>
          <p:cNvCxnSpPr>
            <a:stCxn id="19461" idx="6"/>
            <a:endCxn id="19462" idx="4"/>
          </p:cNvCxnSpPr>
          <p:nvPr/>
        </p:nvCxnSpPr>
        <p:spPr>
          <a:xfrm flipV="1">
            <a:off x="5868988" y="5494338"/>
            <a:ext cx="742950" cy="809625"/>
          </a:xfrm>
          <a:prstGeom prst="curvedConnector2">
            <a:avLst/>
          </a:prstGeom>
          <a:ln w="38100" cap="flat" cmpd="sng">
            <a:solidFill>
              <a:srgbClr val="339933"/>
            </a:solidFill>
            <a:prstDash val="solid"/>
            <a:headEnd type="triangle" w="med" len="med"/>
            <a:tailEnd type="none" w="med" len="med"/>
          </a:ln>
        </p:spPr>
      </p:cxnSp>
      <p:sp>
        <p:nvSpPr>
          <p:cNvPr id="19465" name="Text Box 27"/>
          <p:cNvSpPr txBox="1"/>
          <p:nvPr/>
        </p:nvSpPr>
        <p:spPr>
          <a:xfrm>
            <a:off x="250825" y="1916113"/>
            <a:ext cx="8637588"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图中的数据元素通常称为</a:t>
            </a:r>
            <a:r>
              <a:rPr lang="zh-CN" altLang="en-US" dirty="0">
                <a:solidFill>
                  <a:schemeClr val="folHlink"/>
                </a:solidFill>
                <a:latin typeface="宋体" panose="02010600030101010101" pitchFamily="2" charset="-122"/>
                <a:ea typeface="宋体" panose="02010600030101010101" pitchFamily="2" charset="-122"/>
              </a:rPr>
              <a:t>顶点</a:t>
            </a:r>
            <a:r>
              <a:rPr lang="zh-CN" altLang="en-US" b="0" dirty="0">
                <a:latin typeface="宋体" panose="02010600030101010101" pitchFamily="2" charset="-122"/>
                <a:ea typeface="宋体" panose="02010600030101010101" pitchFamily="2" charset="-122"/>
              </a:rPr>
              <a:t>；</a:t>
            </a:r>
          </a:p>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若</a:t>
            </a:r>
            <a:r>
              <a:rPr lang="en-US" altLang="zh-CN" b="0" dirty="0">
                <a:latin typeface="宋体" panose="02010600030101010101" pitchFamily="2" charset="-122"/>
                <a:ea typeface="宋体" panose="02010600030101010101" pitchFamily="2" charset="-122"/>
              </a:rPr>
              <a:t>&lt;u,v&gt;∈E,</a:t>
            </a:r>
            <a:r>
              <a:rPr lang="zh-CN" altLang="en-US" b="0" dirty="0">
                <a:latin typeface="宋体" panose="02010600030101010101" pitchFamily="2" charset="-122"/>
                <a:ea typeface="宋体" panose="02010600030101010101" pitchFamily="2" charset="-122"/>
              </a:rPr>
              <a:t>则</a:t>
            </a:r>
            <a:r>
              <a:rPr lang="en-US" altLang="zh-CN" b="0" dirty="0">
                <a:latin typeface="宋体" panose="02010600030101010101" pitchFamily="2" charset="-122"/>
                <a:ea typeface="宋体" panose="02010600030101010101" pitchFamily="2" charset="-122"/>
              </a:rPr>
              <a:t>&lt;u,v&gt;</a:t>
            </a:r>
            <a:r>
              <a:rPr lang="zh-CN" altLang="en-US" b="0" dirty="0">
                <a:latin typeface="宋体" panose="02010600030101010101" pitchFamily="2" charset="-122"/>
                <a:ea typeface="宋体" panose="02010600030101010101" pitchFamily="2" charset="-122"/>
              </a:rPr>
              <a:t>表示从</a:t>
            </a:r>
            <a:r>
              <a:rPr lang="en-US" altLang="zh-CN" b="0" dirty="0">
                <a:latin typeface="宋体" panose="02010600030101010101" pitchFamily="2" charset="-122"/>
                <a:ea typeface="宋体" panose="02010600030101010101" pitchFamily="2" charset="-122"/>
              </a:rPr>
              <a:t>u</a:t>
            </a:r>
            <a:r>
              <a:rPr lang="zh-CN" altLang="en-US" b="0" dirty="0">
                <a:latin typeface="宋体" panose="02010600030101010101" pitchFamily="2" charset="-122"/>
                <a:ea typeface="宋体" panose="02010600030101010101" pitchFamily="2" charset="-122"/>
              </a:rPr>
              <a:t>到</a:t>
            </a:r>
            <a:r>
              <a:rPr lang="en-US" altLang="zh-CN" b="0" dirty="0">
                <a:latin typeface="宋体" panose="02010600030101010101" pitchFamily="2" charset="-122"/>
                <a:ea typeface="宋体" panose="02010600030101010101" pitchFamily="2" charset="-122"/>
              </a:rPr>
              <a:t>v</a:t>
            </a:r>
            <a:r>
              <a:rPr lang="zh-CN" altLang="en-US" b="0" dirty="0">
                <a:latin typeface="宋体" panose="02010600030101010101" pitchFamily="2" charset="-122"/>
                <a:ea typeface="宋体" panose="02010600030101010101" pitchFamily="2" charset="-122"/>
              </a:rPr>
              <a:t>的一条</a:t>
            </a:r>
            <a:r>
              <a:rPr lang="zh-CN" altLang="en-US" dirty="0">
                <a:solidFill>
                  <a:schemeClr val="folHlink"/>
                </a:solidFill>
                <a:latin typeface="宋体" panose="02010600030101010101" pitchFamily="2" charset="-122"/>
                <a:ea typeface="宋体" panose="02010600030101010101" pitchFamily="2" charset="-122"/>
              </a:rPr>
              <a:t>弧</a:t>
            </a:r>
            <a:r>
              <a:rPr lang="zh-CN" altLang="en-US" b="0" dirty="0">
                <a:latin typeface="宋体" panose="02010600030101010101" pitchFamily="2" charset="-122"/>
                <a:ea typeface="宋体" panose="02010600030101010101" pitchFamily="2" charset="-122"/>
              </a:rPr>
              <a:t>，且称</a:t>
            </a:r>
            <a:r>
              <a:rPr lang="en-US" altLang="zh-CN" b="0" dirty="0">
                <a:latin typeface="宋体" panose="02010600030101010101" pitchFamily="2" charset="-122"/>
                <a:ea typeface="宋体" panose="02010600030101010101" pitchFamily="2" charset="-122"/>
              </a:rPr>
              <a:t>u</a:t>
            </a:r>
            <a:r>
              <a:rPr lang="zh-CN" altLang="en-US" b="0" dirty="0">
                <a:latin typeface="宋体" panose="02010600030101010101" pitchFamily="2" charset="-122"/>
                <a:ea typeface="宋体" panose="02010600030101010101" pitchFamily="2" charset="-122"/>
              </a:rPr>
              <a:t>为</a:t>
            </a:r>
            <a:r>
              <a:rPr lang="zh-CN" altLang="en-US" dirty="0">
                <a:solidFill>
                  <a:schemeClr val="folHlink"/>
                </a:solidFill>
                <a:latin typeface="宋体" panose="02010600030101010101" pitchFamily="2" charset="-122"/>
                <a:ea typeface="宋体" panose="02010600030101010101" pitchFamily="2" charset="-122"/>
              </a:rPr>
              <a:t>弧尾</a:t>
            </a:r>
            <a:r>
              <a:rPr lang="zh-CN" altLang="en-US" b="0" dirty="0">
                <a:latin typeface="宋体" panose="02010600030101010101" pitchFamily="2" charset="-122"/>
                <a:ea typeface="宋体" panose="02010600030101010101" pitchFamily="2" charset="-122"/>
              </a:rPr>
              <a:t>或初始点</a:t>
            </a:r>
            <a:r>
              <a:rPr lang="en-US" altLang="zh-CN" b="0" dirty="0">
                <a:latin typeface="宋体" panose="02010600030101010101" pitchFamily="2" charset="-122"/>
                <a:ea typeface="宋体" panose="02010600030101010101" pitchFamily="2" charset="-122"/>
              </a:rPr>
              <a:t>,</a:t>
            </a:r>
            <a:r>
              <a:rPr lang="zh-CN" altLang="en-US" b="0" dirty="0">
                <a:latin typeface="宋体" panose="02010600030101010101" pitchFamily="2" charset="-122"/>
                <a:ea typeface="宋体" panose="02010600030101010101" pitchFamily="2" charset="-122"/>
              </a:rPr>
              <a:t>称</a:t>
            </a:r>
            <a:r>
              <a:rPr lang="en-US" altLang="zh-CN" b="0" dirty="0">
                <a:latin typeface="宋体" panose="02010600030101010101" pitchFamily="2" charset="-122"/>
                <a:ea typeface="宋体" panose="02010600030101010101" pitchFamily="2" charset="-122"/>
              </a:rPr>
              <a:t>v</a:t>
            </a:r>
            <a:r>
              <a:rPr lang="zh-CN" altLang="en-US" b="0" dirty="0">
                <a:latin typeface="宋体" panose="02010600030101010101" pitchFamily="2" charset="-122"/>
                <a:ea typeface="宋体" panose="02010600030101010101" pitchFamily="2" charset="-122"/>
              </a:rPr>
              <a:t>为</a:t>
            </a:r>
            <a:r>
              <a:rPr lang="zh-CN" altLang="en-US" dirty="0">
                <a:solidFill>
                  <a:schemeClr val="folHlink"/>
                </a:solidFill>
                <a:latin typeface="宋体" panose="02010600030101010101" pitchFamily="2" charset="-122"/>
                <a:ea typeface="宋体" panose="02010600030101010101" pitchFamily="2" charset="-122"/>
              </a:rPr>
              <a:t>弧头</a:t>
            </a:r>
            <a:r>
              <a:rPr lang="zh-CN" altLang="en-US" b="0" dirty="0">
                <a:latin typeface="宋体" panose="02010600030101010101" pitchFamily="2" charset="-122"/>
                <a:ea typeface="宋体" panose="02010600030101010101" pitchFamily="2" charset="-122"/>
              </a:rPr>
              <a:t>或终端点。</a:t>
            </a:r>
          </a:p>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若</a:t>
            </a:r>
            <a:r>
              <a:rPr lang="en-US" altLang="zh-CN" b="0" dirty="0">
                <a:latin typeface="宋体" panose="02010600030101010101" pitchFamily="2" charset="-122"/>
                <a:ea typeface="宋体" panose="02010600030101010101" pitchFamily="2" charset="-122"/>
              </a:rPr>
              <a:t>&lt;u,v&gt;∈E</a:t>
            </a:r>
            <a:r>
              <a:rPr lang="zh-CN" altLang="en-US" b="0" dirty="0">
                <a:latin typeface="宋体" panose="02010600030101010101" pitchFamily="2" charset="-122"/>
                <a:ea typeface="宋体" panose="02010600030101010101" pitchFamily="2" charset="-122"/>
              </a:rPr>
              <a:t>，必有则</a:t>
            </a:r>
            <a:r>
              <a:rPr lang="en-US" altLang="zh-CN" b="0" dirty="0">
                <a:latin typeface="宋体" panose="02010600030101010101" pitchFamily="2" charset="-122"/>
                <a:ea typeface="宋体" panose="02010600030101010101" pitchFamily="2" charset="-122"/>
              </a:rPr>
              <a:t>&lt;u,v&gt;∈E</a:t>
            </a:r>
            <a:r>
              <a:rPr lang="zh-CN" altLang="en-US" b="0" dirty="0">
                <a:latin typeface="宋体" panose="02010600030101010101" pitchFamily="2" charset="-122"/>
                <a:ea typeface="宋体" panose="02010600030101010101" pitchFamily="2" charset="-122"/>
              </a:rPr>
              <a:t>，即</a:t>
            </a:r>
            <a:r>
              <a:rPr lang="en-US" altLang="zh-CN" b="0" dirty="0">
                <a:latin typeface="宋体" panose="02010600030101010101" pitchFamily="2" charset="-122"/>
                <a:ea typeface="宋体" panose="02010600030101010101" pitchFamily="2" charset="-122"/>
              </a:rPr>
              <a:t>E</a:t>
            </a:r>
            <a:r>
              <a:rPr lang="zh-CN" altLang="en-US" b="0" dirty="0">
                <a:latin typeface="宋体" panose="02010600030101010101" pitchFamily="2" charset="-122"/>
                <a:ea typeface="宋体" panose="02010600030101010101" pitchFamily="2" charset="-122"/>
              </a:rPr>
              <a:t>是对称的，则以无序对</a:t>
            </a:r>
            <a:r>
              <a:rPr lang="en-US" altLang="zh-CN" b="0" dirty="0">
                <a:latin typeface="宋体" panose="02010600030101010101" pitchFamily="2" charset="-122"/>
                <a:ea typeface="宋体" panose="02010600030101010101" pitchFamily="2" charset="-122"/>
              </a:rPr>
              <a:t>(u,v)</a:t>
            </a:r>
            <a:r>
              <a:rPr lang="zh-CN" altLang="en-US" b="0" dirty="0">
                <a:latin typeface="宋体" panose="02010600030101010101" pitchFamily="2" charset="-122"/>
                <a:ea typeface="宋体" panose="02010600030101010101" pitchFamily="2" charset="-122"/>
              </a:rPr>
              <a:t>代替这两个有序对，表示从</a:t>
            </a:r>
            <a:r>
              <a:rPr lang="en-US" altLang="zh-CN" b="0" dirty="0">
                <a:latin typeface="宋体" panose="02010600030101010101" pitchFamily="2" charset="-122"/>
                <a:ea typeface="宋体" panose="02010600030101010101" pitchFamily="2" charset="-122"/>
              </a:rPr>
              <a:t>u</a:t>
            </a:r>
            <a:r>
              <a:rPr lang="zh-CN" altLang="en-US" b="0" dirty="0">
                <a:latin typeface="宋体" panose="02010600030101010101" pitchFamily="2" charset="-122"/>
                <a:ea typeface="宋体" panose="02010600030101010101" pitchFamily="2" charset="-122"/>
              </a:rPr>
              <a:t>和</a:t>
            </a:r>
            <a:r>
              <a:rPr lang="en-US" altLang="zh-CN" b="0" dirty="0">
                <a:latin typeface="宋体" panose="02010600030101010101" pitchFamily="2" charset="-122"/>
                <a:ea typeface="宋体" panose="02010600030101010101" pitchFamily="2" charset="-122"/>
              </a:rPr>
              <a:t>v</a:t>
            </a:r>
            <a:r>
              <a:rPr lang="zh-CN" altLang="en-US" b="0" dirty="0">
                <a:latin typeface="宋体" panose="02010600030101010101" pitchFamily="2" charset="-122"/>
                <a:ea typeface="宋体" panose="02010600030101010101" pitchFamily="2" charset="-122"/>
              </a:rPr>
              <a:t>的一条</a:t>
            </a:r>
            <a:r>
              <a:rPr lang="zh-CN" altLang="en-US" dirty="0">
                <a:solidFill>
                  <a:schemeClr val="folHlink"/>
                </a:solidFill>
                <a:latin typeface="宋体" panose="02010600030101010101" pitchFamily="2" charset="-122"/>
                <a:ea typeface="宋体" panose="02010600030101010101" pitchFamily="2" charset="-122"/>
              </a:rPr>
              <a:t>边</a:t>
            </a:r>
            <a:r>
              <a:rPr lang="zh-CN" altLang="en-US" b="0" dirty="0">
                <a:latin typeface="宋体" panose="02010600030101010101" pitchFamily="2" charset="-122"/>
                <a:ea typeface="宋体" panose="02010600030101010101" pitchFamily="2" charset="-122"/>
              </a:rPr>
              <a:t>。</a:t>
            </a:r>
          </a:p>
        </p:txBody>
      </p:sp>
      <p:sp>
        <p:nvSpPr>
          <p:cNvPr id="19466" name="Rectangle 29"/>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nodeType="clickEffect">
                                  <p:stCondLst>
                                    <p:cond delay="0"/>
                                  </p:stCondLst>
                                  <p:childTnLst>
                                    <p:set>
                                      <p:cBhvr>
                                        <p:cTn id="6" dur="1" fill="hold">
                                          <p:stCondLst>
                                            <p:cond delay="0"/>
                                          </p:stCondLst>
                                        </p:cTn>
                                        <p:tgtEl>
                                          <p:spTgt spid="19464"/>
                                        </p:tgtEl>
                                        <p:attrNameLst>
                                          <p:attrName>style.visibility</p:attrName>
                                        </p:attrNameLst>
                                      </p:cBhvr>
                                      <p:to>
                                        <p:strVal val="visible"/>
                                      </p:to>
                                    </p:set>
                                    <p:animEffect transition="in" filter="box(out)">
                                      <p:cBhvr>
                                        <p:cTn id="7" dur="500"/>
                                        <p:tgtEl>
                                          <p:spTgt spid="194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17</a:t>
            </a:fld>
            <a:endParaRPr lang="en-US" altLang="ko-KR" sz="2000" b="0" dirty="0">
              <a:solidFill>
                <a:schemeClr val="accent2"/>
              </a:solidFill>
            </a:endParaRPr>
          </a:p>
        </p:txBody>
      </p:sp>
      <p:sp>
        <p:nvSpPr>
          <p:cNvPr id="2048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20484" name="Text Box 19"/>
          <p:cNvSpPr txBox="1"/>
          <p:nvPr/>
        </p:nvSpPr>
        <p:spPr>
          <a:xfrm>
            <a:off x="250825" y="1916113"/>
            <a:ext cx="8637588"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在一个无向图中，如果任意两顶点都有一条直接边相连接，则称该图为</a:t>
            </a:r>
            <a:r>
              <a:rPr lang="zh-CN" altLang="en-US" dirty="0">
                <a:solidFill>
                  <a:schemeClr val="folHlink"/>
                </a:solidFill>
                <a:latin typeface="宋体" panose="02010600030101010101" pitchFamily="2" charset="-122"/>
                <a:ea typeface="宋体" panose="02010600030101010101" pitchFamily="2" charset="-122"/>
              </a:rPr>
              <a:t>无向完全图</a:t>
            </a:r>
            <a:r>
              <a:rPr lang="zh-CN" altLang="en-US" b="0" dirty="0">
                <a:latin typeface="宋体" panose="02010600030101010101" pitchFamily="2" charset="-122"/>
                <a:ea typeface="宋体" panose="02010600030101010101" pitchFamily="2" charset="-122"/>
              </a:rPr>
              <a:t>。</a:t>
            </a:r>
          </a:p>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在一个有向图中，如果任意两顶点之间都有方向互为相反的两条弧相连接</a:t>
            </a:r>
            <a:r>
              <a:rPr lang="en-US" altLang="zh-CN" b="0" dirty="0">
                <a:latin typeface="宋体" panose="02010600030101010101" pitchFamily="2" charset="-122"/>
                <a:ea typeface="宋体" panose="02010600030101010101" pitchFamily="2" charset="-122"/>
              </a:rPr>
              <a:t>,</a:t>
            </a:r>
            <a:r>
              <a:rPr lang="zh-CN" altLang="en-US" b="0" dirty="0">
                <a:latin typeface="宋体" panose="02010600030101010101" pitchFamily="2" charset="-122"/>
                <a:ea typeface="宋体" panose="02010600030101010101" pitchFamily="2" charset="-122"/>
              </a:rPr>
              <a:t>则称为</a:t>
            </a:r>
            <a:r>
              <a:rPr lang="zh-CN" altLang="en-US" dirty="0">
                <a:solidFill>
                  <a:schemeClr val="folHlink"/>
                </a:solidFill>
                <a:latin typeface="宋体" panose="02010600030101010101" pitchFamily="2" charset="-122"/>
                <a:ea typeface="宋体" panose="02010600030101010101" pitchFamily="2" charset="-122"/>
              </a:rPr>
              <a:t>有向完全图</a:t>
            </a:r>
            <a:r>
              <a:rPr lang="zh-CN" altLang="en-US" b="0" dirty="0">
                <a:latin typeface="宋体" panose="02010600030101010101" pitchFamily="2" charset="-122"/>
                <a:ea typeface="宋体" panose="02010600030101010101" pitchFamily="2" charset="-122"/>
              </a:rPr>
              <a:t>。　</a:t>
            </a:r>
          </a:p>
        </p:txBody>
      </p:sp>
      <p:sp>
        <p:nvSpPr>
          <p:cNvPr id="20485" name="Text Box 20"/>
          <p:cNvSpPr txBox="1"/>
          <p:nvPr/>
        </p:nvSpPr>
        <p:spPr>
          <a:xfrm>
            <a:off x="5256213" y="6067425"/>
            <a:ext cx="1708150" cy="457200"/>
          </a:xfrm>
          <a:prstGeom prst="rect">
            <a:avLst/>
          </a:prstGeom>
          <a:noFill/>
          <a:ln w="12700">
            <a:noFill/>
          </a:ln>
        </p:spPr>
        <p:txBody>
          <a:bodyPr wrap="none">
            <a:spAutoFit/>
          </a:bodyPr>
          <a:lstStyle/>
          <a:p>
            <a:pPr lvl="0" eaLnBrk="1" latinLnBrk="0" hangingPunct="1">
              <a:spcBef>
                <a:spcPct val="0"/>
              </a:spcBef>
              <a:buNone/>
            </a:pPr>
            <a:r>
              <a:rPr lang="zh-CN" altLang="en-US" b="0" dirty="0">
                <a:latin typeface="宋体" panose="02010600030101010101" pitchFamily="2" charset="-122"/>
                <a:ea typeface="宋体" panose="02010600030101010101" pitchFamily="2" charset="-122"/>
              </a:rPr>
              <a:t>有向完全图</a:t>
            </a:r>
          </a:p>
        </p:txBody>
      </p:sp>
      <p:sp>
        <p:nvSpPr>
          <p:cNvPr id="20486" name="Text Box 21"/>
          <p:cNvSpPr txBox="1"/>
          <p:nvPr/>
        </p:nvSpPr>
        <p:spPr>
          <a:xfrm>
            <a:off x="2314575" y="6075363"/>
            <a:ext cx="1708150" cy="457200"/>
          </a:xfrm>
          <a:prstGeom prst="rect">
            <a:avLst/>
          </a:prstGeom>
          <a:noFill/>
          <a:ln w="12700">
            <a:noFill/>
          </a:ln>
        </p:spPr>
        <p:txBody>
          <a:bodyPr wrap="none">
            <a:spAutoFit/>
          </a:bodyPr>
          <a:lstStyle/>
          <a:p>
            <a:pPr lvl="0" eaLnBrk="1" latinLnBrk="0" hangingPunct="1">
              <a:spcBef>
                <a:spcPct val="0"/>
              </a:spcBef>
              <a:buNone/>
            </a:pPr>
            <a:r>
              <a:rPr lang="zh-CN" altLang="en-US" b="0" dirty="0">
                <a:latin typeface="宋体" panose="02010600030101010101" pitchFamily="2" charset="-122"/>
                <a:ea typeface="宋体" panose="02010600030101010101" pitchFamily="2" charset="-122"/>
              </a:rPr>
              <a:t>无向完全图</a:t>
            </a:r>
          </a:p>
        </p:txBody>
      </p:sp>
      <p:grpSp>
        <p:nvGrpSpPr>
          <p:cNvPr id="20487" name="Group 22"/>
          <p:cNvGrpSpPr/>
          <p:nvPr/>
        </p:nvGrpSpPr>
        <p:grpSpPr>
          <a:xfrm>
            <a:off x="4864100" y="4475163"/>
            <a:ext cx="2070100" cy="1533525"/>
            <a:chOff x="1145" y="2880"/>
            <a:chExt cx="1304" cy="966"/>
          </a:xfrm>
        </p:grpSpPr>
        <p:sp>
          <p:nvSpPr>
            <p:cNvPr id="20496" name="Line 23"/>
            <p:cNvSpPr/>
            <p:nvPr/>
          </p:nvSpPr>
          <p:spPr>
            <a:xfrm>
              <a:off x="1440" y="3777"/>
              <a:ext cx="720" cy="0"/>
            </a:xfrm>
            <a:prstGeom prst="line">
              <a:avLst/>
            </a:prstGeom>
            <a:ln w="38100" cap="flat" cmpd="sng">
              <a:solidFill>
                <a:srgbClr val="FF9900"/>
              </a:solidFill>
              <a:prstDash val="solid"/>
              <a:headEnd type="none" w="med" len="med"/>
              <a:tailEnd type="triangle" w="med" len="med"/>
            </a:ln>
          </p:spPr>
        </p:sp>
        <p:sp>
          <p:nvSpPr>
            <p:cNvPr id="20497" name="Line 24"/>
            <p:cNvSpPr/>
            <p:nvPr/>
          </p:nvSpPr>
          <p:spPr>
            <a:xfrm>
              <a:off x="1440" y="3696"/>
              <a:ext cx="720" cy="0"/>
            </a:xfrm>
            <a:prstGeom prst="line">
              <a:avLst/>
            </a:prstGeom>
            <a:ln w="38100" cap="flat" cmpd="sng">
              <a:solidFill>
                <a:srgbClr val="FF9900"/>
              </a:solidFill>
              <a:prstDash val="solid"/>
              <a:headEnd type="triangle" w="med" len="med"/>
              <a:tailEnd type="none" w="med" len="med"/>
            </a:ln>
          </p:spPr>
        </p:sp>
        <p:sp>
          <p:nvSpPr>
            <p:cNvPr id="20498" name="Line 25"/>
            <p:cNvSpPr/>
            <p:nvPr/>
          </p:nvSpPr>
          <p:spPr>
            <a:xfrm rot="3600000" flipH="1">
              <a:off x="1843" y="3316"/>
              <a:ext cx="497" cy="76"/>
            </a:xfrm>
            <a:prstGeom prst="line">
              <a:avLst/>
            </a:prstGeom>
            <a:ln w="38100" cap="flat" cmpd="sng">
              <a:solidFill>
                <a:srgbClr val="FF9900"/>
              </a:solidFill>
              <a:prstDash val="solid"/>
              <a:headEnd type="none" w="med" len="med"/>
              <a:tailEnd type="triangle" w="med" len="med"/>
            </a:ln>
          </p:spPr>
        </p:sp>
        <p:sp>
          <p:nvSpPr>
            <p:cNvPr id="20499" name="Line 26"/>
            <p:cNvSpPr/>
            <p:nvPr/>
          </p:nvSpPr>
          <p:spPr>
            <a:xfrm rot="3600000" flipH="1">
              <a:off x="1841" y="3245"/>
              <a:ext cx="600" cy="85"/>
            </a:xfrm>
            <a:prstGeom prst="line">
              <a:avLst/>
            </a:prstGeom>
            <a:ln w="38100" cap="flat" cmpd="sng">
              <a:solidFill>
                <a:srgbClr val="FF9900"/>
              </a:solidFill>
              <a:prstDash val="solid"/>
              <a:headEnd type="triangle" w="med" len="med"/>
              <a:tailEnd type="none" w="med" len="med"/>
            </a:ln>
          </p:spPr>
        </p:sp>
        <p:sp>
          <p:nvSpPr>
            <p:cNvPr id="20500" name="Line 27"/>
            <p:cNvSpPr/>
            <p:nvPr/>
          </p:nvSpPr>
          <p:spPr>
            <a:xfrm rot="7200000">
              <a:off x="1214" y="3279"/>
              <a:ext cx="572" cy="81"/>
            </a:xfrm>
            <a:prstGeom prst="line">
              <a:avLst/>
            </a:prstGeom>
            <a:ln w="38100" cap="flat" cmpd="sng">
              <a:solidFill>
                <a:srgbClr val="FF9900"/>
              </a:solidFill>
              <a:prstDash val="solid"/>
              <a:headEnd type="none" w="med" len="med"/>
              <a:tailEnd type="triangle" w="med" len="med"/>
            </a:ln>
          </p:spPr>
        </p:sp>
        <p:sp>
          <p:nvSpPr>
            <p:cNvPr id="20501" name="Line 28"/>
            <p:cNvSpPr/>
            <p:nvPr/>
          </p:nvSpPr>
          <p:spPr>
            <a:xfrm rot="7200000">
              <a:off x="1297" y="3342"/>
              <a:ext cx="524" cy="59"/>
            </a:xfrm>
            <a:prstGeom prst="line">
              <a:avLst/>
            </a:prstGeom>
            <a:ln w="38100" cap="flat" cmpd="sng">
              <a:solidFill>
                <a:srgbClr val="FF9900"/>
              </a:solidFill>
              <a:prstDash val="solid"/>
              <a:headEnd type="triangle" w="med" len="med"/>
              <a:tailEnd type="none" w="med" len="med"/>
            </a:ln>
          </p:spPr>
        </p:sp>
        <p:sp>
          <p:nvSpPr>
            <p:cNvPr id="20502" name="Oval 29"/>
            <p:cNvSpPr/>
            <p:nvPr/>
          </p:nvSpPr>
          <p:spPr>
            <a:xfrm>
              <a:off x="2160" y="3552"/>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3</a:t>
              </a:r>
            </a:p>
          </p:txBody>
        </p:sp>
        <p:sp>
          <p:nvSpPr>
            <p:cNvPr id="20503" name="Oval 30"/>
            <p:cNvSpPr/>
            <p:nvPr/>
          </p:nvSpPr>
          <p:spPr>
            <a:xfrm>
              <a:off x="1145" y="355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1</a:t>
              </a:r>
            </a:p>
          </p:txBody>
        </p:sp>
        <p:sp>
          <p:nvSpPr>
            <p:cNvPr id="20504" name="Oval 31"/>
            <p:cNvSpPr/>
            <p:nvPr/>
          </p:nvSpPr>
          <p:spPr>
            <a:xfrm>
              <a:off x="1680" y="288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2</a:t>
              </a:r>
            </a:p>
          </p:txBody>
        </p:sp>
      </p:grpSp>
      <p:grpSp>
        <p:nvGrpSpPr>
          <p:cNvPr id="20488" name="Group 32"/>
          <p:cNvGrpSpPr/>
          <p:nvPr/>
        </p:nvGrpSpPr>
        <p:grpSpPr>
          <a:xfrm>
            <a:off x="1846263" y="4437063"/>
            <a:ext cx="2070100" cy="1533525"/>
            <a:chOff x="2873" y="2736"/>
            <a:chExt cx="1304" cy="966"/>
          </a:xfrm>
        </p:grpSpPr>
        <p:sp>
          <p:nvSpPr>
            <p:cNvPr id="20490" name="Line 33"/>
            <p:cNvSpPr/>
            <p:nvPr/>
          </p:nvSpPr>
          <p:spPr>
            <a:xfrm>
              <a:off x="3168" y="3589"/>
              <a:ext cx="720" cy="0"/>
            </a:xfrm>
            <a:prstGeom prst="line">
              <a:avLst/>
            </a:prstGeom>
            <a:ln w="38100" cap="flat" cmpd="sng">
              <a:solidFill>
                <a:srgbClr val="FF9900"/>
              </a:solidFill>
              <a:prstDash val="solid"/>
              <a:headEnd type="none" w="med" len="med"/>
              <a:tailEnd type="none" w="med" len="med"/>
            </a:ln>
          </p:spPr>
        </p:sp>
        <p:sp>
          <p:nvSpPr>
            <p:cNvPr id="20491" name="Line 34"/>
            <p:cNvSpPr/>
            <p:nvPr/>
          </p:nvSpPr>
          <p:spPr>
            <a:xfrm rot="3600000" flipH="1">
              <a:off x="3536" y="3145"/>
              <a:ext cx="600" cy="85"/>
            </a:xfrm>
            <a:prstGeom prst="line">
              <a:avLst/>
            </a:prstGeom>
            <a:ln w="38100" cap="flat" cmpd="sng">
              <a:solidFill>
                <a:srgbClr val="FF9900"/>
              </a:solidFill>
              <a:prstDash val="solid"/>
              <a:headEnd type="none" w="med" len="med"/>
              <a:tailEnd type="none" w="med" len="med"/>
            </a:ln>
          </p:spPr>
        </p:sp>
        <p:sp>
          <p:nvSpPr>
            <p:cNvPr id="20492" name="Line 35"/>
            <p:cNvSpPr/>
            <p:nvPr/>
          </p:nvSpPr>
          <p:spPr>
            <a:xfrm rot="7200000">
              <a:off x="2964" y="3168"/>
              <a:ext cx="572" cy="81"/>
            </a:xfrm>
            <a:prstGeom prst="line">
              <a:avLst/>
            </a:prstGeom>
            <a:ln w="38100" cap="flat" cmpd="sng">
              <a:solidFill>
                <a:srgbClr val="FF9900"/>
              </a:solidFill>
              <a:prstDash val="solid"/>
              <a:headEnd type="none" w="med" len="med"/>
              <a:tailEnd type="none" w="med" len="med"/>
            </a:ln>
          </p:spPr>
        </p:sp>
        <p:sp>
          <p:nvSpPr>
            <p:cNvPr id="20493" name="Oval 36"/>
            <p:cNvSpPr/>
            <p:nvPr/>
          </p:nvSpPr>
          <p:spPr>
            <a:xfrm>
              <a:off x="3888" y="3408"/>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3</a:t>
              </a:r>
            </a:p>
          </p:txBody>
        </p:sp>
        <p:sp>
          <p:nvSpPr>
            <p:cNvPr id="20494" name="Oval 37"/>
            <p:cNvSpPr/>
            <p:nvPr/>
          </p:nvSpPr>
          <p:spPr>
            <a:xfrm>
              <a:off x="2873" y="3408"/>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1</a:t>
              </a:r>
            </a:p>
          </p:txBody>
        </p:sp>
        <p:sp>
          <p:nvSpPr>
            <p:cNvPr id="20495" name="Oval 38"/>
            <p:cNvSpPr/>
            <p:nvPr/>
          </p:nvSpPr>
          <p:spPr>
            <a:xfrm>
              <a:off x="3408" y="2736"/>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2</a:t>
              </a:r>
            </a:p>
          </p:txBody>
        </p:sp>
      </p:grpSp>
      <p:sp>
        <p:nvSpPr>
          <p:cNvPr id="20489" name="Rectangle 39"/>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18</a:t>
            </a:fld>
            <a:endParaRPr lang="en-US" altLang="ko-KR" sz="2000" b="0" dirty="0">
              <a:solidFill>
                <a:schemeClr val="accent2"/>
              </a:solidFill>
            </a:endParaRPr>
          </a:p>
        </p:txBody>
      </p:sp>
      <p:sp>
        <p:nvSpPr>
          <p:cNvPr id="2150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21508" name="Group 19"/>
          <p:cNvGrpSpPr/>
          <p:nvPr/>
        </p:nvGrpSpPr>
        <p:grpSpPr>
          <a:xfrm>
            <a:off x="912813" y="4581525"/>
            <a:ext cx="3201987" cy="1600200"/>
            <a:chOff x="576" y="384"/>
            <a:chExt cx="2017" cy="1008"/>
          </a:xfrm>
        </p:grpSpPr>
        <p:sp>
          <p:nvSpPr>
            <p:cNvPr id="21525" name="Line 20"/>
            <p:cNvSpPr/>
            <p:nvPr/>
          </p:nvSpPr>
          <p:spPr>
            <a:xfrm rot="3600000">
              <a:off x="1349" y="514"/>
              <a:ext cx="336" cy="720"/>
            </a:xfrm>
            <a:prstGeom prst="line">
              <a:avLst/>
            </a:prstGeom>
            <a:ln w="38100" cap="flat" cmpd="sng">
              <a:solidFill>
                <a:srgbClr val="FF9900"/>
              </a:solidFill>
              <a:prstDash val="solid"/>
              <a:headEnd type="none" w="med" len="med"/>
              <a:tailEnd type="none" w="med" len="med"/>
            </a:ln>
          </p:spPr>
        </p:sp>
        <p:sp>
          <p:nvSpPr>
            <p:cNvPr id="21526" name="Line 21"/>
            <p:cNvSpPr/>
            <p:nvPr/>
          </p:nvSpPr>
          <p:spPr>
            <a:xfrm rot="3600000" flipV="1">
              <a:off x="1449" y="936"/>
              <a:ext cx="336" cy="576"/>
            </a:xfrm>
            <a:prstGeom prst="line">
              <a:avLst/>
            </a:prstGeom>
            <a:ln w="38100" cap="flat" cmpd="sng">
              <a:solidFill>
                <a:srgbClr val="FF9900"/>
              </a:solidFill>
              <a:prstDash val="solid"/>
              <a:headEnd type="none" w="med" len="med"/>
              <a:tailEnd type="none" w="med" len="med"/>
            </a:ln>
          </p:spPr>
        </p:sp>
        <p:sp>
          <p:nvSpPr>
            <p:cNvPr id="21527" name="Line 22"/>
            <p:cNvSpPr/>
            <p:nvPr/>
          </p:nvSpPr>
          <p:spPr>
            <a:xfrm rot="3600000" flipV="1">
              <a:off x="1944" y="264"/>
              <a:ext cx="336" cy="576"/>
            </a:xfrm>
            <a:prstGeom prst="line">
              <a:avLst/>
            </a:prstGeom>
            <a:ln w="38100" cap="flat" cmpd="sng">
              <a:solidFill>
                <a:srgbClr val="FF9900"/>
              </a:solidFill>
              <a:prstDash val="solid"/>
              <a:headEnd type="none" w="med" len="med"/>
              <a:tailEnd type="none" w="med" len="med"/>
            </a:ln>
          </p:spPr>
        </p:sp>
        <p:sp>
          <p:nvSpPr>
            <p:cNvPr id="21528" name="Line 23"/>
            <p:cNvSpPr/>
            <p:nvPr/>
          </p:nvSpPr>
          <p:spPr>
            <a:xfrm rot="3600000" flipV="1">
              <a:off x="1650" y="756"/>
              <a:ext cx="912" cy="244"/>
            </a:xfrm>
            <a:prstGeom prst="line">
              <a:avLst/>
            </a:prstGeom>
            <a:ln w="38100" cap="flat" cmpd="sng">
              <a:solidFill>
                <a:srgbClr val="FF9900"/>
              </a:solidFill>
              <a:prstDash val="solid"/>
              <a:headEnd type="none" w="med" len="med"/>
              <a:tailEnd type="none" w="med" len="med"/>
            </a:ln>
          </p:spPr>
        </p:sp>
        <p:sp>
          <p:nvSpPr>
            <p:cNvPr id="21529" name="Line 24"/>
            <p:cNvSpPr/>
            <p:nvPr/>
          </p:nvSpPr>
          <p:spPr>
            <a:xfrm>
              <a:off x="768" y="1224"/>
              <a:ext cx="432" cy="0"/>
            </a:xfrm>
            <a:prstGeom prst="line">
              <a:avLst/>
            </a:prstGeom>
            <a:ln w="38100" cap="flat" cmpd="sng">
              <a:solidFill>
                <a:srgbClr val="FF9900"/>
              </a:solidFill>
              <a:prstDash val="solid"/>
              <a:headEnd type="none" w="med" len="med"/>
              <a:tailEnd type="none" w="med" len="med"/>
            </a:ln>
          </p:spPr>
        </p:sp>
        <p:sp>
          <p:nvSpPr>
            <p:cNvPr id="21530" name="Line 25"/>
            <p:cNvSpPr/>
            <p:nvPr/>
          </p:nvSpPr>
          <p:spPr>
            <a:xfrm rot="3600000">
              <a:off x="798" y="856"/>
              <a:ext cx="672" cy="96"/>
            </a:xfrm>
            <a:prstGeom prst="line">
              <a:avLst/>
            </a:prstGeom>
            <a:ln w="38100" cap="flat" cmpd="sng">
              <a:solidFill>
                <a:srgbClr val="FF9900"/>
              </a:solidFill>
              <a:prstDash val="solid"/>
              <a:headEnd type="none" w="med" len="med"/>
              <a:tailEnd type="none" w="med" len="med"/>
            </a:ln>
          </p:spPr>
        </p:sp>
        <p:sp>
          <p:nvSpPr>
            <p:cNvPr id="21531" name="Line 26"/>
            <p:cNvSpPr/>
            <p:nvPr/>
          </p:nvSpPr>
          <p:spPr>
            <a:xfrm rot="7200000" flipH="1">
              <a:off x="505" y="803"/>
              <a:ext cx="716" cy="96"/>
            </a:xfrm>
            <a:prstGeom prst="line">
              <a:avLst/>
            </a:prstGeom>
            <a:ln w="38100" cap="flat" cmpd="sng">
              <a:solidFill>
                <a:srgbClr val="FF9900"/>
              </a:solidFill>
              <a:prstDash val="solid"/>
              <a:headEnd type="none" w="med" len="med"/>
              <a:tailEnd type="none" w="med" len="med"/>
            </a:ln>
          </p:spPr>
        </p:sp>
        <p:sp>
          <p:nvSpPr>
            <p:cNvPr id="21532" name="Oval 27"/>
            <p:cNvSpPr/>
            <p:nvPr/>
          </p:nvSpPr>
          <p:spPr>
            <a:xfrm>
              <a:off x="2160" y="404"/>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7</a:t>
              </a:r>
            </a:p>
          </p:txBody>
        </p:sp>
        <p:sp>
          <p:nvSpPr>
            <p:cNvPr id="21533" name="Oval 28"/>
            <p:cNvSpPr/>
            <p:nvPr/>
          </p:nvSpPr>
          <p:spPr>
            <a:xfrm>
              <a:off x="857" y="4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1</a:t>
              </a:r>
            </a:p>
          </p:txBody>
        </p:sp>
        <p:sp>
          <p:nvSpPr>
            <p:cNvPr id="21534" name="Oval 29"/>
            <p:cNvSpPr/>
            <p:nvPr/>
          </p:nvSpPr>
          <p:spPr>
            <a:xfrm>
              <a:off x="1097" y="1076"/>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2</a:t>
              </a:r>
            </a:p>
          </p:txBody>
        </p:sp>
        <p:sp>
          <p:nvSpPr>
            <p:cNvPr id="21535" name="Oval 30"/>
            <p:cNvSpPr/>
            <p:nvPr/>
          </p:nvSpPr>
          <p:spPr>
            <a:xfrm>
              <a:off x="2304" y="107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6</a:t>
              </a:r>
            </a:p>
          </p:txBody>
        </p:sp>
        <p:sp>
          <p:nvSpPr>
            <p:cNvPr id="21536" name="Oval 31"/>
            <p:cNvSpPr/>
            <p:nvPr/>
          </p:nvSpPr>
          <p:spPr>
            <a:xfrm>
              <a:off x="1632" y="404"/>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5</a:t>
              </a:r>
            </a:p>
          </p:txBody>
        </p:sp>
        <p:sp>
          <p:nvSpPr>
            <p:cNvPr id="21537" name="Oval 32"/>
            <p:cNvSpPr/>
            <p:nvPr/>
          </p:nvSpPr>
          <p:spPr>
            <a:xfrm>
              <a:off x="1775" y="107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4</a:t>
              </a:r>
            </a:p>
          </p:txBody>
        </p:sp>
        <p:sp>
          <p:nvSpPr>
            <p:cNvPr id="21538" name="Oval 33"/>
            <p:cNvSpPr/>
            <p:nvPr/>
          </p:nvSpPr>
          <p:spPr>
            <a:xfrm>
              <a:off x="576" y="107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3</a:t>
              </a:r>
            </a:p>
          </p:txBody>
        </p:sp>
      </p:grpSp>
      <p:grpSp>
        <p:nvGrpSpPr>
          <p:cNvPr id="21509" name="Group 34"/>
          <p:cNvGrpSpPr/>
          <p:nvPr/>
        </p:nvGrpSpPr>
        <p:grpSpPr>
          <a:xfrm>
            <a:off x="4800600" y="4614863"/>
            <a:ext cx="3352800" cy="1533525"/>
            <a:chOff x="3169" y="432"/>
            <a:chExt cx="2112" cy="966"/>
          </a:xfrm>
        </p:grpSpPr>
        <p:sp>
          <p:nvSpPr>
            <p:cNvPr id="21512" name="Freeform 35"/>
            <p:cNvSpPr/>
            <p:nvPr/>
          </p:nvSpPr>
          <p:spPr>
            <a:xfrm>
              <a:off x="3360" y="698"/>
              <a:ext cx="206" cy="406"/>
            </a:xfrm>
            <a:custGeom>
              <a:avLst/>
              <a:gdLst/>
              <a:ahLst/>
              <a:cxnLst>
                <a:cxn ang="0">
                  <a:pos x="206" y="0"/>
                </a:cxn>
                <a:cxn ang="0">
                  <a:pos x="62" y="120"/>
                </a:cxn>
                <a:cxn ang="0">
                  <a:pos x="0" y="406"/>
                </a:cxn>
              </a:cxnLst>
              <a:rect l="0" t="0" r="0" b="0"/>
              <a:pathLst>
                <a:path w="222" h="300">
                  <a:moveTo>
                    <a:pt x="222" y="0"/>
                  </a:moveTo>
                  <a:cubicBezTo>
                    <a:pt x="163" y="19"/>
                    <a:pt x="104" y="39"/>
                    <a:pt x="67" y="89"/>
                  </a:cubicBezTo>
                  <a:cubicBezTo>
                    <a:pt x="30" y="139"/>
                    <a:pt x="6" y="270"/>
                    <a:pt x="0" y="300"/>
                  </a:cubicBezTo>
                </a:path>
              </a:pathLst>
            </a:custGeom>
            <a:noFill/>
            <a:ln w="28575" cap="flat" cmpd="sng">
              <a:solidFill>
                <a:srgbClr val="FF9900">
                  <a:alpha val="100000"/>
                </a:srgbClr>
              </a:solidFill>
              <a:prstDash val="solid"/>
              <a:round/>
              <a:headEnd type="none" w="med" len="med"/>
              <a:tailEnd type="triangle" w="med" len="med"/>
            </a:ln>
          </p:spPr>
          <p:txBody>
            <a:bodyPr/>
            <a:lstStyle/>
            <a:p>
              <a:endParaRPr lang="zh-CN" altLang="en-US"/>
            </a:p>
          </p:txBody>
        </p:sp>
        <p:sp>
          <p:nvSpPr>
            <p:cNvPr id="21513" name="Freeform 36"/>
            <p:cNvSpPr/>
            <p:nvPr/>
          </p:nvSpPr>
          <p:spPr>
            <a:xfrm>
              <a:off x="3360" y="720"/>
              <a:ext cx="240" cy="432"/>
            </a:xfrm>
            <a:custGeom>
              <a:avLst/>
              <a:gdLst/>
              <a:ahLst/>
              <a:cxnLst>
                <a:cxn ang="0">
                  <a:pos x="0" y="432"/>
                </a:cxn>
                <a:cxn ang="0">
                  <a:pos x="176" y="309"/>
                </a:cxn>
                <a:cxn ang="0">
                  <a:pos x="240" y="0"/>
                </a:cxn>
              </a:cxnLst>
              <a:rect l="0" t="0" r="0" b="0"/>
              <a:pathLst>
                <a:path w="211" h="312">
                  <a:moveTo>
                    <a:pt x="0" y="312"/>
                  </a:moveTo>
                  <a:cubicBezTo>
                    <a:pt x="60" y="293"/>
                    <a:pt x="120" y="275"/>
                    <a:pt x="155" y="223"/>
                  </a:cubicBezTo>
                  <a:cubicBezTo>
                    <a:pt x="190" y="171"/>
                    <a:pt x="207" y="31"/>
                    <a:pt x="211" y="0"/>
                  </a:cubicBezTo>
                </a:path>
              </a:pathLst>
            </a:custGeom>
            <a:noFill/>
            <a:ln w="28575" cap="flat" cmpd="sng">
              <a:solidFill>
                <a:srgbClr val="FF9900">
                  <a:alpha val="100000"/>
                </a:srgbClr>
              </a:solidFill>
              <a:prstDash val="solid"/>
              <a:round/>
              <a:headEnd type="none" w="med" len="med"/>
              <a:tailEnd type="triangle" w="med" len="med"/>
            </a:ln>
          </p:spPr>
          <p:txBody>
            <a:bodyPr/>
            <a:lstStyle/>
            <a:p>
              <a:endParaRPr lang="zh-CN" altLang="en-US"/>
            </a:p>
          </p:txBody>
        </p:sp>
        <p:sp>
          <p:nvSpPr>
            <p:cNvPr id="21514" name="Oval 37"/>
            <p:cNvSpPr/>
            <p:nvPr/>
          </p:nvSpPr>
          <p:spPr>
            <a:xfrm>
              <a:off x="4656" y="432"/>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5</a:t>
              </a:r>
            </a:p>
          </p:txBody>
        </p:sp>
        <p:sp>
          <p:nvSpPr>
            <p:cNvPr id="21515" name="Oval 38"/>
            <p:cNvSpPr/>
            <p:nvPr/>
          </p:nvSpPr>
          <p:spPr>
            <a:xfrm>
              <a:off x="3497" y="43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2</a:t>
              </a:r>
            </a:p>
          </p:txBody>
        </p:sp>
        <p:sp>
          <p:nvSpPr>
            <p:cNvPr id="21516" name="Oval 39"/>
            <p:cNvSpPr/>
            <p:nvPr/>
          </p:nvSpPr>
          <p:spPr>
            <a:xfrm>
              <a:off x="4073" y="11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3</a:t>
              </a:r>
            </a:p>
          </p:txBody>
        </p:sp>
        <p:sp>
          <p:nvSpPr>
            <p:cNvPr id="21517" name="Oval 40"/>
            <p:cNvSpPr/>
            <p:nvPr/>
          </p:nvSpPr>
          <p:spPr>
            <a:xfrm>
              <a:off x="4992" y="1104"/>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6</a:t>
              </a:r>
            </a:p>
          </p:txBody>
        </p:sp>
        <p:sp>
          <p:nvSpPr>
            <p:cNvPr id="21518" name="Oval 41"/>
            <p:cNvSpPr/>
            <p:nvPr/>
          </p:nvSpPr>
          <p:spPr>
            <a:xfrm>
              <a:off x="4079" y="432"/>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4</a:t>
              </a:r>
            </a:p>
          </p:txBody>
        </p:sp>
        <p:sp>
          <p:nvSpPr>
            <p:cNvPr id="21519" name="Oval 42"/>
            <p:cNvSpPr/>
            <p:nvPr/>
          </p:nvSpPr>
          <p:spPr>
            <a:xfrm>
              <a:off x="3169" y="1104"/>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1</a:t>
              </a:r>
            </a:p>
          </p:txBody>
        </p:sp>
        <p:cxnSp>
          <p:nvCxnSpPr>
            <p:cNvPr id="21520" name="AutoShape 43"/>
            <p:cNvCxnSpPr>
              <a:stCxn id="21515" idx="6"/>
              <a:endCxn id="21518" idx="2"/>
            </p:cNvCxnSpPr>
            <p:nvPr/>
          </p:nvCxnSpPr>
          <p:spPr>
            <a:xfrm>
              <a:off x="3801" y="579"/>
              <a:ext cx="269" cy="0"/>
            </a:xfrm>
            <a:prstGeom prst="straightConnector1">
              <a:avLst/>
            </a:prstGeom>
            <a:ln w="28575" cap="sq" cmpd="sng">
              <a:solidFill>
                <a:srgbClr val="FF9900"/>
              </a:solidFill>
              <a:prstDash val="solid"/>
              <a:headEnd type="none" w="sm" len="sm"/>
              <a:tailEnd type="triangle" w="med" len="med"/>
            </a:ln>
          </p:spPr>
        </p:cxnSp>
        <p:cxnSp>
          <p:nvCxnSpPr>
            <p:cNvPr id="21521" name="AutoShape 44"/>
            <p:cNvCxnSpPr>
              <a:stCxn id="21515" idx="5"/>
              <a:endCxn id="21516" idx="1"/>
            </p:cNvCxnSpPr>
            <p:nvPr/>
          </p:nvCxnSpPr>
          <p:spPr>
            <a:xfrm>
              <a:off x="3749" y="692"/>
              <a:ext cx="367" cy="446"/>
            </a:xfrm>
            <a:prstGeom prst="straightConnector1">
              <a:avLst/>
            </a:prstGeom>
            <a:ln w="28575" cap="sq" cmpd="sng">
              <a:solidFill>
                <a:srgbClr val="FF9900"/>
              </a:solidFill>
              <a:prstDash val="solid"/>
              <a:headEnd type="none" w="sm" len="sm"/>
              <a:tailEnd type="triangle" w="med" len="med"/>
            </a:ln>
          </p:spPr>
        </p:cxnSp>
        <p:cxnSp>
          <p:nvCxnSpPr>
            <p:cNvPr id="21522" name="AutoShape 45"/>
            <p:cNvCxnSpPr>
              <a:stCxn id="21516" idx="7"/>
              <a:endCxn id="21514" idx="3"/>
            </p:cNvCxnSpPr>
            <p:nvPr/>
          </p:nvCxnSpPr>
          <p:spPr>
            <a:xfrm flipV="1">
              <a:off x="4325" y="692"/>
              <a:ext cx="373" cy="446"/>
            </a:xfrm>
            <a:prstGeom prst="straightConnector1">
              <a:avLst/>
            </a:prstGeom>
            <a:ln w="28575" cap="sq" cmpd="sng">
              <a:solidFill>
                <a:srgbClr val="FF9900"/>
              </a:solidFill>
              <a:prstDash val="solid"/>
              <a:headEnd type="none" w="sm" len="sm"/>
              <a:tailEnd type="triangle" w="med" len="med"/>
            </a:ln>
          </p:spPr>
        </p:cxnSp>
        <p:cxnSp>
          <p:nvCxnSpPr>
            <p:cNvPr id="21523" name="AutoShape 46"/>
            <p:cNvCxnSpPr>
              <a:stCxn id="21514" idx="5"/>
              <a:endCxn id="21517" idx="0"/>
            </p:cNvCxnSpPr>
            <p:nvPr/>
          </p:nvCxnSpPr>
          <p:spPr>
            <a:xfrm>
              <a:off x="4903" y="692"/>
              <a:ext cx="234" cy="403"/>
            </a:xfrm>
            <a:prstGeom prst="straightConnector1">
              <a:avLst/>
            </a:prstGeom>
            <a:ln w="28575" cap="sq" cmpd="sng">
              <a:solidFill>
                <a:srgbClr val="FF9900"/>
              </a:solidFill>
              <a:prstDash val="solid"/>
              <a:headEnd type="none" w="sm" len="sm"/>
              <a:tailEnd type="triangle" w="med" len="med"/>
            </a:ln>
          </p:spPr>
        </p:cxnSp>
        <p:cxnSp>
          <p:nvCxnSpPr>
            <p:cNvPr id="21524" name="AutoShape 47"/>
            <p:cNvCxnSpPr>
              <a:stCxn id="21517" idx="2"/>
              <a:endCxn id="21516" idx="6"/>
            </p:cNvCxnSpPr>
            <p:nvPr/>
          </p:nvCxnSpPr>
          <p:spPr>
            <a:xfrm flipH="1">
              <a:off x="4377" y="1251"/>
              <a:ext cx="606" cy="0"/>
            </a:xfrm>
            <a:prstGeom prst="straightConnector1">
              <a:avLst/>
            </a:prstGeom>
            <a:ln w="28575" cap="sq" cmpd="sng">
              <a:solidFill>
                <a:srgbClr val="FF9900"/>
              </a:solidFill>
              <a:prstDash val="solid"/>
              <a:headEnd type="none" w="sm" len="sm"/>
              <a:tailEnd type="triangle" w="med" len="med"/>
            </a:ln>
          </p:spPr>
        </p:cxnSp>
      </p:grpSp>
      <p:sp>
        <p:nvSpPr>
          <p:cNvPr id="21510" name="Text Box 48"/>
          <p:cNvSpPr txBox="1"/>
          <p:nvPr/>
        </p:nvSpPr>
        <p:spPr>
          <a:xfrm>
            <a:off x="255588" y="1919288"/>
            <a:ext cx="8637587"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在图中，一个顶点依附的边或弧的数目，称为该顶点的</a:t>
            </a:r>
            <a:r>
              <a:rPr lang="zh-CN" altLang="en-US" dirty="0">
                <a:solidFill>
                  <a:schemeClr val="folHlink"/>
                </a:solidFill>
                <a:latin typeface="宋体" panose="02010600030101010101" pitchFamily="2" charset="-122"/>
                <a:ea typeface="宋体" panose="02010600030101010101" pitchFamily="2" charset="-122"/>
              </a:rPr>
              <a:t>度</a:t>
            </a:r>
            <a:r>
              <a:rPr lang="zh-CN" altLang="en-US" b="0" dirty="0">
                <a:latin typeface="宋体" panose="02010600030101010101" pitchFamily="2" charset="-122"/>
                <a:ea typeface="宋体" panose="02010600030101010101" pitchFamily="2" charset="-122"/>
              </a:rPr>
              <a:t>。在有向图中，以顶点</a:t>
            </a:r>
            <a:r>
              <a:rPr lang="en-US" altLang="zh-CN" b="0" dirty="0">
                <a:latin typeface="宋体" panose="02010600030101010101" pitchFamily="2" charset="-122"/>
                <a:ea typeface="宋体" panose="02010600030101010101" pitchFamily="2" charset="-122"/>
              </a:rPr>
              <a:t>V</a:t>
            </a:r>
            <a:r>
              <a:rPr lang="zh-CN" altLang="en-US" b="0" dirty="0">
                <a:latin typeface="宋体" panose="02010600030101010101" pitchFamily="2" charset="-122"/>
                <a:ea typeface="宋体" panose="02010600030101010101" pitchFamily="2" charset="-122"/>
              </a:rPr>
              <a:t>为起点的有向边数称为顶点</a:t>
            </a:r>
            <a:r>
              <a:rPr lang="en-US" altLang="zh-CN" b="0" dirty="0">
                <a:latin typeface="宋体" panose="02010600030101010101" pitchFamily="2" charset="-122"/>
                <a:ea typeface="宋体" panose="02010600030101010101" pitchFamily="2" charset="-122"/>
              </a:rPr>
              <a:t>V</a:t>
            </a:r>
            <a:r>
              <a:rPr lang="zh-CN" altLang="en-US" b="0" dirty="0">
                <a:latin typeface="宋体" panose="02010600030101010101" pitchFamily="2" charset="-122"/>
                <a:ea typeface="宋体" panose="02010600030101010101" pitchFamily="2" charset="-122"/>
              </a:rPr>
              <a:t>的</a:t>
            </a:r>
            <a:r>
              <a:rPr lang="zh-CN" altLang="en-US" dirty="0">
                <a:solidFill>
                  <a:schemeClr val="folHlink"/>
                </a:solidFill>
                <a:latin typeface="宋体" panose="02010600030101010101" pitchFamily="2" charset="-122"/>
                <a:ea typeface="宋体" panose="02010600030101010101" pitchFamily="2" charset="-122"/>
              </a:rPr>
              <a:t>出度</a:t>
            </a:r>
            <a:r>
              <a:rPr lang="zh-CN" altLang="en-US" b="0" dirty="0">
                <a:latin typeface="宋体" panose="02010600030101010101" pitchFamily="2" charset="-122"/>
                <a:ea typeface="宋体" panose="02010600030101010101" pitchFamily="2" charset="-122"/>
              </a:rPr>
              <a:t>，以顶点</a:t>
            </a:r>
            <a:r>
              <a:rPr lang="en-US" altLang="zh-CN" b="0" dirty="0">
                <a:latin typeface="宋体" panose="02010600030101010101" pitchFamily="2" charset="-122"/>
                <a:ea typeface="宋体" panose="02010600030101010101" pitchFamily="2" charset="-122"/>
              </a:rPr>
              <a:t>V</a:t>
            </a:r>
            <a:r>
              <a:rPr lang="zh-CN" altLang="en-US" b="0" dirty="0">
                <a:latin typeface="宋体" panose="02010600030101010101" pitchFamily="2" charset="-122"/>
                <a:ea typeface="宋体" panose="02010600030101010101" pitchFamily="2" charset="-122"/>
              </a:rPr>
              <a:t>为终点的有向边数称为顶点</a:t>
            </a:r>
            <a:r>
              <a:rPr lang="en-US" altLang="zh-CN" b="0" dirty="0">
                <a:latin typeface="宋体" panose="02010600030101010101" pitchFamily="2" charset="-122"/>
                <a:ea typeface="宋体" panose="02010600030101010101" pitchFamily="2" charset="-122"/>
              </a:rPr>
              <a:t>V</a:t>
            </a:r>
            <a:r>
              <a:rPr lang="zh-CN" altLang="en-US" b="0" dirty="0">
                <a:latin typeface="宋体" panose="02010600030101010101" pitchFamily="2" charset="-122"/>
                <a:ea typeface="宋体" panose="02010600030101010101" pitchFamily="2" charset="-122"/>
              </a:rPr>
              <a:t>的</a:t>
            </a:r>
            <a:r>
              <a:rPr lang="zh-CN" altLang="en-US" dirty="0">
                <a:solidFill>
                  <a:schemeClr val="folHlink"/>
                </a:solidFill>
                <a:latin typeface="宋体" panose="02010600030101010101" pitchFamily="2" charset="-122"/>
                <a:ea typeface="宋体" panose="02010600030101010101" pitchFamily="2" charset="-122"/>
              </a:rPr>
              <a:t>入度</a:t>
            </a:r>
            <a:r>
              <a:rPr lang="zh-CN" altLang="en-US" b="0" dirty="0">
                <a:latin typeface="宋体" panose="02010600030101010101" pitchFamily="2" charset="-122"/>
                <a:ea typeface="宋体" panose="02010600030101010101" pitchFamily="2" charset="-122"/>
              </a:rPr>
              <a:t>，入度和出度之和称为该顶点的度。</a:t>
            </a:r>
          </a:p>
        </p:txBody>
      </p:sp>
      <p:sp>
        <p:nvSpPr>
          <p:cNvPr id="21511" name="Rectangle 49"/>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19</a:t>
            </a:fld>
            <a:endParaRPr lang="en-US" altLang="ko-KR" sz="2000" b="0" dirty="0">
              <a:solidFill>
                <a:schemeClr val="accent2"/>
              </a:solidFill>
            </a:endParaRPr>
          </a:p>
        </p:txBody>
      </p:sp>
      <p:sp>
        <p:nvSpPr>
          <p:cNvPr id="2253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22532" name="Group 34"/>
          <p:cNvGrpSpPr/>
          <p:nvPr/>
        </p:nvGrpSpPr>
        <p:grpSpPr>
          <a:xfrm>
            <a:off x="1619250" y="3368675"/>
            <a:ext cx="2232025" cy="2220913"/>
            <a:chOff x="4539" y="2076"/>
            <a:chExt cx="1406" cy="1399"/>
          </a:xfrm>
        </p:grpSpPr>
        <p:sp>
          <p:nvSpPr>
            <p:cNvPr id="22551" name="Line 35"/>
            <p:cNvSpPr/>
            <p:nvPr/>
          </p:nvSpPr>
          <p:spPr>
            <a:xfrm rot="3600000">
              <a:off x="4445" y="2603"/>
              <a:ext cx="675" cy="381"/>
            </a:xfrm>
            <a:prstGeom prst="line">
              <a:avLst/>
            </a:prstGeom>
            <a:ln w="38100" cap="flat" cmpd="sng">
              <a:solidFill>
                <a:srgbClr val="FF9900"/>
              </a:solidFill>
              <a:prstDash val="solid"/>
              <a:headEnd type="none" w="med" len="med"/>
              <a:tailEnd type="none" w="med" len="med"/>
            </a:ln>
          </p:spPr>
        </p:sp>
        <p:sp>
          <p:nvSpPr>
            <p:cNvPr id="22552" name="Line 36"/>
            <p:cNvSpPr/>
            <p:nvPr/>
          </p:nvSpPr>
          <p:spPr>
            <a:xfrm rot="3600000" flipV="1">
              <a:off x="5058" y="2765"/>
              <a:ext cx="500" cy="860"/>
            </a:xfrm>
            <a:prstGeom prst="line">
              <a:avLst/>
            </a:prstGeom>
            <a:ln w="38100" cap="flat" cmpd="sng">
              <a:solidFill>
                <a:srgbClr val="FF9900"/>
              </a:solidFill>
              <a:prstDash val="solid"/>
              <a:headEnd type="none" w="med" len="med"/>
              <a:tailEnd type="none" w="med" len="med"/>
            </a:ln>
          </p:spPr>
        </p:sp>
        <p:sp>
          <p:nvSpPr>
            <p:cNvPr id="22553" name="Line 37"/>
            <p:cNvSpPr/>
            <p:nvPr/>
          </p:nvSpPr>
          <p:spPr>
            <a:xfrm rot="3600000" flipH="1" flipV="1">
              <a:off x="5434" y="2600"/>
              <a:ext cx="647" cy="373"/>
            </a:xfrm>
            <a:prstGeom prst="line">
              <a:avLst/>
            </a:prstGeom>
            <a:ln w="38100" cap="flat" cmpd="sng">
              <a:solidFill>
                <a:srgbClr val="FF9900"/>
              </a:solidFill>
              <a:prstDash val="solid"/>
              <a:headEnd type="none" w="med" len="med"/>
              <a:tailEnd type="none" w="med" len="med"/>
            </a:ln>
          </p:spPr>
        </p:sp>
        <p:sp>
          <p:nvSpPr>
            <p:cNvPr id="22554" name="Line 38"/>
            <p:cNvSpPr/>
            <p:nvPr/>
          </p:nvSpPr>
          <p:spPr>
            <a:xfrm>
              <a:off x="4809" y="2394"/>
              <a:ext cx="951" cy="11"/>
            </a:xfrm>
            <a:prstGeom prst="line">
              <a:avLst/>
            </a:prstGeom>
            <a:ln w="38100" cap="flat" cmpd="sng">
              <a:solidFill>
                <a:srgbClr val="FF9900"/>
              </a:solidFill>
              <a:prstDash val="solid"/>
              <a:headEnd type="none" w="med" len="med"/>
              <a:tailEnd type="none" w="med" len="med"/>
            </a:ln>
          </p:spPr>
        </p:sp>
        <p:sp>
          <p:nvSpPr>
            <p:cNvPr id="22555" name="Line 39"/>
            <p:cNvSpPr/>
            <p:nvPr/>
          </p:nvSpPr>
          <p:spPr>
            <a:xfrm rot="3600000">
              <a:off x="5155" y="2168"/>
              <a:ext cx="238" cy="1255"/>
            </a:xfrm>
            <a:prstGeom prst="line">
              <a:avLst/>
            </a:prstGeom>
            <a:ln w="38100" cap="flat" cmpd="sng">
              <a:solidFill>
                <a:srgbClr val="FF9900"/>
              </a:solidFill>
              <a:prstDash val="solid"/>
              <a:headEnd type="none" w="med" len="med"/>
              <a:tailEnd type="none" w="med" len="med"/>
            </a:ln>
          </p:spPr>
        </p:sp>
        <p:sp>
          <p:nvSpPr>
            <p:cNvPr id="22556" name="Line 40"/>
            <p:cNvSpPr/>
            <p:nvPr/>
          </p:nvSpPr>
          <p:spPr>
            <a:xfrm rot="7200000" flipH="1">
              <a:off x="5160" y="2138"/>
              <a:ext cx="242" cy="1322"/>
            </a:xfrm>
            <a:prstGeom prst="line">
              <a:avLst/>
            </a:prstGeom>
            <a:ln w="38100" cap="flat" cmpd="sng">
              <a:solidFill>
                <a:srgbClr val="FF9900"/>
              </a:solidFill>
              <a:prstDash val="solid"/>
              <a:headEnd type="none" w="med" len="med"/>
              <a:tailEnd type="none" w="med" len="med"/>
            </a:ln>
          </p:spPr>
        </p:sp>
        <p:sp>
          <p:nvSpPr>
            <p:cNvPr id="22557" name="Oval 41"/>
            <p:cNvSpPr/>
            <p:nvPr/>
          </p:nvSpPr>
          <p:spPr>
            <a:xfrm>
              <a:off x="4626" y="2245"/>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1</a:t>
              </a:r>
            </a:p>
          </p:txBody>
        </p:sp>
        <p:sp>
          <p:nvSpPr>
            <p:cNvPr id="22558" name="Oval 42"/>
            <p:cNvSpPr/>
            <p:nvPr/>
          </p:nvSpPr>
          <p:spPr>
            <a:xfrm>
              <a:off x="4626" y="3046"/>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2</a:t>
              </a:r>
            </a:p>
          </p:txBody>
        </p:sp>
        <p:sp>
          <p:nvSpPr>
            <p:cNvPr id="22559" name="Oval 43"/>
            <p:cNvSpPr/>
            <p:nvPr/>
          </p:nvSpPr>
          <p:spPr>
            <a:xfrm>
              <a:off x="5142" y="264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5</a:t>
              </a:r>
            </a:p>
          </p:txBody>
        </p:sp>
        <p:sp>
          <p:nvSpPr>
            <p:cNvPr id="22560" name="Oval 44"/>
            <p:cNvSpPr/>
            <p:nvPr/>
          </p:nvSpPr>
          <p:spPr>
            <a:xfrm>
              <a:off x="5615" y="3045"/>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4</a:t>
              </a:r>
            </a:p>
          </p:txBody>
        </p:sp>
        <p:sp>
          <p:nvSpPr>
            <p:cNvPr id="22561" name="Oval 45"/>
            <p:cNvSpPr/>
            <p:nvPr/>
          </p:nvSpPr>
          <p:spPr>
            <a:xfrm>
              <a:off x="5615" y="2245"/>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3</a:t>
              </a:r>
            </a:p>
          </p:txBody>
        </p:sp>
        <p:sp>
          <p:nvSpPr>
            <p:cNvPr id="22562" name="Text Box 46"/>
            <p:cNvSpPr txBox="1"/>
            <p:nvPr/>
          </p:nvSpPr>
          <p:spPr>
            <a:xfrm>
              <a:off x="5228" y="2076"/>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1</a:t>
              </a:r>
            </a:p>
          </p:txBody>
        </p:sp>
        <p:sp>
          <p:nvSpPr>
            <p:cNvPr id="22563" name="Text Box 47"/>
            <p:cNvSpPr txBox="1"/>
            <p:nvPr/>
          </p:nvSpPr>
          <p:spPr>
            <a:xfrm>
              <a:off x="5268" y="3245"/>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7</a:t>
              </a:r>
            </a:p>
          </p:txBody>
        </p:sp>
        <p:sp>
          <p:nvSpPr>
            <p:cNvPr id="22564" name="Text Box 48"/>
            <p:cNvSpPr txBox="1"/>
            <p:nvPr/>
          </p:nvSpPr>
          <p:spPr>
            <a:xfrm>
              <a:off x="4539" y="2675"/>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6</a:t>
              </a:r>
            </a:p>
          </p:txBody>
        </p:sp>
        <p:sp>
          <p:nvSpPr>
            <p:cNvPr id="22565" name="Text Box 49"/>
            <p:cNvSpPr txBox="1"/>
            <p:nvPr/>
          </p:nvSpPr>
          <p:spPr>
            <a:xfrm>
              <a:off x="5848" y="2681"/>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3</a:t>
              </a:r>
            </a:p>
          </p:txBody>
        </p:sp>
        <p:sp>
          <p:nvSpPr>
            <p:cNvPr id="22566" name="Text Box 50"/>
            <p:cNvSpPr txBox="1"/>
            <p:nvPr/>
          </p:nvSpPr>
          <p:spPr>
            <a:xfrm>
              <a:off x="4906" y="2771"/>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2</a:t>
              </a:r>
            </a:p>
          </p:txBody>
        </p:sp>
        <p:sp>
          <p:nvSpPr>
            <p:cNvPr id="22567" name="Text Box 51"/>
            <p:cNvSpPr txBox="1"/>
            <p:nvPr/>
          </p:nvSpPr>
          <p:spPr>
            <a:xfrm>
              <a:off x="5097" y="2421"/>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4</a:t>
              </a:r>
            </a:p>
          </p:txBody>
        </p:sp>
        <p:sp>
          <p:nvSpPr>
            <p:cNvPr id="22568" name="Text Box 52"/>
            <p:cNvSpPr txBox="1"/>
            <p:nvPr/>
          </p:nvSpPr>
          <p:spPr>
            <a:xfrm>
              <a:off x="5346" y="2432"/>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5</a:t>
              </a:r>
            </a:p>
          </p:txBody>
        </p:sp>
        <p:sp>
          <p:nvSpPr>
            <p:cNvPr id="22569" name="Text Box 53"/>
            <p:cNvSpPr txBox="1"/>
            <p:nvPr/>
          </p:nvSpPr>
          <p:spPr>
            <a:xfrm>
              <a:off x="5516" y="2771"/>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8</a:t>
              </a:r>
            </a:p>
          </p:txBody>
        </p:sp>
      </p:grpSp>
      <p:grpSp>
        <p:nvGrpSpPr>
          <p:cNvPr id="22533" name="Group 54"/>
          <p:cNvGrpSpPr/>
          <p:nvPr/>
        </p:nvGrpSpPr>
        <p:grpSpPr>
          <a:xfrm>
            <a:off x="5795963" y="3357563"/>
            <a:ext cx="1949450" cy="2071687"/>
            <a:chOff x="4001" y="1788"/>
            <a:chExt cx="1228" cy="1305"/>
          </a:xfrm>
        </p:grpSpPr>
        <p:sp>
          <p:nvSpPr>
            <p:cNvPr id="22538" name="Line 55"/>
            <p:cNvSpPr/>
            <p:nvPr/>
          </p:nvSpPr>
          <p:spPr>
            <a:xfrm rot="3600000" flipV="1">
              <a:off x="4448" y="1795"/>
              <a:ext cx="336" cy="576"/>
            </a:xfrm>
            <a:prstGeom prst="line">
              <a:avLst/>
            </a:prstGeom>
            <a:ln w="38100" cap="flat" cmpd="sng">
              <a:solidFill>
                <a:srgbClr val="FF9900"/>
              </a:solidFill>
              <a:prstDash val="solid"/>
              <a:headEnd type="none" w="med" len="med"/>
              <a:tailEnd type="triangle" w="med" len="med"/>
            </a:ln>
          </p:spPr>
        </p:sp>
        <p:sp>
          <p:nvSpPr>
            <p:cNvPr id="22539" name="Line 56"/>
            <p:cNvSpPr/>
            <p:nvPr/>
          </p:nvSpPr>
          <p:spPr>
            <a:xfrm rot="3600000" flipV="1">
              <a:off x="4454" y="1880"/>
              <a:ext cx="336" cy="576"/>
            </a:xfrm>
            <a:prstGeom prst="line">
              <a:avLst/>
            </a:prstGeom>
            <a:ln w="38100" cap="flat" cmpd="sng">
              <a:solidFill>
                <a:srgbClr val="FF9900"/>
              </a:solidFill>
              <a:prstDash val="solid"/>
              <a:headEnd type="triangle" w="med" len="med"/>
              <a:tailEnd type="none" w="med" len="med"/>
            </a:ln>
          </p:spPr>
        </p:sp>
        <p:sp>
          <p:nvSpPr>
            <p:cNvPr id="22540" name="Line 57"/>
            <p:cNvSpPr/>
            <p:nvPr/>
          </p:nvSpPr>
          <p:spPr>
            <a:xfrm rot="3600000" flipH="1" flipV="1">
              <a:off x="3918" y="2509"/>
              <a:ext cx="781" cy="8"/>
            </a:xfrm>
            <a:prstGeom prst="line">
              <a:avLst/>
            </a:prstGeom>
            <a:ln w="38100" cap="flat" cmpd="sng">
              <a:solidFill>
                <a:srgbClr val="FF9900"/>
              </a:solidFill>
              <a:prstDash val="solid"/>
              <a:headEnd type="triangle" w="med" len="med"/>
              <a:tailEnd type="none" w="med" len="med"/>
            </a:ln>
          </p:spPr>
        </p:sp>
        <p:sp>
          <p:nvSpPr>
            <p:cNvPr id="22541" name="Line 58"/>
            <p:cNvSpPr/>
            <p:nvPr/>
          </p:nvSpPr>
          <p:spPr>
            <a:xfrm rot="3600000" flipH="1" flipV="1">
              <a:off x="4642" y="2227"/>
              <a:ext cx="332" cy="650"/>
            </a:xfrm>
            <a:prstGeom prst="line">
              <a:avLst/>
            </a:prstGeom>
            <a:ln w="38100" cap="flat" cmpd="sng">
              <a:solidFill>
                <a:srgbClr val="FF9900"/>
              </a:solidFill>
              <a:prstDash val="solid"/>
              <a:headEnd type="none" w="med" len="med"/>
              <a:tailEnd type="triangle" w="med" len="med"/>
            </a:ln>
          </p:spPr>
        </p:sp>
        <p:sp>
          <p:nvSpPr>
            <p:cNvPr id="22542" name="Line 59"/>
            <p:cNvSpPr/>
            <p:nvPr/>
          </p:nvSpPr>
          <p:spPr>
            <a:xfrm rot="3600000" flipH="1" flipV="1">
              <a:off x="4738" y="2224"/>
              <a:ext cx="332" cy="650"/>
            </a:xfrm>
            <a:prstGeom prst="line">
              <a:avLst/>
            </a:prstGeom>
            <a:ln w="38100" cap="flat" cmpd="sng">
              <a:solidFill>
                <a:srgbClr val="FF9900"/>
              </a:solidFill>
              <a:prstDash val="solid"/>
              <a:headEnd type="triangle" w="med" len="med"/>
              <a:tailEnd type="none" w="med" len="med"/>
            </a:ln>
          </p:spPr>
        </p:sp>
        <p:sp>
          <p:nvSpPr>
            <p:cNvPr id="22543" name="Oval 60"/>
            <p:cNvSpPr/>
            <p:nvPr/>
          </p:nvSpPr>
          <p:spPr>
            <a:xfrm>
              <a:off x="4924" y="1991"/>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B</a:t>
              </a:r>
            </a:p>
          </p:txBody>
        </p:sp>
        <p:sp>
          <p:nvSpPr>
            <p:cNvPr id="22544" name="Oval 61"/>
            <p:cNvSpPr/>
            <p:nvPr/>
          </p:nvSpPr>
          <p:spPr>
            <a:xfrm>
              <a:off x="4470" y="2799"/>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C</a:t>
              </a:r>
            </a:p>
          </p:txBody>
        </p:sp>
        <p:sp>
          <p:nvSpPr>
            <p:cNvPr id="22545" name="Oval 62"/>
            <p:cNvSpPr/>
            <p:nvPr/>
          </p:nvSpPr>
          <p:spPr>
            <a:xfrm>
              <a:off x="4001" y="1992"/>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A</a:t>
              </a:r>
            </a:p>
          </p:txBody>
        </p:sp>
        <p:sp>
          <p:nvSpPr>
            <p:cNvPr id="22546" name="Rectangle 63"/>
            <p:cNvSpPr/>
            <p:nvPr/>
          </p:nvSpPr>
          <p:spPr>
            <a:xfrm>
              <a:off x="4502" y="1788"/>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2</a:t>
              </a:r>
            </a:p>
          </p:txBody>
        </p:sp>
        <p:sp>
          <p:nvSpPr>
            <p:cNvPr id="22547" name="Rectangle 64"/>
            <p:cNvSpPr/>
            <p:nvPr/>
          </p:nvSpPr>
          <p:spPr>
            <a:xfrm>
              <a:off x="4101" y="2426"/>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1</a:t>
              </a:r>
            </a:p>
          </p:txBody>
        </p:sp>
        <p:sp>
          <p:nvSpPr>
            <p:cNvPr id="22548" name="Rectangle 65"/>
            <p:cNvSpPr/>
            <p:nvPr/>
          </p:nvSpPr>
          <p:spPr>
            <a:xfrm>
              <a:off x="4406" y="2200"/>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4</a:t>
              </a:r>
            </a:p>
          </p:txBody>
        </p:sp>
        <p:sp>
          <p:nvSpPr>
            <p:cNvPr id="22549" name="Rectangle 66"/>
            <p:cNvSpPr/>
            <p:nvPr/>
          </p:nvSpPr>
          <p:spPr>
            <a:xfrm>
              <a:off x="4644" y="2392"/>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3</a:t>
              </a:r>
            </a:p>
          </p:txBody>
        </p:sp>
        <p:sp>
          <p:nvSpPr>
            <p:cNvPr id="22550" name="Rectangle 67"/>
            <p:cNvSpPr/>
            <p:nvPr/>
          </p:nvSpPr>
          <p:spPr>
            <a:xfrm>
              <a:off x="4982" y="2483"/>
              <a:ext cx="97" cy="230"/>
            </a:xfrm>
            <a:prstGeom prst="rect">
              <a:avLst/>
            </a:prstGeom>
            <a:noFill/>
            <a:ln w="9525">
              <a:noFill/>
            </a:ln>
          </p:spPr>
          <p:txBody>
            <a:bodyPr wrap="none" lIns="0" tIns="0" rIns="0" bIns="0">
              <a:spAutoFit/>
            </a:bodyPr>
            <a:lstStyle/>
            <a:p>
              <a:pPr lvl="0" eaLnBrk="0" latinLnBrk="0" hangingPunct="0">
                <a:spcBef>
                  <a:spcPct val="0"/>
                </a:spcBef>
                <a:buNone/>
              </a:pPr>
              <a:r>
                <a:rPr lang="en-US" altLang="zh-CN" b="0" dirty="0">
                  <a:latin typeface="宋体" panose="02010600030101010101" pitchFamily="2" charset="-122"/>
                  <a:ea typeface="宋体" panose="02010600030101010101" pitchFamily="2" charset="-122"/>
                </a:rPr>
                <a:t>5</a:t>
              </a:r>
            </a:p>
          </p:txBody>
        </p:sp>
      </p:grpSp>
      <p:sp>
        <p:nvSpPr>
          <p:cNvPr id="22534" name="Text Box 68"/>
          <p:cNvSpPr txBox="1"/>
          <p:nvPr/>
        </p:nvSpPr>
        <p:spPr>
          <a:xfrm>
            <a:off x="2055813" y="5694363"/>
            <a:ext cx="1795462" cy="457200"/>
          </a:xfrm>
          <a:prstGeom prst="rect">
            <a:avLst/>
          </a:prstGeom>
          <a:noFill/>
          <a:ln w="12700">
            <a:noFill/>
          </a:ln>
        </p:spPr>
        <p:txBody>
          <a:bodyPr>
            <a:spAutoFit/>
          </a:bodyPr>
          <a:lstStyle/>
          <a:p>
            <a:pPr lvl="0" eaLnBrk="1" latinLnBrk="0" hangingPunct="1">
              <a:spcBef>
                <a:spcPct val="0"/>
              </a:spcBef>
              <a:buNone/>
            </a:pPr>
            <a:r>
              <a:rPr lang="zh-CN" altLang="en-US" b="0" dirty="0">
                <a:latin typeface="宋体" panose="02010600030101010101" pitchFamily="2" charset="-122"/>
                <a:ea typeface="宋体" panose="02010600030101010101" pitchFamily="2" charset="-122"/>
              </a:rPr>
              <a:t>无向网</a:t>
            </a:r>
          </a:p>
        </p:txBody>
      </p:sp>
      <p:sp>
        <p:nvSpPr>
          <p:cNvPr id="22535" name="Text Box 69"/>
          <p:cNvSpPr txBox="1"/>
          <p:nvPr/>
        </p:nvSpPr>
        <p:spPr>
          <a:xfrm>
            <a:off x="6137275" y="5610225"/>
            <a:ext cx="2035175" cy="457200"/>
          </a:xfrm>
          <a:prstGeom prst="rect">
            <a:avLst/>
          </a:prstGeom>
          <a:noFill/>
          <a:ln w="12700">
            <a:noFill/>
          </a:ln>
        </p:spPr>
        <p:txBody>
          <a:bodyPr>
            <a:spAutoFit/>
          </a:bodyPr>
          <a:lstStyle/>
          <a:p>
            <a:pPr lvl="0" eaLnBrk="1" latinLnBrk="0" hangingPunct="1">
              <a:spcBef>
                <a:spcPct val="0"/>
              </a:spcBef>
              <a:buNone/>
            </a:pPr>
            <a:r>
              <a:rPr lang="zh-CN" altLang="en-US" b="0" dirty="0">
                <a:latin typeface="宋体" panose="02010600030101010101" pitchFamily="2" charset="-122"/>
                <a:ea typeface="宋体" panose="02010600030101010101" pitchFamily="2" charset="-122"/>
              </a:rPr>
              <a:t>有向网</a:t>
            </a:r>
          </a:p>
        </p:txBody>
      </p:sp>
      <p:sp>
        <p:nvSpPr>
          <p:cNvPr id="22536" name="Text Box 71"/>
          <p:cNvSpPr txBox="1"/>
          <p:nvPr/>
        </p:nvSpPr>
        <p:spPr>
          <a:xfrm>
            <a:off x="250825" y="1916113"/>
            <a:ext cx="8637588"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与边有关的数据信息称为</a:t>
            </a:r>
            <a:r>
              <a:rPr lang="zh-CN" altLang="en-US" dirty="0">
                <a:solidFill>
                  <a:schemeClr val="folHlink"/>
                </a:solidFill>
                <a:latin typeface="宋体" panose="02010600030101010101" pitchFamily="2" charset="-122"/>
                <a:ea typeface="宋体" panose="02010600030101010101" pitchFamily="2" charset="-122"/>
              </a:rPr>
              <a:t>权</a:t>
            </a:r>
            <a:r>
              <a:rPr lang="zh-CN" altLang="en-US" b="0" dirty="0">
                <a:latin typeface="宋体" panose="02010600030101010101" pitchFamily="2" charset="-122"/>
                <a:ea typeface="宋体" panose="02010600030101010101" pitchFamily="2" charset="-122"/>
              </a:rPr>
              <a:t>。</a:t>
            </a:r>
          </a:p>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边上带权的图称为</a:t>
            </a:r>
            <a:r>
              <a:rPr lang="zh-CN" altLang="en-US" dirty="0">
                <a:solidFill>
                  <a:schemeClr val="folHlink"/>
                </a:solidFill>
                <a:latin typeface="宋体" panose="02010600030101010101" pitchFamily="2" charset="-122"/>
                <a:ea typeface="宋体" panose="02010600030101010101" pitchFamily="2" charset="-122"/>
              </a:rPr>
              <a:t>网</a:t>
            </a:r>
            <a:r>
              <a:rPr lang="zh-CN" altLang="en-US" b="0" dirty="0">
                <a:latin typeface="宋体" panose="02010600030101010101" pitchFamily="2" charset="-122"/>
                <a:ea typeface="宋体" panose="02010600030101010101" pitchFamily="2" charset="-122"/>
              </a:rPr>
              <a:t>。 </a:t>
            </a:r>
          </a:p>
        </p:txBody>
      </p:sp>
      <p:sp>
        <p:nvSpPr>
          <p:cNvPr id="22537" name="Rectangle 72"/>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灯片编号占位符 1"/>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a:t>
            </a:fld>
            <a:endParaRPr lang="en-US" altLang="ko-KR" sz="2000" b="0" dirty="0">
              <a:solidFill>
                <a:schemeClr val="accent2"/>
              </a:solidFill>
            </a:endParaRPr>
          </a:p>
        </p:txBody>
      </p:sp>
      <p:sp>
        <p:nvSpPr>
          <p:cNvPr id="4099" name="灯片编号占位符 1"/>
          <p:cNvSpPr txBox="1">
            <a:spLocks noGrp="1"/>
          </p:cNvSpPr>
          <p:nvPr/>
        </p:nvSpPr>
        <p:spPr>
          <a:xfrm>
            <a:off x="8101013" y="6384925"/>
            <a:ext cx="865187" cy="473075"/>
          </a:xfrm>
          <a:prstGeom prst="rect">
            <a:avLst/>
          </a:prstGeom>
          <a:noFill/>
          <a:ln w="9525">
            <a:noFill/>
          </a:ln>
        </p:spPr>
        <p:txBody>
          <a:bodyPr/>
          <a:lstStyle/>
          <a:p>
            <a:pPr lvl="0" algn="r" eaLnBrk="1" hangingPunct="1">
              <a:spcBef>
                <a:spcPct val="0"/>
              </a:spcBef>
              <a:buNone/>
            </a:pPr>
            <a:fld id="{9A0DB2DC-4C9A-4742-B13C-FB6460FD3503}" type="slidenum">
              <a:rPr lang="en-US" altLang="ko-KR" sz="2000" b="0" dirty="0">
                <a:solidFill>
                  <a:schemeClr val="accent2"/>
                </a:solidFill>
                <a:latin typeface="宋体" panose="02010600030101010101" pitchFamily="2" charset="-122"/>
                <a:ea typeface="宋体" panose="02010600030101010101" pitchFamily="2" charset="-122"/>
              </a:rPr>
              <a:t>2</a:t>
            </a:fld>
            <a:endParaRPr lang="en-US" altLang="ko-KR" sz="2000" b="0" dirty="0">
              <a:solidFill>
                <a:schemeClr val="accent2"/>
              </a:solidFill>
              <a:latin typeface="宋体" panose="02010600030101010101" pitchFamily="2" charset="-122"/>
              <a:ea typeface="宋体" panose="02010600030101010101" pitchFamily="2" charset="-122"/>
            </a:endParaRPr>
          </a:p>
        </p:txBody>
      </p:sp>
      <p:grpSp>
        <p:nvGrpSpPr>
          <p:cNvPr id="4100" name="Group 47"/>
          <p:cNvGrpSpPr/>
          <p:nvPr/>
        </p:nvGrpSpPr>
        <p:grpSpPr>
          <a:xfrm>
            <a:off x="0" y="0"/>
            <a:ext cx="9144000" cy="3214688"/>
            <a:chOff x="0" y="0"/>
            <a:chExt cx="9144000" cy="4714884"/>
          </a:xfrm>
        </p:grpSpPr>
        <p:sp>
          <p:nvSpPr>
            <p:cNvPr id="4126" name="Rectangle 2"/>
            <p:cNvSpPr/>
            <p:nvPr/>
          </p:nvSpPr>
          <p:spPr>
            <a:xfrm>
              <a:off x="0" y="0"/>
              <a:ext cx="9144000" cy="2643182"/>
            </a:xfrm>
            <a:prstGeom prst="rect">
              <a:avLst/>
            </a:prstGeom>
            <a:solidFill>
              <a:schemeClr val="tx1"/>
            </a:solidFill>
            <a:ln w="9525">
              <a:noFill/>
            </a:ln>
          </p:spPr>
          <p:txBody>
            <a:bodyPr wrap="none" anchor="ctr"/>
            <a:lstStyle/>
            <a:p>
              <a:pPr lvl="0" eaLnBrk="1" latinLnBrk="0" hangingPunct="1">
                <a:spcBef>
                  <a:spcPct val="0"/>
                </a:spcBef>
                <a:buNone/>
              </a:pPr>
              <a:endParaRPr lang="en-SG" altLang="zh-CN" sz="1800" b="0" dirty="0">
                <a:latin typeface="宋体" panose="02010600030101010101" pitchFamily="2" charset="-122"/>
                <a:ea typeface="-봄IIL" pitchFamily="18" charset="-127"/>
              </a:endParaRPr>
            </a:p>
          </p:txBody>
        </p:sp>
        <p:sp>
          <p:nvSpPr>
            <p:cNvPr id="4127" name="Rectangle 2"/>
            <p:cNvSpPr/>
            <p:nvPr/>
          </p:nvSpPr>
          <p:spPr>
            <a:xfrm flipV="1">
              <a:off x="0" y="2643182"/>
              <a:ext cx="9144000" cy="2071702"/>
            </a:xfrm>
            <a:prstGeom prst="rect">
              <a:avLst/>
            </a:prstGeom>
            <a:gradFill rotWithShape="1">
              <a:gsLst>
                <a:gs pos="0">
                  <a:srgbClr val="FDFDFD">
                    <a:alpha val="0"/>
                  </a:srgbClr>
                </a:gs>
                <a:gs pos="100000">
                  <a:schemeClr val="tx1"/>
                </a:gs>
              </a:gsLst>
              <a:lin ang="5400000" scaled="1"/>
              <a:tileRect/>
            </a:gradFill>
            <a:ln w="9525">
              <a:noFill/>
            </a:ln>
          </p:spPr>
          <p:txBody>
            <a:bodyPr wrap="none" anchor="ctr"/>
            <a:lstStyle/>
            <a:p>
              <a:pPr lvl="0" eaLnBrk="1" latinLnBrk="0" hangingPunct="1">
                <a:spcBef>
                  <a:spcPct val="0"/>
                </a:spcBef>
                <a:buNone/>
              </a:pPr>
              <a:endParaRPr lang="en-SG" altLang="zh-CN" sz="1800" b="0" dirty="0">
                <a:latin typeface="宋体" panose="02010600030101010101" pitchFamily="2" charset="-122"/>
                <a:ea typeface="-봄IIL" pitchFamily="18" charset="-127"/>
              </a:endParaRPr>
            </a:p>
          </p:txBody>
        </p:sp>
      </p:grpSp>
      <p:sp>
        <p:nvSpPr>
          <p:cNvPr id="25" name="Rectangle 24"/>
          <p:cNvSpPr/>
          <p:nvPr/>
        </p:nvSpPr>
        <p:spPr>
          <a:xfrm rot="16200000" flipH="1">
            <a:off x="4036219" y="535781"/>
            <a:ext cx="1071563" cy="9144000"/>
          </a:xfrm>
          <a:prstGeom prst="rect">
            <a:avLst/>
          </a:prstGeom>
          <a:gradFill flip="none" rotWithShape="1">
            <a:gsLst>
              <a:gs pos="0">
                <a:schemeClr val="bg1">
                  <a:lumMod val="85000"/>
                </a:schemeClr>
              </a:gs>
              <a:gs pos="100000">
                <a:schemeClr val="accent1">
                  <a:tint val="44500"/>
                  <a:satMod val="160000"/>
                  <a:alpha val="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latinLnBrk="0" hangingPunct="1">
              <a:spcBef>
                <a:spcPct val="0"/>
              </a:spcBef>
              <a:buNone/>
            </a:pPr>
            <a:endParaRPr lang="en-SG" altLang="zh-CN" sz="1800" b="0" dirty="0">
              <a:solidFill>
                <a:srgbClr val="FFFFFF"/>
              </a:solidFill>
              <a:ea typeface="-봄IIL" pitchFamily="18" charset="-127"/>
            </a:endParaRPr>
          </a:p>
        </p:txBody>
      </p:sp>
      <p:sp>
        <p:nvSpPr>
          <p:cNvPr id="26" name="Rectangle 25"/>
          <p:cNvSpPr/>
          <p:nvPr/>
        </p:nvSpPr>
        <p:spPr>
          <a:xfrm rot="16200000">
            <a:off x="3429000" y="-1143000"/>
            <a:ext cx="2286000" cy="9144000"/>
          </a:xfrm>
          <a:prstGeom prst="rect">
            <a:avLst/>
          </a:prstGeom>
          <a:gradFill flip="none" rotWithShape="1">
            <a:gsLst>
              <a:gs pos="0">
                <a:schemeClr val="bg1">
                  <a:lumMod val="85000"/>
                </a:schemeClr>
              </a:gs>
              <a:gs pos="100000">
                <a:schemeClr val="accent1">
                  <a:tint val="44500"/>
                  <a:satMod val="160000"/>
                  <a:alpha val="0"/>
                </a:schemeClr>
              </a:gs>
              <a:gs pos="100000">
                <a:schemeClr val="accent1">
                  <a:tint val="23500"/>
                  <a:satMod val="16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lvl="0" algn="ctr" eaLnBrk="1" latinLnBrk="0" hangingPunct="1">
              <a:spcBef>
                <a:spcPct val="0"/>
              </a:spcBef>
              <a:buNone/>
            </a:pPr>
            <a:endParaRPr lang="en-SG" altLang="zh-CN" sz="1800" b="0" dirty="0">
              <a:solidFill>
                <a:srgbClr val="FFFFFF"/>
              </a:solidFill>
              <a:ea typeface="-봄IIL" pitchFamily="18" charset="-127"/>
            </a:endParaRPr>
          </a:p>
        </p:txBody>
      </p:sp>
      <p:sp>
        <p:nvSpPr>
          <p:cNvPr id="7" name="Donut 6"/>
          <p:cNvSpPr/>
          <p:nvPr/>
        </p:nvSpPr>
        <p:spPr>
          <a:xfrm>
            <a:off x="285752" y="2714621"/>
            <a:ext cx="8572528" cy="5072097"/>
          </a:xfrm>
          <a:prstGeom prst="donut">
            <a:avLst>
              <a:gd name="adj" fmla="val 33978"/>
            </a:avLst>
          </a:prstGeom>
          <a:gradFill flip="none" rotWithShape="1">
            <a:gsLst>
              <a:gs pos="0">
                <a:schemeClr val="bg1">
                  <a:lumMod val="50000"/>
                  <a:tint val="66000"/>
                  <a:satMod val="160000"/>
                </a:schemeClr>
              </a:gs>
              <a:gs pos="50000">
                <a:schemeClr val="bg1">
                  <a:lumMod val="50000"/>
                  <a:tint val="44500"/>
                  <a:satMod val="160000"/>
                </a:schemeClr>
              </a:gs>
              <a:gs pos="100000">
                <a:schemeClr val="bg1">
                  <a:lumMod val="50000"/>
                  <a:tint val="23500"/>
                  <a:satMod val="160000"/>
                </a:schemeClr>
              </a:gs>
            </a:gsLst>
            <a:lin ang="5400000" scaled="1"/>
            <a:tileRect/>
          </a:gradFill>
          <a:ln>
            <a:noFill/>
          </a:ln>
          <a:scene3d>
            <a:camera prst="perspectiveRelaxed">
              <a:rot lat="17373601" lon="0" rev="0"/>
            </a:camera>
            <a:lightRig rig="soft" dir="t">
              <a:rot lat="0" lon="0" rev="20400000"/>
            </a:lightRig>
          </a:scene3d>
          <a:sp3d prstMaterial="plastic"/>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8" name="Donut 7"/>
          <p:cNvSpPr/>
          <p:nvPr/>
        </p:nvSpPr>
        <p:spPr>
          <a:xfrm>
            <a:off x="1571604" y="3929066"/>
            <a:ext cx="6072230" cy="2571768"/>
          </a:xfrm>
          <a:prstGeom prst="donut">
            <a:avLst>
              <a:gd name="adj" fmla="val 41102"/>
            </a:avLst>
          </a:prstGeom>
          <a:gradFill flip="none" rotWithShape="1">
            <a:gsLst>
              <a:gs pos="0">
                <a:schemeClr val="bg1">
                  <a:lumMod val="75000"/>
                  <a:tint val="66000"/>
                  <a:satMod val="160000"/>
                </a:schemeClr>
              </a:gs>
              <a:gs pos="50000">
                <a:schemeClr val="bg1">
                  <a:lumMod val="75000"/>
                  <a:tint val="44500"/>
                  <a:satMod val="160000"/>
                </a:schemeClr>
              </a:gs>
              <a:gs pos="100000">
                <a:schemeClr val="bg1">
                  <a:lumMod val="75000"/>
                  <a:tint val="23500"/>
                  <a:satMod val="160000"/>
                </a:schemeClr>
              </a:gs>
            </a:gsLst>
            <a:lin ang="5400000" scaled="1"/>
            <a:tileRect/>
          </a:gradFill>
          <a:ln>
            <a:noFill/>
          </a:ln>
          <a:scene3d>
            <a:camera prst="perspectiveRelaxed">
              <a:rot lat="17373601" lon="0" rev="0"/>
            </a:camera>
            <a:lightRig rig="threePt" dir="t">
              <a:rot lat="0" lon="0" rev="7800000"/>
            </a:lightRig>
          </a:scene3d>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4105" name="Rectangle 3"/>
          <p:cNvSpPr txBox="1"/>
          <p:nvPr/>
        </p:nvSpPr>
        <p:spPr>
          <a:xfrm>
            <a:off x="228600" y="147638"/>
            <a:ext cx="8686800" cy="1120775"/>
          </a:xfrm>
          <a:prstGeom prst="rect">
            <a:avLst/>
          </a:prstGeom>
          <a:noFill/>
          <a:ln w="9525">
            <a:noFill/>
          </a:ln>
        </p:spPr>
        <p:txBody>
          <a:bodyPr/>
          <a:lstStyle/>
          <a:p>
            <a:pPr lvl="0" eaLnBrk="1" latinLnBrk="0" hangingPunct="1">
              <a:spcBef>
                <a:spcPct val="0"/>
              </a:spcBef>
              <a:buNone/>
            </a:pPr>
            <a:r>
              <a:rPr lang="zh-CN" altLang="en-US" sz="3600" dirty="0">
                <a:solidFill>
                  <a:schemeClr val="bg1"/>
                </a:solidFill>
                <a:latin typeface="Arial" panose="020B0604020202020204" pitchFamily="34" charset="0"/>
                <a:ea typeface="黑体" panose="02010609060101010101" pitchFamily="49" charset="-122"/>
              </a:rPr>
              <a:t>新疆大学精品课程</a:t>
            </a:r>
            <a:r>
              <a:rPr lang="en-US" altLang="zh-CN" sz="3600" dirty="0">
                <a:solidFill>
                  <a:schemeClr val="bg1"/>
                </a:solidFill>
                <a:latin typeface="Adobe 黑体 Std R"/>
                <a:ea typeface="黑体" panose="02010609060101010101" pitchFamily="49" charset="-122"/>
              </a:rPr>
              <a:t>——</a:t>
            </a:r>
            <a:r>
              <a:rPr lang="zh-CN" altLang="en-US" sz="3600" dirty="0">
                <a:solidFill>
                  <a:schemeClr val="bg1"/>
                </a:solidFill>
                <a:latin typeface="Arial" panose="020B0604020202020204" pitchFamily="34" charset="0"/>
                <a:ea typeface="黑体" panose="02010609060101010101" pitchFamily="49" charset="-122"/>
              </a:rPr>
              <a:t>数据结构教学目标</a:t>
            </a:r>
            <a:endParaRPr lang="zh-CN" altLang="en-US" sz="3600" b="0" dirty="0">
              <a:solidFill>
                <a:schemeClr val="bg1"/>
              </a:solidFill>
              <a:latin typeface="Arial" panose="020B0604020202020204" pitchFamily="34" charset="0"/>
              <a:ea typeface="黑体" panose="02010609060101010101" pitchFamily="49" charset="-122"/>
            </a:endParaRPr>
          </a:p>
        </p:txBody>
      </p:sp>
      <p:sp>
        <p:nvSpPr>
          <p:cNvPr id="4106" name="TextBox 76">
            <a:hlinkClick r:id="rId3"/>
          </p:cNvPr>
          <p:cNvSpPr txBox="1"/>
          <p:nvPr/>
        </p:nvSpPr>
        <p:spPr>
          <a:xfrm>
            <a:off x="4256088" y="6456363"/>
            <a:ext cx="4887912" cy="366712"/>
          </a:xfrm>
          <a:prstGeom prst="rect">
            <a:avLst/>
          </a:prstGeom>
          <a:noFill/>
          <a:ln w="9525">
            <a:noFill/>
          </a:ln>
        </p:spPr>
        <p:txBody>
          <a:bodyPr>
            <a:spAutoFit/>
          </a:bodyPr>
          <a:lstStyle/>
          <a:p>
            <a:pPr lvl="0" eaLnBrk="1" latinLnBrk="0" hangingPunct="1">
              <a:spcBef>
                <a:spcPct val="0"/>
              </a:spcBef>
              <a:buNone/>
            </a:pPr>
            <a:endParaRPr lang="zh-CN" altLang="en-US" sz="1800" b="0" dirty="0">
              <a:latin typeface="Segoe UI Light" panose="020B0502040204020203" pitchFamily="34" charset="0"/>
              <a:ea typeface="宋体" panose="02010600030101010101" pitchFamily="2" charset="-122"/>
            </a:endParaRPr>
          </a:p>
        </p:txBody>
      </p:sp>
      <p:grpSp>
        <p:nvGrpSpPr>
          <p:cNvPr id="9" name="Group 11"/>
          <p:cNvGrpSpPr/>
          <p:nvPr/>
        </p:nvGrpSpPr>
        <p:grpSpPr>
          <a:xfrm>
            <a:off x="523875" y="1427163"/>
            <a:ext cx="1944688" cy="3644900"/>
            <a:chOff x="330" y="899"/>
            <a:chExt cx="1225" cy="2296"/>
          </a:xfrm>
        </p:grpSpPr>
        <p:sp>
          <p:nvSpPr>
            <p:cNvPr id="2" name="Rectangle 1"/>
            <p:cNvSpPr/>
            <p:nvPr/>
          </p:nvSpPr>
          <p:spPr>
            <a:xfrm>
              <a:off x="360" y="945"/>
              <a:ext cx="1260" cy="2205"/>
            </a:xfrm>
            <a:prstGeom prst="rect">
              <a:avLst/>
            </a:prstGeom>
            <a:gradFill flip="none" rotWithShape="1">
              <a:gsLst>
                <a:gs pos="61000">
                  <a:srgbClr val="00B0F0"/>
                </a:gs>
                <a:gs pos="100000">
                  <a:srgbClr val="0070C0"/>
                </a:gs>
              </a:gsLst>
              <a:lin ang="16200000" scaled="1"/>
              <a:tileRect/>
            </a:gradFill>
            <a:ln>
              <a:noFill/>
            </a:ln>
            <a:scene3d>
              <a:camera prst="perspectiveRight">
                <a:rot lat="0" lon="20099996" rev="0"/>
              </a:camera>
              <a:lightRig rig="soft" dir="t"/>
            </a:scene3d>
            <a:sp3d extrusionH="254000" prstMaterial="plastic"/>
          </p:spPr>
          <p:style>
            <a:lnRef idx="2">
              <a:schemeClr val="accent1">
                <a:shade val="50000"/>
              </a:schemeClr>
            </a:lnRef>
            <a:fillRef idx="1">
              <a:schemeClr val="accent1"/>
            </a:fillRef>
            <a:effectRef idx="0">
              <a:schemeClr val="accent1"/>
            </a:effectRef>
            <a:fontRef idx="minor">
              <a:schemeClr val="lt1"/>
            </a:fontRef>
          </p:style>
          <p:txBody>
            <a:bodyPr anchor="ctr"/>
            <a:lstStyle/>
            <a:p>
              <a:pPr marL="228600" marR="0" lvl="0" indent="0" algn="ctr"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228600" marR="0" lvl="0" indent="0" algn="ctr" defTabSz="914400" rtl="0" eaLnBrk="1" fontAlgn="auto" latinLnBrk="0" hangingPunct="1">
                <a:lnSpc>
                  <a:spcPct val="100000"/>
                </a:lnSpc>
                <a:spcBef>
                  <a:spcPts val="0"/>
                </a:spcBef>
                <a:spcAft>
                  <a:spcPts val="0"/>
                </a:spcAft>
                <a:buClr>
                  <a:schemeClr val="tx1"/>
                </a:buClr>
                <a:buSzTx/>
                <a:buFontTx/>
                <a:buNone/>
                <a:defRPr/>
              </a:pPr>
              <a:endParaRPr kumimoji="0" lang="en-GB" sz="2800" b="1"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ctr"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p:txBody>
        </p:sp>
        <p:sp>
          <p:nvSpPr>
            <p:cNvPr id="4125" name="Text Box 13"/>
            <p:cNvSpPr txBox="1"/>
            <p:nvPr/>
          </p:nvSpPr>
          <p:spPr>
            <a:xfrm>
              <a:off x="697" y="1026"/>
              <a:ext cx="385" cy="1826"/>
            </a:xfrm>
            <a:prstGeom prst="rect">
              <a:avLst/>
            </a:prstGeom>
            <a:noFill/>
            <a:ln w="9525">
              <a:noFill/>
            </a:ln>
          </p:spPr>
          <p:txBody>
            <a:bodyPr vert="eaVert" wrap="none">
              <a:spAutoFit/>
            </a:bodyPr>
            <a:lstStyle/>
            <a:p>
              <a:pPr lvl="0" eaLnBrk="1" hangingPunct="1">
                <a:spcBef>
                  <a:spcPct val="0"/>
                </a:spcBef>
                <a:buNone/>
              </a:pPr>
              <a:r>
                <a:rPr lang="zh-CN" altLang="en-US" sz="2800" dirty="0">
                  <a:solidFill>
                    <a:schemeClr val="bg1"/>
                  </a:solidFill>
                  <a:latin typeface="Arial" panose="020B0604020202020204" pitchFamily="34" charset="0"/>
                  <a:ea typeface="宋体" panose="02010600030101010101" pitchFamily="2" charset="-122"/>
                </a:rPr>
                <a:t>提高问题分析能力</a:t>
              </a:r>
            </a:p>
          </p:txBody>
        </p:sp>
      </p:grpSp>
      <p:grpSp>
        <p:nvGrpSpPr>
          <p:cNvPr id="10" name="Group 14"/>
          <p:cNvGrpSpPr/>
          <p:nvPr/>
        </p:nvGrpSpPr>
        <p:grpSpPr>
          <a:xfrm>
            <a:off x="2657475" y="1584325"/>
            <a:ext cx="1852613" cy="3328988"/>
            <a:chOff x="1674" y="998"/>
            <a:chExt cx="1167" cy="2097"/>
          </a:xfrm>
        </p:grpSpPr>
        <p:sp>
          <p:nvSpPr>
            <p:cNvPr id="3" name="Rectangle 2"/>
            <p:cNvSpPr/>
            <p:nvPr/>
          </p:nvSpPr>
          <p:spPr>
            <a:xfrm>
              <a:off x="1710" y="1035"/>
              <a:ext cx="1170" cy="2025"/>
            </a:xfrm>
            <a:prstGeom prst="rect">
              <a:avLst/>
            </a:prstGeom>
            <a:gradFill flip="none" rotWithShape="1">
              <a:gsLst>
                <a:gs pos="61000">
                  <a:srgbClr val="00B0F0"/>
                </a:gs>
                <a:gs pos="100000">
                  <a:srgbClr val="0070C0"/>
                </a:gs>
              </a:gsLst>
              <a:lin ang="16200000" scaled="1"/>
              <a:tileRect/>
            </a:gradFill>
            <a:ln>
              <a:noFill/>
            </a:ln>
            <a:scene3d>
              <a:camera prst="perspectiveRight"/>
              <a:lightRig rig="soft" dir="t"/>
            </a:scene3d>
            <a:sp3d extrusionH="254000" prstMaterial="plastic"/>
          </p:spPr>
          <p:style>
            <a:lnRef idx="2">
              <a:schemeClr val="accent1">
                <a:shade val="50000"/>
              </a:schemeClr>
            </a:lnRef>
            <a:fillRef idx="1">
              <a:schemeClr val="accent1"/>
            </a:fillRef>
            <a:effectRef idx="0">
              <a:schemeClr val="accent1"/>
            </a:effectRef>
            <a:fontRef idx="minor">
              <a:schemeClr val="lt1"/>
            </a:fontRef>
          </p:style>
          <p:txBody>
            <a:bodyPr anchor="ctr"/>
            <a:lstStyle/>
            <a:p>
              <a:pPr marL="228600" marR="0" lvl="0" indent="0" algn="ctr" defTabSz="914400" rtl="0" eaLnBrk="1" fontAlgn="auto" latinLnBrk="0" hangingPunct="1">
                <a:lnSpc>
                  <a:spcPct val="100000"/>
                </a:lnSpc>
                <a:spcBef>
                  <a:spcPts val="0"/>
                </a:spcBef>
                <a:spcAft>
                  <a:spcPts val="0"/>
                </a:spcAft>
                <a:buClr>
                  <a:schemeClr val="tx1"/>
                </a:buClr>
                <a:buSzTx/>
                <a:buFontTx/>
                <a:buNone/>
                <a:defRPr/>
              </a:pPr>
              <a:endParaRPr kumimoji="0" lang="en-GB" sz="2800" b="1"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685800" marR="0" lvl="1" indent="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p:txBody>
        </p:sp>
        <p:sp>
          <p:nvSpPr>
            <p:cNvPr id="4123" name="Text Box 16"/>
            <p:cNvSpPr txBox="1"/>
            <p:nvPr/>
          </p:nvSpPr>
          <p:spPr>
            <a:xfrm>
              <a:off x="2087" y="1212"/>
              <a:ext cx="385" cy="1384"/>
            </a:xfrm>
            <a:prstGeom prst="rect">
              <a:avLst/>
            </a:prstGeom>
            <a:noFill/>
            <a:ln w="9525">
              <a:noFill/>
            </a:ln>
          </p:spPr>
          <p:txBody>
            <a:bodyPr vert="eaVert" wrap="none">
              <a:spAutoFit/>
            </a:bodyPr>
            <a:lstStyle/>
            <a:p>
              <a:pPr lvl="0" eaLnBrk="1" hangingPunct="1">
                <a:spcBef>
                  <a:spcPct val="0"/>
                </a:spcBef>
                <a:buNone/>
              </a:pPr>
              <a:r>
                <a:rPr lang="zh-CN" altLang="en-US" sz="2800" dirty="0">
                  <a:solidFill>
                    <a:schemeClr val="bg1"/>
                  </a:solidFill>
                  <a:latin typeface="Arial" panose="020B0604020202020204" pitchFamily="34" charset="0"/>
                  <a:ea typeface="宋体" panose="02010600030101010101" pitchFamily="2" charset="-122"/>
                </a:rPr>
                <a:t>训练编程能力</a:t>
              </a:r>
            </a:p>
          </p:txBody>
        </p:sp>
      </p:grpSp>
      <p:grpSp>
        <p:nvGrpSpPr>
          <p:cNvPr id="11" name="Group 17"/>
          <p:cNvGrpSpPr/>
          <p:nvPr/>
        </p:nvGrpSpPr>
        <p:grpSpPr>
          <a:xfrm>
            <a:off x="4767263" y="1584325"/>
            <a:ext cx="1858962" cy="3328988"/>
            <a:chOff x="3003" y="998"/>
            <a:chExt cx="1171" cy="2097"/>
          </a:xfrm>
        </p:grpSpPr>
        <p:sp>
          <p:nvSpPr>
            <p:cNvPr id="5" name="Rectangle 4"/>
            <p:cNvSpPr/>
            <p:nvPr/>
          </p:nvSpPr>
          <p:spPr>
            <a:xfrm>
              <a:off x="2970" y="1035"/>
              <a:ext cx="1170" cy="2025"/>
            </a:xfrm>
            <a:prstGeom prst="rect">
              <a:avLst/>
            </a:prstGeom>
            <a:gradFill flip="none" rotWithShape="1">
              <a:gsLst>
                <a:gs pos="61000">
                  <a:srgbClr val="00B0F0"/>
                </a:gs>
                <a:gs pos="100000">
                  <a:srgbClr val="0070C0"/>
                </a:gs>
              </a:gsLst>
              <a:lin ang="16200000" scaled="1"/>
              <a:tileRect/>
            </a:gradFill>
            <a:ln>
              <a:noFill/>
            </a:ln>
            <a:scene3d>
              <a:camera prst="perspectiveLeft"/>
              <a:lightRig rig="soft" dir="t"/>
            </a:scene3d>
            <a:sp3d extrusionH="254000" prstMaterial="plastic"/>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800" b="1"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2400" b="0" i="0" u="none" strike="noStrike" kern="1200" cap="none" spc="0" normalizeH="0" baseline="0" noProof="0" dirty="0">
                <a:ln>
                  <a:noFill/>
                </a:ln>
                <a:solidFill>
                  <a:schemeClr val="lt1"/>
                </a:solidFill>
                <a:effectLst/>
                <a:uLnTx/>
                <a:uFillTx/>
                <a:latin typeface="+mn-lt"/>
                <a:ea typeface="+mn-ea"/>
                <a:cs typeface="+mn-cs"/>
              </a:endParaRPr>
            </a:p>
          </p:txBody>
        </p:sp>
        <p:sp>
          <p:nvSpPr>
            <p:cNvPr id="4121" name="Text Box 19"/>
            <p:cNvSpPr txBox="1"/>
            <p:nvPr/>
          </p:nvSpPr>
          <p:spPr>
            <a:xfrm>
              <a:off x="3334" y="1071"/>
              <a:ext cx="385" cy="1826"/>
            </a:xfrm>
            <a:prstGeom prst="rect">
              <a:avLst/>
            </a:prstGeom>
            <a:noFill/>
            <a:ln w="9525">
              <a:noFill/>
            </a:ln>
          </p:spPr>
          <p:txBody>
            <a:bodyPr vert="eaVert" wrap="none">
              <a:spAutoFit/>
            </a:bodyPr>
            <a:lstStyle/>
            <a:p>
              <a:pPr lvl="0" eaLnBrk="1" hangingPunct="1">
                <a:spcBef>
                  <a:spcPct val="0"/>
                </a:spcBef>
                <a:buNone/>
              </a:pPr>
              <a:r>
                <a:rPr lang="zh-CN" altLang="en-US" sz="2800" dirty="0">
                  <a:solidFill>
                    <a:schemeClr val="bg1"/>
                  </a:solidFill>
                  <a:latin typeface="Arial" panose="020B0604020202020204" pitchFamily="34" charset="0"/>
                  <a:ea typeface="宋体" panose="02010600030101010101" pitchFamily="2" charset="-122"/>
                </a:rPr>
                <a:t>提高程序调试能力</a:t>
              </a:r>
            </a:p>
          </p:txBody>
        </p:sp>
      </p:grpSp>
      <p:grpSp>
        <p:nvGrpSpPr>
          <p:cNvPr id="12" name="Group 20"/>
          <p:cNvGrpSpPr/>
          <p:nvPr/>
        </p:nvGrpSpPr>
        <p:grpSpPr>
          <a:xfrm>
            <a:off x="6784975" y="1414463"/>
            <a:ext cx="1889125" cy="3670300"/>
            <a:chOff x="4274" y="891"/>
            <a:chExt cx="1190" cy="2312"/>
          </a:xfrm>
        </p:grpSpPr>
        <p:sp>
          <p:nvSpPr>
            <p:cNvPr id="4" name="Rectangle 3"/>
            <p:cNvSpPr/>
            <p:nvPr/>
          </p:nvSpPr>
          <p:spPr>
            <a:xfrm>
              <a:off x="4185" y="945"/>
              <a:ext cx="1260" cy="2205"/>
            </a:xfrm>
            <a:prstGeom prst="rect">
              <a:avLst/>
            </a:prstGeom>
            <a:gradFill flip="none" rotWithShape="1">
              <a:gsLst>
                <a:gs pos="61000">
                  <a:srgbClr val="00B0F0"/>
                </a:gs>
                <a:gs pos="100000">
                  <a:srgbClr val="0070C0"/>
                </a:gs>
              </a:gsLst>
              <a:lin ang="16200000" scaled="1"/>
              <a:tileRect/>
            </a:gradFill>
            <a:ln>
              <a:noFill/>
            </a:ln>
            <a:scene3d>
              <a:camera prst="perspectiveLeft">
                <a:rot lat="0" lon="1800000" rev="0"/>
              </a:camera>
              <a:lightRig rig="soft" dir="t"/>
            </a:scene3d>
            <a:sp3d extrusionH="254000" prstMaterial="plastic"/>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228600" algn="ctr"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457200" marR="0" lvl="1" indent="-22860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457200" marR="0" lvl="1" indent="-22860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457200" marR="0" lvl="1" indent="-22860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a:p>
              <a:pPr marL="457200" marR="0" lvl="1" indent="-228600" algn="l" defTabSz="914400" rtl="0" eaLnBrk="1" fontAlgn="auto" latinLnBrk="0" hangingPunct="1">
                <a:lnSpc>
                  <a:spcPct val="100000"/>
                </a:lnSpc>
                <a:spcBef>
                  <a:spcPts val="0"/>
                </a:spcBef>
                <a:spcAft>
                  <a:spcPts val="0"/>
                </a:spcAft>
                <a:buClr>
                  <a:schemeClr val="tx1"/>
                </a:buClr>
                <a:buSzTx/>
                <a:buFontTx/>
                <a:buNone/>
                <a:defRPr/>
              </a:pPr>
              <a:endParaRPr kumimoji="0" lang="en-GB" sz="2400" b="0" i="0" u="none" strike="noStrike" kern="1200" cap="none" spc="0" normalizeH="0" baseline="0" noProof="0" dirty="0">
                <a:ln w="18415" cmpd="sng">
                  <a:noFill/>
                  <a:prstDash val="solid"/>
                </a:ln>
                <a:solidFill>
                  <a:schemeClr val="bg1"/>
                </a:solidFill>
                <a:effectLst/>
                <a:uLnTx/>
                <a:uFillTx/>
                <a:latin typeface="Arial" panose="020B0604020202020204" pitchFamily="34" charset="0"/>
                <a:ea typeface="+mn-ea"/>
                <a:cs typeface="Arial" panose="020B0604020202020204" pitchFamily="34" charset="0"/>
              </a:endParaRPr>
            </a:p>
          </p:txBody>
        </p:sp>
        <p:sp>
          <p:nvSpPr>
            <p:cNvPr id="4119" name="Text Box 22"/>
            <p:cNvSpPr txBox="1"/>
            <p:nvPr/>
          </p:nvSpPr>
          <p:spPr>
            <a:xfrm>
              <a:off x="4649" y="1036"/>
              <a:ext cx="385" cy="1826"/>
            </a:xfrm>
            <a:prstGeom prst="rect">
              <a:avLst/>
            </a:prstGeom>
            <a:noFill/>
            <a:ln w="9525">
              <a:noFill/>
            </a:ln>
          </p:spPr>
          <p:txBody>
            <a:bodyPr vert="eaVert" wrap="none">
              <a:spAutoFit/>
            </a:bodyPr>
            <a:lstStyle/>
            <a:p>
              <a:pPr lvl="0" eaLnBrk="1" hangingPunct="1">
                <a:spcBef>
                  <a:spcPct val="0"/>
                </a:spcBef>
                <a:buNone/>
              </a:pPr>
              <a:r>
                <a:rPr lang="zh-CN" altLang="en-US" sz="2800" dirty="0">
                  <a:solidFill>
                    <a:schemeClr val="bg1"/>
                  </a:solidFill>
                  <a:latin typeface="Arial" panose="020B0604020202020204" pitchFamily="34" charset="0"/>
                  <a:ea typeface="宋体" panose="02010600030101010101" pitchFamily="2" charset="-122"/>
                </a:rPr>
                <a:t>提高程序书写能力</a:t>
              </a:r>
            </a:p>
          </p:txBody>
        </p:sp>
      </p:grpSp>
      <p:grpSp>
        <p:nvGrpSpPr>
          <p:cNvPr id="13" name="Group 1"/>
          <p:cNvGrpSpPr/>
          <p:nvPr/>
        </p:nvGrpSpPr>
        <p:grpSpPr>
          <a:xfrm flipH="1">
            <a:off x="2786050" y="3714752"/>
            <a:ext cx="518359" cy="1357322"/>
            <a:chOff x="4867279" y="2055806"/>
            <a:chExt cx="1171578" cy="3067773"/>
          </a:xfrm>
          <a:solidFill>
            <a:schemeClr val="tx2">
              <a:lumMod val="75000"/>
            </a:schemeClr>
          </a:solidFill>
          <a:effectLst>
            <a:reflection blurRad="6350" stA="52000" endA="300" endPos="35000" dir="5400000" sy="-100000" algn="bl" rotWithShape="0"/>
          </a:effectLst>
        </p:grpSpPr>
        <p:sp>
          <p:nvSpPr>
            <p:cNvPr id="35" name="Freeform 91"/>
            <p:cNvSpPr/>
            <p:nvPr/>
          </p:nvSpPr>
          <p:spPr bwMode="auto">
            <a:xfrm>
              <a:off x="5143504" y="2500306"/>
              <a:ext cx="831850" cy="1851025"/>
            </a:xfrm>
            <a:custGeom>
              <a:avLst/>
              <a:gdLst/>
              <a:ahLst/>
              <a:cxnLst>
                <a:cxn ang="0">
                  <a:pos x="386" y="40"/>
                </a:cxn>
                <a:cxn ang="0">
                  <a:pos x="412" y="48"/>
                </a:cxn>
                <a:cxn ang="0">
                  <a:pos x="432" y="70"/>
                </a:cxn>
                <a:cxn ang="0">
                  <a:pos x="440" y="98"/>
                </a:cxn>
                <a:cxn ang="0">
                  <a:pos x="442" y="116"/>
                </a:cxn>
                <a:cxn ang="0">
                  <a:pos x="448" y="134"/>
                </a:cxn>
                <a:cxn ang="0">
                  <a:pos x="452" y="154"/>
                </a:cxn>
                <a:cxn ang="0">
                  <a:pos x="482" y="248"/>
                </a:cxn>
                <a:cxn ang="0">
                  <a:pos x="522" y="410"/>
                </a:cxn>
                <a:cxn ang="0">
                  <a:pos x="522" y="422"/>
                </a:cxn>
                <a:cxn ang="0">
                  <a:pos x="514" y="450"/>
                </a:cxn>
                <a:cxn ang="0">
                  <a:pos x="460" y="580"/>
                </a:cxn>
                <a:cxn ang="0">
                  <a:pos x="476" y="616"/>
                </a:cxn>
                <a:cxn ang="0">
                  <a:pos x="490" y="672"/>
                </a:cxn>
                <a:cxn ang="0">
                  <a:pos x="486" y="704"/>
                </a:cxn>
                <a:cxn ang="0">
                  <a:pos x="490" y="928"/>
                </a:cxn>
                <a:cxn ang="0">
                  <a:pos x="492" y="1018"/>
                </a:cxn>
                <a:cxn ang="0">
                  <a:pos x="464" y="1096"/>
                </a:cxn>
                <a:cxn ang="0">
                  <a:pos x="396" y="1122"/>
                </a:cxn>
                <a:cxn ang="0">
                  <a:pos x="320" y="1144"/>
                </a:cxn>
                <a:cxn ang="0">
                  <a:pos x="228" y="1164"/>
                </a:cxn>
                <a:cxn ang="0">
                  <a:pos x="160" y="1160"/>
                </a:cxn>
                <a:cxn ang="0">
                  <a:pos x="106" y="1140"/>
                </a:cxn>
                <a:cxn ang="0">
                  <a:pos x="92" y="1102"/>
                </a:cxn>
                <a:cxn ang="0">
                  <a:pos x="92" y="1070"/>
                </a:cxn>
                <a:cxn ang="0">
                  <a:pos x="92" y="1012"/>
                </a:cxn>
                <a:cxn ang="0">
                  <a:pos x="92" y="960"/>
                </a:cxn>
                <a:cxn ang="0">
                  <a:pos x="86" y="838"/>
                </a:cxn>
                <a:cxn ang="0">
                  <a:pos x="88" y="744"/>
                </a:cxn>
                <a:cxn ang="0">
                  <a:pos x="68" y="736"/>
                </a:cxn>
                <a:cxn ang="0">
                  <a:pos x="64" y="728"/>
                </a:cxn>
                <a:cxn ang="0">
                  <a:pos x="80" y="660"/>
                </a:cxn>
                <a:cxn ang="0">
                  <a:pos x="94" y="600"/>
                </a:cxn>
                <a:cxn ang="0">
                  <a:pos x="116" y="522"/>
                </a:cxn>
                <a:cxn ang="0">
                  <a:pos x="124" y="480"/>
                </a:cxn>
                <a:cxn ang="0">
                  <a:pos x="108" y="430"/>
                </a:cxn>
                <a:cxn ang="0">
                  <a:pos x="88" y="380"/>
                </a:cxn>
                <a:cxn ang="0">
                  <a:pos x="74" y="338"/>
                </a:cxn>
                <a:cxn ang="0">
                  <a:pos x="46" y="240"/>
                </a:cxn>
                <a:cxn ang="0">
                  <a:pos x="26" y="160"/>
                </a:cxn>
                <a:cxn ang="0">
                  <a:pos x="6" y="132"/>
                </a:cxn>
                <a:cxn ang="0">
                  <a:pos x="0" y="106"/>
                </a:cxn>
                <a:cxn ang="0">
                  <a:pos x="4" y="74"/>
                </a:cxn>
                <a:cxn ang="0">
                  <a:pos x="16" y="54"/>
                </a:cxn>
                <a:cxn ang="0">
                  <a:pos x="56" y="46"/>
                </a:cxn>
                <a:cxn ang="0">
                  <a:pos x="86" y="36"/>
                </a:cxn>
                <a:cxn ang="0">
                  <a:pos x="112" y="22"/>
                </a:cxn>
                <a:cxn ang="0">
                  <a:pos x="166" y="0"/>
                </a:cxn>
                <a:cxn ang="0">
                  <a:pos x="178" y="0"/>
                </a:cxn>
                <a:cxn ang="0">
                  <a:pos x="338" y="28"/>
                </a:cxn>
              </a:cxnLst>
              <a:rect l="0" t="0" r="r" b="b"/>
              <a:pathLst>
                <a:path w="524" h="1166">
                  <a:moveTo>
                    <a:pt x="350" y="32"/>
                  </a:moveTo>
                  <a:lnTo>
                    <a:pt x="386" y="40"/>
                  </a:lnTo>
                  <a:lnTo>
                    <a:pt x="386" y="40"/>
                  </a:lnTo>
                  <a:lnTo>
                    <a:pt x="390" y="40"/>
                  </a:lnTo>
                  <a:lnTo>
                    <a:pt x="404" y="44"/>
                  </a:lnTo>
                  <a:lnTo>
                    <a:pt x="412" y="48"/>
                  </a:lnTo>
                  <a:lnTo>
                    <a:pt x="420" y="54"/>
                  </a:lnTo>
                  <a:lnTo>
                    <a:pt x="426" y="60"/>
                  </a:lnTo>
                  <a:lnTo>
                    <a:pt x="432" y="70"/>
                  </a:lnTo>
                  <a:lnTo>
                    <a:pt x="432" y="70"/>
                  </a:lnTo>
                  <a:lnTo>
                    <a:pt x="436" y="84"/>
                  </a:lnTo>
                  <a:lnTo>
                    <a:pt x="440" y="98"/>
                  </a:lnTo>
                  <a:lnTo>
                    <a:pt x="440" y="108"/>
                  </a:lnTo>
                  <a:lnTo>
                    <a:pt x="440" y="108"/>
                  </a:lnTo>
                  <a:lnTo>
                    <a:pt x="442" y="116"/>
                  </a:lnTo>
                  <a:lnTo>
                    <a:pt x="444" y="122"/>
                  </a:lnTo>
                  <a:lnTo>
                    <a:pt x="448" y="134"/>
                  </a:lnTo>
                  <a:lnTo>
                    <a:pt x="448" y="134"/>
                  </a:lnTo>
                  <a:lnTo>
                    <a:pt x="450" y="146"/>
                  </a:lnTo>
                  <a:lnTo>
                    <a:pt x="452" y="154"/>
                  </a:lnTo>
                  <a:lnTo>
                    <a:pt x="452" y="154"/>
                  </a:lnTo>
                  <a:lnTo>
                    <a:pt x="468" y="202"/>
                  </a:lnTo>
                  <a:lnTo>
                    <a:pt x="482" y="248"/>
                  </a:lnTo>
                  <a:lnTo>
                    <a:pt x="482" y="248"/>
                  </a:lnTo>
                  <a:lnTo>
                    <a:pt x="518" y="396"/>
                  </a:lnTo>
                  <a:lnTo>
                    <a:pt x="518" y="396"/>
                  </a:lnTo>
                  <a:lnTo>
                    <a:pt x="522" y="410"/>
                  </a:lnTo>
                  <a:lnTo>
                    <a:pt x="524" y="416"/>
                  </a:lnTo>
                  <a:lnTo>
                    <a:pt x="522" y="422"/>
                  </a:lnTo>
                  <a:lnTo>
                    <a:pt x="522" y="422"/>
                  </a:lnTo>
                  <a:lnTo>
                    <a:pt x="516" y="438"/>
                  </a:lnTo>
                  <a:lnTo>
                    <a:pt x="514" y="450"/>
                  </a:lnTo>
                  <a:lnTo>
                    <a:pt x="514" y="450"/>
                  </a:lnTo>
                  <a:lnTo>
                    <a:pt x="506" y="472"/>
                  </a:lnTo>
                  <a:lnTo>
                    <a:pt x="488" y="518"/>
                  </a:lnTo>
                  <a:lnTo>
                    <a:pt x="460" y="580"/>
                  </a:lnTo>
                  <a:lnTo>
                    <a:pt x="460" y="580"/>
                  </a:lnTo>
                  <a:lnTo>
                    <a:pt x="466" y="590"/>
                  </a:lnTo>
                  <a:lnTo>
                    <a:pt x="476" y="616"/>
                  </a:lnTo>
                  <a:lnTo>
                    <a:pt x="480" y="634"/>
                  </a:lnTo>
                  <a:lnTo>
                    <a:pt x="486" y="652"/>
                  </a:lnTo>
                  <a:lnTo>
                    <a:pt x="490" y="672"/>
                  </a:lnTo>
                  <a:lnTo>
                    <a:pt x="490" y="694"/>
                  </a:lnTo>
                  <a:lnTo>
                    <a:pt x="486" y="704"/>
                  </a:lnTo>
                  <a:lnTo>
                    <a:pt x="486" y="704"/>
                  </a:lnTo>
                  <a:lnTo>
                    <a:pt x="488" y="802"/>
                  </a:lnTo>
                  <a:lnTo>
                    <a:pt x="490" y="876"/>
                  </a:lnTo>
                  <a:lnTo>
                    <a:pt x="490" y="928"/>
                  </a:lnTo>
                  <a:lnTo>
                    <a:pt x="490" y="928"/>
                  </a:lnTo>
                  <a:lnTo>
                    <a:pt x="490" y="968"/>
                  </a:lnTo>
                  <a:lnTo>
                    <a:pt x="492" y="1018"/>
                  </a:lnTo>
                  <a:lnTo>
                    <a:pt x="494" y="1080"/>
                  </a:lnTo>
                  <a:lnTo>
                    <a:pt x="494" y="1080"/>
                  </a:lnTo>
                  <a:lnTo>
                    <a:pt x="464" y="1096"/>
                  </a:lnTo>
                  <a:lnTo>
                    <a:pt x="432" y="1110"/>
                  </a:lnTo>
                  <a:lnTo>
                    <a:pt x="414" y="1116"/>
                  </a:lnTo>
                  <a:lnTo>
                    <a:pt x="396" y="1122"/>
                  </a:lnTo>
                  <a:lnTo>
                    <a:pt x="396" y="1122"/>
                  </a:lnTo>
                  <a:lnTo>
                    <a:pt x="320" y="1144"/>
                  </a:lnTo>
                  <a:lnTo>
                    <a:pt x="320" y="1144"/>
                  </a:lnTo>
                  <a:lnTo>
                    <a:pt x="294" y="1152"/>
                  </a:lnTo>
                  <a:lnTo>
                    <a:pt x="252" y="1160"/>
                  </a:lnTo>
                  <a:lnTo>
                    <a:pt x="228" y="1164"/>
                  </a:lnTo>
                  <a:lnTo>
                    <a:pt x="204" y="1166"/>
                  </a:lnTo>
                  <a:lnTo>
                    <a:pt x="180" y="1164"/>
                  </a:lnTo>
                  <a:lnTo>
                    <a:pt x="160" y="1160"/>
                  </a:lnTo>
                  <a:lnTo>
                    <a:pt x="160" y="1160"/>
                  </a:lnTo>
                  <a:lnTo>
                    <a:pt x="126" y="1148"/>
                  </a:lnTo>
                  <a:lnTo>
                    <a:pt x="106" y="1140"/>
                  </a:lnTo>
                  <a:lnTo>
                    <a:pt x="92" y="1132"/>
                  </a:lnTo>
                  <a:lnTo>
                    <a:pt x="92" y="1132"/>
                  </a:lnTo>
                  <a:lnTo>
                    <a:pt x="92" y="1102"/>
                  </a:lnTo>
                  <a:lnTo>
                    <a:pt x="92" y="1102"/>
                  </a:lnTo>
                  <a:lnTo>
                    <a:pt x="92" y="1070"/>
                  </a:lnTo>
                  <a:lnTo>
                    <a:pt x="92" y="1070"/>
                  </a:lnTo>
                  <a:lnTo>
                    <a:pt x="92" y="1026"/>
                  </a:lnTo>
                  <a:lnTo>
                    <a:pt x="92" y="1026"/>
                  </a:lnTo>
                  <a:lnTo>
                    <a:pt x="92" y="1012"/>
                  </a:lnTo>
                  <a:lnTo>
                    <a:pt x="92" y="986"/>
                  </a:lnTo>
                  <a:lnTo>
                    <a:pt x="92" y="986"/>
                  </a:lnTo>
                  <a:lnTo>
                    <a:pt x="92" y="960"/>
                  </a:lnTo>
                  <a:lnTo>
                    <a:pt x="90" y="914"/>
                  </a:lnTo>
                  <a:lnTo>
                    <a:pt x="86" y="838"/>
                  </a:lnTo>
                  <a:lnTo>
                    <a:pt x="86" y="838"/>
                  </a:lnTo>
                  <a:lnTo>
                    <a:pt x="86" y="790"/>
                  </a:lnTo>
                  <a:lnTo>
                    <a:pt x="86" y="762"/>
                  </a:lnTo>
                  <a:lnTo>
                    <a:pt x="88" y="744"/>
                  </a:lnTo>
                  <a:lnTo>
                    <a:pt x="88" y="744"/>
                  </a:lnTo>
                  <a:lnTo>
                    <a:pt x="76" y="740"/>
                  </a:lnTo>
                  <a:lnTo>
                    <a:pt x="68" y="736"/>
                  </a:lnTo>
                  <a:lnTo>
                    <a:pt x="66" y="732"/>
                  </a:lnTo>
                  <a:lnTo>
                    <a:pt x="64" y="728"/>
                  </a:lnTo>
                  <a:lnTo>
                    <a:pt x="64" y="728"/>
                  </a:lnTo>
                  <a:lnTo>
                    <a:pt x="72" y="700"/>
                  </a:lnTo>
                  <a:lnTo>
                    <a:pt x="78" y="676"/>
                  </a:lnTo>
                  <a:lnTo>
                    <a:pt x="80" y="660"/>
                  </a:lnTo>
                  <a:lnTo>
                    <a:pt x="80" y="660"/>
                  </a:lnTo>
                  <a:lnTo>
                    <a:pt x="86" y="636"/>
                  </a:lnTo>
                  <a:lnTo>
                    <a:pt x="94" y="600"/>
                  </a:lnTo>
                  <a:lnTo>
                    <a:pt x="108" y="548"/>
                  </a:lnTo>
                  <a:lnTo>
                    <a:pt x="108" y="548"/>
                  </a:lnTo>
                  <a:lnTo>
                    <a:pt x="116" y="522"/>
                  </a:lnTo>
                  <a:lnTo>
                    <a:pt x="120" y="500"/>
                  </a:lnTo>
                  <a:lnTo>
                    <a:pt x="124" y="480"/>
                  </a:lnTo>
                  <a:lnTo>
                    <a:pt x="124" y="480"/>
                  </a:lnTo>
                  <a:lnTo>
                    <a:pt x="122" y="470"/>
                  </a:lnTo>
                  <a:lnTo>
                    <a:pt x="120" y="458"/>
                  </a:lnTo>
                  <a:lnTo>
                    <a:pt x="108" y="430"/>
                  </a:lnTo>
                  <a:lnTo>
                    <a:pt x="96" y="400"/>
                  </a:lnTo>
                  <a:lnTo>
                    <a:pt x="92" y="390"/>
                  </a:lnTo>
                  <a:lnTo>
                    <a:pt x="88" y="380"/>
                  </a:lnTo>
                  <a:lnTo>
                    <a:pt x="88" y="380"/>
                  </a:lnTo>
                  <a:lnTo>
                    <a:pt x="84" y="360"/>
                  </a:lnTo>
                  <a:lnTo>
                    <a:pt x="74" y="338"/>
                  </a:lnTo>
                  <a:lnTo>
                    <a:pt x="62" y="312"/>
                  </a:lnTo>
                  <a:lnTo>
                    <a:pt x="62" y="312"/>
                  </a:lnTo>
                  <a:lnTo>
                    <a:pt x="46" y="240"/>
                  </a:lnTo>
                  <a:lnTo>
                    <a:pt x="32" y="188"/>
                  </a:lnTo>
                  <a:lnTo>
                    <a:pt x="26" y="160"/>
                  </a:lnTo>
                  <a:lnTo>
                    <a:pt x="26" y="160"/>
                  </a:lnTo>
                  <a:lnTo>
                    <a:pt x="14" y="144"/>
                  </a:lnTo>
                  <a:lnTo>
                    <a:pt x="6" y="132"/>
                  </a:lnTo>
                  <a:lnTo>
                    <a:pt x="6" y="132"/>
                  </a:lnTo>
                  <a:lnTo>
                    <a:pt x="6" y="128"/>
                  </a:lnTo>
                  <a:lnTo>
                    <a:pt x="2" y="120"/>
                  </a:lnTo>
                  <a:lnTo>
                    <a:pt x="0" y="106"/>
                  </a:lnTo>
                  <a:lnTo>
                    <a:pt x="0" y="90"/>
                  </a:lnTo>
                  <a:lnTo>
                    <a:pt x="0" y="90"/>
                  </a:lnTo>
                  <a:lnTo>
                    <a:pt x="4" y="74"/>
                  </a:lnTo>
                  <a:lnTo>
                    <a:pt x="8" y="64"/>
                  </a:lnTo>
                  <a:lnTo>
                    <a:pt x="12" y="58"/>
                  </a:lnTo>
                  <a:lnTo>
                    <a:pt x="16" y="54"/>
                  </a:lnTo>
                  <a:lnTo>
                    <a:pt x="16" y="54"/>
                  </a:lnTo>
                  <a:lnTo>
                    <a:pt x="40" y="50"/>
                  </a:lnTo>
                  <a:lnTo>
                    <a:pt x="56" y="46"/>
                  </a:lnTo>
                  <a:lnTo>
                    <a:pt x="64" y="44"/>
                  </a:lnTo>
                  <a:lnTo>
                    <a:pt x="64" y="44"/>
                  </a:lnTo>
                  <a:lnTo>
                    <a:pt x="86" y="36"/>
                  </a:lnTo>
                  <a:lnTo>
                    <a:pt x="102" y="28"/>
                  </a:lnTo>
                  <a:lnTo>
                    <a:pt x="112" y="22"/>
                  </a:lnTo>
                  <a:lnTo>
                    <a:pt x="112" y="22"/>
                  </a:lnTo>
                  <a:lnTo>
                    <a:pt x="126" y="14"/>
                  </a:lnTo>
                  <a:lnTo>
                    <a:pt x="146" y="6"/>
                  </a:lnTo>
                  <a:lnTo>
                    <a:pt x="166" y="0"/>
                  </a:lnTo>
                  <a:lnTo>
                    <a:pt x="174" y="0"/>
                  </a:lnTo>
                  <a:lnTo>
                    <a:pt x="178" y="0"/>
                  </a:lnTo>
                  <a:lnTo>
                    <a:pt x="178" y="0"/>
                  </a:lnTo>
                  <a:lnTo>
                    <a:pt x="262" y="12"/>
                  </a:lnTo>
                  <a:lnTo>
                    <a:pt x="318" y="22"/>
                  </a:lnTo>
                  <a:lnTo>
                    <a:pt x="338" y="28"/>
                  </a:lnTo>
                  <a:lnTo>
                    <a:pt x="350" y="32"/>
                  </a:lnTo>
                  <a:lnTo>
                    <a:pt x="350" y="32"/>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36" name="Freeform 92"/>
            <p:cNvSpPr/>
            <p:nvPr/>
          </p:nvSpPr>
          <p:spPr bwMode="auto">
            <a:xfrm>
              <a:off x="5416554" y="2474906"/>
              <a:ext cx="282575" cy="473075"/>
            </a:xfrm>
            <a:custGeom>
              <a:avLst/>
              <a:gdLst/>
              <a:ahLst/>
              <a:cxnLst>
                <a:cxn ang="0">
                  <a:pos x="122" y="4"/>
                </a:cxn>
                <a:cxn ang="0">
                  <a:pos x="122" y="4"/>
                </a:cxn>
                <a:cxn ang="0">
                  <a:pos x="142" y="38"/>
                </a:cxn>
                <a:cxn ang="0">
                  <a:pos x="142" y="38"/>
                </a:cxn>
                <a:cxn ang="0">
                  <a:pos x="146" y="54"/>
                </a:cxn>
                <a:cxn ang="0">
                  <a:pos x="152" y="70"/>
                </a:cxn>
                <a:cxn ang="0">
                  <a:pos x="152" y="70"/>
                </a:cxn>
                <a:cxn ang="0">
                  <a:pos x="158" y="106"/>
                </a:cxn>
                <a:cxn ang="0">
                  <a:pos x="168" y="182"/>
                </a:cxn>
                <a:cxn ang="0">
                  <a:pos x="176" y="258"/>
                </a:cxn>
                <a:cxn ang="0">
                  <a:pos x="178" y="284"/>
                </a:cxn>
                <a:cxn ang="0">
                  <a:pos x="178" y="294"/>
                </a:cxn>
                <a:cxn ang="0">
                  <a:pos x="176" y="298"/>
                </a:cxn>
                <a:cxn ang="0">
                  <a:pos x="176" y="298"/>
                </a:cxn>
                <a:cxn ang="0">
                  <a:pos x="156" y="262"/>
                </a:cxn>
                <a:cxn ang="0">
                  <a:pos x="112" y="182"/>
                </a:cxn>
                <a:cxn ang="0">
                  <a:pos x="84" y="138"/>
                </a:cxn>
                <a:cxn ang="0">
                  <a:pos x="56" y="96"/>
                </a:cxn>
                <a:cxn ang="0">
                  <a:pos x="30" y="62"/>
                </a:cxn>
                <a:cxn ang="0">
                  <a:pos x="20" y="50"/>
                </a:cxn>
                <a:cxn ang="0">
                  <a:pos x="10" y="42"/>
                </a:cxn>
                <a:cxn ang="0">
                  <a:pos x="0" y="34"/>
                </a:cxn>
                <a:cxn ang="0">
                  <a:pos x="0" y="20"/>
                </a:cxn>
                <a:cxn ang="0">
                  <a:pos x="0" y="20"/>
                </a:cxn>
                <a:cxn ang="0">
                  <a:pos x="16" y="16"/>
                </a:cxn>
                <a:cxn ang="0">
                  <a:pos x="52" y="8"/>
                </a:cxn>
                <a:cxn ang="0">
                  <a:pos x="74" y="4"/>
                </a:cxn>
                <a:cxn ang="0">
                  <a:pos x="94" y="0"/>
                </a:cxn>
                <a:cxn ang="0">
                  <a:pos x="110" y="2"/>
                </a:cxn>
                <a:cxn ang="0">
                  <a:pos x="116" y="2"/>
                </a:cxn>
                <a:cxn ang="0">
                  <a:pos x="122" y="4"/>
                </a:cxn>
                <a:cxn ang="0">
                  <a:pos x="122" y="4"/>
                </a:cxn>
              </a:cxnLst>
              <a:rect l="0" t="0" r="r" b="b"/>
              <a:pathLst>
                <a:path w="178" h="298">
                  <a:moveTo>
                    <a:pt x="122" y="4"/>
                  </a:moveTo>
                  <a:lnTo>
                    <a:pt x="122" y="4"/>
                  </a:lnTo>
                  <a:lnTo>
                    <a:pt x="142" y="38"/>
                  </a:lnTo>
                  <a:lnTo>
                    <a:pt x="142" y="38"/>
                  </a:lnTo>
                  <a:lnTo>
                    <a:pt x="146" y="54"/>
                  </a:lnTo>
                  <a:lnTo>
                    <a:pt x="152" y="70"/>
                  </a:lnTo>
                  <a:lnTo>
                    <a:pt x="152" y="70"/>
                  </a:lnTo>
                  <a:lnTo>
                    <a:pt x="158" y="106"/>
                  </a:lnTo>
                  <a:lnTo>
                    <a:pt x="168" y="182"/>
                  </a:lnTo>
                  <a:lnTo>
                    <a:pt x="176" y="258"/>
                  </a:lnTo>
                  <a:lnTo>
                    <a:pt x="178" y="284"/>
                  </a:lnTo>
                  <a:lnTo>
                    <a:pt x="178" y="294"/>
                  </a:lnTo>
                  <a:lnTo>
                    <a:pt x="176" y="298"/>
                  </a:lnTo>
                  <a:lnTo>
                    <a:pt x="176" y="298"/>
                  </a:lnTo>
                  <a:lnTo>
                    <a:pt x="156" y="262"/>
                  </a:lnTo>
                  <a:lnTo>
                    <a:pt x="112" y="182"/>
                  </a:lnTo>
                  <a:lnTo>
                    <a:pt x="84" y="138"/>
                  </a:lnTo>
                  <a:lnTo>
                    <a:pt x="56" y="96"/>
                  </a:lnTo>
                  <a:lnTo>
                    <a:pt x="30" y="62"/>
                  </a:lnTo>
                  <a:lnTo>
                    <a:pt x="20" y="50"/>
                  </a:lnTo>
                  <a:lnTo>
                    <a:pt x="10" y="42"/>
                  </a:lnTo>
                  <a:lnTo>
                    <a:pt x="0" y="34"/>
                  </a:lnTo>
                  <a:lnTo>
                    <a:pt x="0" y="20"/>
                  </a:lnTo>
                  <a:lnTo>
                    <a:pt x="0" y="20"/>
                  </a:lnTo>
                  <a:lnTo>
                    <a:pt x="16" y="16"/>
                  </a:lnTo>
                  <a:lnTo>
                    <a:pt x="52" y="8"/>
                  </a:lnTo>
                  <a:lnTo>
                    <a:pt x="74" y="4"/>
                  </a:lnTo>
                  <a:lnTo>
                    <a:pt x="94" y="0"/>
                  </a:lnTo>
                  <a:lnTo>
                    <a:pt x="110" y="2"/>
                  </a:lnTo>
                  <a:lnTo>
                    <a:pt x="116" y="2"/>
                  </a:lnTo>
                  <a:lnTo>
                    <a:pt x="122" y="4"/>
                  </a:lnTo>
                  <a:lnTo>
                    <a:pt x="122" y="4"/>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37" name="Freeform 93"/>
            <p:cNvSpPr/>
            <p:nvPr/>
          </p:nvSpPr>
          <p:spPr bwMode="auto">
            <a:xfrm>
              <a:off x="5254629" y="2055806"/>
              <a:ext cx="482600" cy="511175"/>
            </a:xfrm>
            <a:custGeom>
              <a:avLst/>
              <a:gdLst/>
              <a:ahLst/>
              <a:cxnLst>
                <a:cxn ang="0">
                  <a:pos x="180" y="2"/>
                </a:cxn>
                <a:cxn ang="0">
                  <a:pos x="198" y="4"/>
                </a:cxn>
                <a:cxn ang="0">
                  <a:pos x="222" y="4"/>
                </a:cxn>
                <a:cxn ang="0">
                  <a:pos x="252" y="10"/>
                </a:cxn>
                <a:cxn ang="0">
                  <a:pos x="268" y="24"/>
                </a:cxn>
                <a:cxn ang="0">
                  <a:pos x="278" y="58"/>
                </a:cxn>
                <a:cxn ang="0">
                  <a:pos x="278" y="92"/>
                </a:cxn>
                <a:cxn ang="0">
                  <a:pos x="286" y="172"/>
                </a:cxn>
                <a:cxn ang="0">
                  <a:pos x="278" y="204"/>
                </a:cxn>
                <a:cxn ang="0">
                  <a:pos x="272" y="226"/>
                </a:cxn>
                <a:cxn ang="0">
                  <a:pos x="278" y="256"/>
                </a:cxn>
                <a:cxn ang="0">
                  <a:pos x="294" y="268"/>
                </a:cxn>
                <a:cxn ang="0">
                  <a:pos x="284" y="270"/>
                </a:cxn>
                <a:cxn ang="0">
                  <a:pos x="278" y="272"/>
                </a:cxn>
                <a:cxn ang="0">
                  <a:pos x="294" y="290"/>
                </a:cxn>
                <a:cxn ang="0">
                  <a:pos x="304" y="290"/>
                </a:cxn>
                <a:cxn ang="0">
                  <a:pos x="298" y="312"/>
                </a:cxn>
                <a:cxn ang="0">
                  <a:pos x="284" y="322"/>
                </a:cxn>
                <a:cxn ang="0">
                  <a:pos x="264" y="322"/>
                </a:cxn>
                <a:cxn ang="0">
                  <a:pos x="244" y="310"/>
                </a:cxn>
                <a:cxn ang="0">
                  <a:pos x="238" y="292"/>
                </a:cxn>
                <a:cxn ang="0">
                  <a:pos x="218" y="282"/>
                </a:cxn>
                <a:cxn ang="0">
                  <a:pos x="202" y="270"/>
                </a:cxn>
                <a:cxn ang="0">
                  <a:pos x="106" y="284"/>
                </a:cxn>
                <a:cxn ang="0">
                  <a:pos x="106" y="300"/>
                </a:cxn>
                <a:cxn ang="0">
                  <a:pos x="98" y="316"/>
                </a:cxn>
                <a:cxn ang="0">
                  <a:pos x="86" y="318"/>
                </a:cxn>
                <a:cxn ang="0">
                  <a:pos x="64" y="320"/>
                </a:cxn>
                <a:cxn ang="0">
                  <a:pos x="32" y="320"/>
                </a:cxn>
                <a:cxn ang="0">
                  <a:pos x="14" y="306"/>
                </a:cxn>
                <a:cxn ang="0">
                  <a:pos x="0" y="280"/>
                </a:cxn>
                <a:cxn ang="0">
                  <a:pos x="18" y="284"/>
                </a:cxn>
                <a:cxn ang="0">
                  <a:pos x="22" y="280"/>
                </a:cxn>
                <a:cxn ang="0">
                  <a:pos x="32" y="270"/>
                </a:cxn>
                <a:cxn ang="0">
                  <a:pos x="40" y="248"/>
                </a:cxn>
                <a:cxn ang="0">
                  <a:pos x="32" y="218"/>
                </a:cxn>
                <a:cxn ang="0">
                  <a:pos x="30" y="170"/>
                </a:cxn>
                <a:cxn ang="0">
                  <a:pos x="50" y="116"/>
                </a:cxn>
                <a:cxn ang="0">
                  <a:pos x="58" y="92"/>
                </a:cxn>
                <a:cxn ang="0">
                  <a:pos x="90" y="44"/>
                </a:cxn>
                <a:cxn ang="0">
                  <a:pos x="144" y="2"/>
                </a:cxn>
                <a:cxn ang="0">
                  <a:pos x="164" y="0"/>
                </a:cxn>
              </a:cxnLst>
              <a:rect l="0" t="0" r="r" b="b"/>
              <a:pathLst>
                <a:path w="304" h="322">
                  <a:moveTo>
                    <a:pt x="170" y="4"/>
                  </a:moveTo>
                  <a:lnTo>
                    <a:pt x="170" y="4"/>
                  </a:lnTo>
                  <a:lnTo>
                    <a:pt x="180" y="2"/>
                  </a:lnTo>
                  <a:lnTo>
                    <a:pt x="190" y="2"/>
                  </a:lnTo>
                  <a:lnTo>
                    <a:pt x="194" y="2"/>
                  </a:lnTo>
                  <a:lnTo>
                    <a:pt x="198" y="4"/>
                  </a:lnTo>
                  <a:lnTo>
                    <a:pt x="198" y="4"/>
                  </a:lnTo>
                  <a:lnTo>
                    <a:pt x="204" y="4"/>
                  </a:lnTo>
                  <a:lnTo>
                    <a:pt x="222" y="4"/>
                  </a:lnTo>
                  <a:lnTo>
                    <a:pt x="232" y="4"/>
                  </a:lnTo>
                  <a:lnTo>
                    <a:pt x="242" y="6"/>
                  </a:lnTo>
                  <a:lnTo>
                    <a:pt x="252" y="10"/>
                  </a:lnTo>
                  <a:lnTo>
                    <a:pt x="260" y="16"/>
                  </a:lnTo>
                  <a:lnTo>
                    <a:pt x="260" y="16"/>
                  </a:lnTo>
                  <a:lnTo>
                    <a:pt x="268" y="24"/>
                  </a:lnTo>
                  <a:lnTo>
                    <a:pt x="272" y="34"/>
                  </a:lnTo>
                  <a:lnTo>
                    <a:pt x="276" y="46"/>
                  </a:lnTo>
                  <a:lnTo>
                    <a:pt x="278" y="58"/>
                  </a:lnTo>
                  <a:lnTo>
                    <a:pt x="278" y="80"/>
                  </a:lnTo>
                  <a:lnTo>
                    <a:pt x="278" y="92"/>
                  </a:lnTo>
                  <a:lnTo>
                    <a:pt x="278" y="92"/>
                  </a:lnTo>
                  <a:lnTo>
                    <a:pt x="284" y="134"/>
                  </a:lnTo>
                  <a:lnTo>
                    <a:pt x="286" y="160"/>
                  </a:lnTo>
                  <a:lnTo>
                    <a:pt x="286" y="172"/>
                  </a:lnTo>
                  <a:lnTo>
                    <a:pt x="284" y="182"/>
                  </a:lnTo>
                  <a:lnTo>
                    <a:pt x="284" y="182"/>
                  </a:lnTo>
                  <a:lnTo>
                    <a:pt x="278" y="204"/>
                  </a:lnTo>
                  <a:lnTo>
                    <a:pt x="272" y="222"/>
                  </a:lnTo>
                  <a:lnTo>
                    <a:pt x="272" y="222"/>
                  </a:lnTo>
                  <a:lnTo>
                    <a:pt x="272" y="226"/>
                  </a:lnTo>
                  <a:lnTo>
                    <a:pt x="272" y="232"/>
                  </a:lnTo>
                  <a:lnTo>
                    <a:pt x="276" y="248"/>
                  </a:lnTo>
                  <a:lnTo>
                    <a:pt x="278" y="256"/>
                  </a:lnTo>
                  <a:lnTo>
                    <a:pt x="282" y="262"/>
                  </a:lnTo>
                  <a:lnTo>
                    <a:pt x="288" y="266"/>
                  </a:lnTo>
                  <a:lnTo>
                    <a:pt x="294" y="268"/>
                  </a:lnTo>
                  <a:lnTo>
                    <a:pt x="294" y="268"/>
                  </a:lnTo>
                  <a:lnTo>
                    <a:pt x="290" y="270"/>
                  </a:lnTo>
                  <a:lnTo>
                    <a:pt x="284" y="270"/>
                  </a:lnTo>
                  <a:lnTo>
                    <a:pt x="276" y="268"/>
                  </a:lnTo>
                  <a:lnTo>
                    <a:pt x="276" y="268"/>
                  </a:lnTo>
                  <a:lnTo>
                    <a:pt x="278" y="272"/>
                  </a:lnTo>
                  <a:lnTo>
                    <a:pt x="284" y="282"/>
                  </a:lnTo>
                  <a:lnTo>
                    <a:pt x="288" y="288"/>
                  </a:lnTo>
                  <a:lnTo>
                    <a:pt x="294" y="290"/>
                  </a:lnTo>
                  <a:lnTo>
                    <a:pt x="300" y="292"/>
                  </a:lnTo>
                  <a:lnTo>
                    <a:pt x="304" y="290"/>
                  </a:lnTo>
                  <a:lnTo>
                    <a:pt x="304" y="290"/>
                  </a:lnTo>
                  <a:lnTo>
                    <a:pt x="304" y="294"/>
                  </a:lnTo>
                  <a:lnTo>
                    <a:pt x="300" y="306"/>
                  </a:lnTo>
                  <a:lnTo>
                    <a:pt x="298" y="312"/>
                  </a:lnTo>
                  <a:lnTo>
                    <a:pt x="294" y="318"/>
                  </a:lnTo>
                  <a:lnTo>
                    <a:pt x="290" y="320"/>
                  </a:lnTo>
                  <a:lnTo>
                    <a:pt x="284" y="322"/>
                  </a:lnTo>
                  <a:lnTo>
                    <a:pt x="284" y="322"/>
                  </a:lnTo>
                  <a:lnTo>
                    <a:pt x="272" y="322"/>
                  </a:lnTo>
                  <a:lnTo>
                    <a:pt x="264" y="322"/>
                  </a:lnTo>
                  <a:lnTo>
                    <a:pt x="256" y="320"/>
                  </a:lnTo>
                  <a:lnTo>
                    <a:pt x="250" y="316"/>
                  </a:lnTo>
                  <a:lnTo>
                    <a:pt x="244" y="310"/>
                  </a:lnTo>
                  <a:lnTo>
                    <a:pt x="240" y="302"/>
                  </a:lnTo>
                  <a:lnTo>
                    <a:pt x="238" y="292"/>
                  </a:lnTo>
                  <a:lnTo>
                    <a:pt x="238" y="292"/>
                  </a:lnTo>
                  <a:lnTo>
                    <a:pt x="236" y="288"/>
                  </a:lnTo>
                  <a:lnTo>
                    <a:pt x="232" y="284"/>
                  </a:lnTo>
                  <a:lnTo>
                    <a:pt x="218" y="282"/>
                  </a:lnTo>
                  <a:lnTo>
                    <a:pt x="212" y="280"/>
                  </a:lnTo>
                  <a:lnTo>
                    <a:pt x="206" y="276"/>
                  </a:lnTo>
                  <a:lnTo>
                    <a:pt x="202" y="270"/>
                  </a:lnTo>
                  <a:lnTo>
                    <a:pt x="202" y="262"/>
                  </a:lnTo>
                  <a:lnTo>
                    <a:pt x="118" y="270"/>
                  </a:lnTo>
                  <a:lnTo>
                    <a:pt x="106" y="284"/>
                  </a:lnTo>
                  <a:lnTo>
                    <a:pt x="106" y="284"/>
                  </a:lnTo>
                  <a:lnTo>
                    <a:pt x="106" y="288"/>
                  </a:lnTo>
                  <a:lnTo>
                    <a:pt x="106" y="300"/>
                  </a:lnTo>
                  <a:lnTo>
                    <a:pt x="106" y="306"/>
                  </a:lnTo>
                  <a:lnTo>
                    <a:pt x="102" y="312"/>
                  </a:lnTo>
                  <a:lnTo>
                    <a:pt x="98" y="316"/>
                  </a:lnTo>
                  <a:lnTo>
                    <a:pt x="92" y="318"/>
                  </a:lnTo>
                  <a:lnTo>
                    <a:pt x="92" y="318"/>
                  </a:lnTo>
                  <a:lnTo>
                    <a:pt x="86" y="318"/>
                  </a:lnTo>
                  <a:lnTo>
                    <a:pt x="74" y="318"/>
                  </a:lnTo>
                  <a:lnTo>
                    <a:pt x="74" y="318"/>
                  </a:lnTo>
                  <a:lnTo>
                    <a:pt x="64" y="320"/>
                  </a:lnTo>
                  <a:lnTo>
                    <a:pt x="54" y="322"/>
                  </a:lnTo>
                  <a:lnTo>
                    <a:pt x="44" y="322"/>
                  </a:lnTo>
                  <a:lnTo>
                    <a:pt x="32" y="320"/>
                  </a:lnTo>
                  <a:lnTo>
                    <a:pt x="22" y="314"/>
                  </a:lnTo>
                  <a:lnTo>
                    <a:pt x="18" y="310"/>
                  </a:lnTo>
                  <a:lnTo>
                    <a:pt x="14" y="306"/>
                  </a:lnTo>
                  <a:lnTo>
                    <a:pt x="10" y="300"/>
                  </a:lnTo>
                  <a:lnTo>
                    <a:pt x="8" y="292"/>
                  </a:lnTo>
                  <a:lnTo>
                    <a:pt x="0" y="280"/>
                  </a:lnTo>
                  <a:lnTo>
                    <a:pt x="0" y="280"/>
                  </a:lnTo>
                  <a:lnTo>
                    <a:pt x="10" y="284"/>
                  </a:lnTo>
                  <a:lnTo>
                    <a:pt x="18" y="284"/>
                  </a:lnTo>
                  <a:lnTo>
                    <a:pt x="20" y="282"/>
                  </a:lnTo>
                  <a:lnTo>
                    <a:pt x="22" y="280"/>
                  </a:lnTo>
                  <a:lnTo>
                    <a:pt x="22" y="280"/>
                  </a:lnTo>
                  <a:lnTo>
                    <a:pt x="26" y="276"/>
                  </a:lnTo>
                  <a:lnTo>
                    <a:pt x="28" y="274"/>
                  </a:lnTo>
                  <a:lnTo>
                    <a:pt x="32" y="270"/>
                  </a:lnTo>
                  <a:lnTo>
                    <a:pt x="36" y="264"/>
                  </a:lnTo>
                  <a:lnTo>
                    <a:pt x="38" y="258"/>
                  </a:lnTo>
                  <a:lnTo>
                    <a:pt x="40" y="248"/>
                  </a:lnTo>
                  <a:lnTo>
                    <a:pt x="38" y="234"/>
                  </a:lnTo>
                  <a:lnTo>
                    <a:pt x="32" y="218"/>
                  </a:lnTo>
                  <a:lnTo>
                    <a:pt x="32" y="218"/>
                  </a:lnTo>
                  <a:lnTo>
                    <a:pt x="28" y="200"/>
                  </a:lnTo>
                  <a:lnTo>
                    <a:pt x="28" y="184"/>
                  </a:lnTo>
                  <a:lnTo>
                    <a:pt x="30" y="170"/>
                  </a:lnTo>
                  <a:lnTo>
                    <a:pt x="34" y="156"/>
                  </a:lnTo>
                  <a:lnTo>
                    <a:pt x="44" y="130"/>
                  </a:lnTo>
                  <a:lnTo>
                    <a:pt x="50" y="116"/>
                  </a:lnTo>
                  <a:lnTo>
                    <a:pt x="56" y="100"/>
                  </a:lnTo>
                  <a:lnTo>
                    <a:pt x="56" y="100"/>
                  </a:lnTo>
                  <a:lnTo>
                    <a:pt x="58" y="92"/>
                  </a:lnTo>
                  <a:lnTo>
                    <a:pt x="62" y="82"/>
                  </a:lnTo>
                  <a:lnTo>
                    <a:pt x="74" y="62"/>
                  </a:lnTo>
                  <a:lnTo>
                    <a:pt x="90" y="44"/>
                  </a:lnTo>
                  <a:lnTo>
                    <a:pt x="108" y="26"/>
                  </a:lnTo>
                  <a:lnTo>
                    <a:pt x="126" y="12"/>
                  </a:lnTo>
                  <a:lnTo>
                    <a:pt x="144" y="2"/>
                  </a:lnTo>
                  <a:lnTo>
                    <a:pt x="152" y="0"/>
                  </a:lnTo>
                  <a:lnTo>
                    <a:pt x="158" y="0"/>
                  </a:lnTo>
                  <a:lnTo>
                    <a:pt x="164" y="0"/>
                  </a:lnTo>
                  <a:lnTo>
                    <a:pt x="170" y="4"/>
                  </a:lnTo>
                  <a:lnTo>
                    <a:pt x="170" y="4"/>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38" name="Freeform 94"/>
            <p:cNvSpPr/>
            <p:nvPr/>
          </p:nvSpPr>
          <p:spPr bwMode="auto">
            <a:xfrm>
              <a:off x="5407029" y="2325681"/>
              <a:ext cx="212725" cy="333375"/>
            </a:xfrm>
            <a:custGeom>
              <a:avLst/>
              <a:gdLst/>
              <a:ahLst/>
              <a:cxnLst>
                <a:cxn ang="0">
                  <a:pos x="116" y="72"/>
                </a:cxn>
                <a:cxn ang="0">
                  <a:pos x="116" y="72"/>
                </a:cxn>
                <a:cxn ang="0">
                  <a:pos x="114" y="82"/>
                </a:cxn>
                <a:cxn ang="0">
                  <a:pos x="108" y="104"/>
                </a:cxn>
                <a:cxn ang="0">
                  <a:pos x="106" y="116"/>
                </a:cxn>
                <a:cxn ang="0">
                  <a:pos x="108" y="126"/>
                </a:cxn>
                <a:cxn ang="0">
                  <a:pos x="110" y="132"/>
                </a:cxn>
                <a:cxn ang="0">
                  <a:pos x="112" y="136"/>
                </a:cxn>
                <a:cxn ang="0">
                  <a:pos x="116" y="138"/>
                </a:cxn>
                <a:cxn ang="0">
                  <a:pos x="122" y="140"/>
                </a:cxn>
                <a:cxn ang="0">
                  <a:pos x="122" y="140"/>
                </a:cxn>
                <a:cxn ang="0">
                  <a:pos x="134" y="144"/>
                </a:cxn>
                <a:cxn ang="0">
                  <a:pos x="134" y="144"/>
                </a:cxn>
                <a:cxn ang="0">
                  <a:pos x="134" y="154"/>
                </a:cxn>
                <a:cxn ang="0">
                  <a:pos x="134" y="162"/>
                </a:cxn>
                <a:cxn ang="0">
                  <a:pos x="130" y="168"/>
                </a:cxn>
                <a:cxn ang="0">
                  <a:pos x="130" y="168"/>
                </a:cxn>
                <a:cxn ang="0">
                  <a:pos x="126" y="178"/>
                </a:cxn>
                <a:cxn ang="0">
                  <a:pos x="120" y="192"/>
                </a:cxn>
                <a:cxn ang="0">
                  <a:pos x="116" y="210"/>
                </a:cxn>
                <a:cxn ang="0">
                  <a:pos x="110" y="208"/>
                </a:cxn>
                <a:cxn ang="0">
                  <a:pos x="110" y="208"/>
                </a:cxn>
                <a:cxn ang="0">
                  <a:pos x="112" y="206"/>
                </a:cxn>
                <a:cxn ang="0">
                  <a:pos x="114" y="202"/>
                </a:cxn>
                <a:cxn ang="0">
                  <a:pos x="114" y="194"/>
                </a:cxn>
                <a:cxn ang="0">
                  <a:pos x="114" y="188"/>
                </a:cxn>
                <a:cxn ang="0">
                  <a:pos x="110" y="184"/>
                </a:cxn>
                <a:cxn ang="0">
                  <a:pos x="110" y="184"/>
                </a:cxn>
                <a:cxn ang="0">
                  <a:pos x="106" y="180"/>
                </a:cxn>
                <a:cxn ang="0">
                  <a:pos x="100" y="176"/>
                </a:cxn>
                <a:cxn ang="0">
                  <a:pos x="84" y="168"/>
                </a:cxn>
                <a:cxn ang="0">
                  <a:pos x="68" y="162"/>
                </a:cxn>
                <a:cxn ang="0">
                  <a:pos x="54" y="154"/>
                </a:cxn>
                <a:cxn ang="0">
                  <a:pos x="54" y="154"/>
                </a:cxn>
                <a:cxn ang="0">
                  <a:pos x="42" y="144"/>
                </a:cxn>
                <a:cxn ang="0">
                  <a:pos x="30" y="134"/>
                </a:cxn>
                <a:cxn ang="0">
                  <a:pos x="20" y="122"/>
                </a:cxn>
                <a:cxn ang="0">
                  <a:pos x="10" y="114"/>
                </a:cxn>
                <a:cxn ang="0">
                  <a:pos x="10" y="114"/>
                </a:cxn>
                <a:cxn ang="0">
                  <a:pos x="8" y="72"/>
                </a:cxn>
                <a:cxn ang="0">
                  <a:pos x="8" y="72"/>
                </a:cxn>
                <a:cxn ang="0">
                  <a:pos x="4" y="42"/>
                </a:cxn>
                <a:cxn ang="0">
                  <a:pos x="0" y="22"/>
                </a:cxn>
                <a:cxn ang="0">
                  <a:pos x="0" y="22"/>
                </a:cxn>
                <a:cxn ang="0">
                  <a:pos x="4" y="14"/>
                </a:cxn>
                <a:cxn ang="0">
                  <a:pos x="12" y="2"/>
                </a:cxn>
                <a:cxn ang="0">
                  <a:pos x="12" y="2"/>
                </a:cxn>
                <a:cxn ang="0">
                  <a:pos x="14" y="0"/>
                </a:cxn>
                <a:cxn ang="0">
                  <a:pos x="18" y="2"/>
                </a:cxn>
                <a:cxn ang="0">
                  <a:pos x="30" y="8"/>
                </a:cxn>
                <a:cxn ang="0">
                  <a:pos x="66" y="32"/>
                </a:cxn>
                <a:cxn ang="0">
                  <a:pos x="116" y="72"/>
                </a:cxn>
                <a:cxn ang="0">
                  <a:pos x="116" y="72"/>
                </a:cxn>
              </a:cxnLst>
              <a:rect l="0" t="0" r="r" b="b"/>
              <a:pathLst>
                <a:path w="134" h="210">
                  <a:moveTo>
                    <a:pt x="116" y="72"/>
                  </a:moveTo>
                  <a:lnTo>
                    <a:pt x="116" y="72"/>
                  </a:lnTo>
                  <a:lnTo>
                    <a:pt x="114" y="82"/>
                  </a:lnTo>
                  <a:lnTo>
                    <a:pt x="108" y="104"/>
                  </a:lnTo>
                  <a:lnTo>
                    <a:pt x="106" y="116"/>
                  </a:lnTo>
                  <a:lnTo>
                    <a:pt x="108" y="126"/>
                  </a:lnTo>
                  <a:lnTo>
                    <a:pt x="110" y="132"/>
                  </a:lnTo>
                  <a:lnTo>
                    <a:pt x="112" y="136"/>
                  </a:lnTo>
                  <a:lnTo>
                    <a:pt x="116" y="138"/>
                  </a:lnTo>
                  <a:lnTo>
                    <a:pt x="122" y="140"/>
                  </a:lnTo>
                  <a:lnTo>
                    <a:pt x="122" y="140"/>
                  </a:lnTo>
                  <a:lnTo>
                    <a:pt x="134" y="144"/>
                  </a:lnTo>
                  <a:lnTo>
                    <a:pt x="134" y="144"/>
                  </a:lnTo>
                  <a:lnTo>
                    <a:pt x="134" y="154"/>
                  </a:lnTo>
                  <a:lnTo>
                    <a:pt x="134" y="162"/>
                  </a:lnTo>
                  <a:lnTo>
                    <a:pt x="130" y="168"/>
                  </a:lnTo>
                  <a:lnTo>
                    <a:pt x="130" y="168"/>
                  </a:lnTo>
                  <a:lnTo>
                    <a:pt x="126" y="178"/>
                  </a:lnTo>
                  <a:lnTo>
                    <a:pt x="120" y="192"/>
                  </a:lnTo>
                  <a:lnTo>
                    <a:pt x="116" y="210"/>
                  </a:lnTo>
                  <a:lnTo>
                    <a:pt x="110" y="208"/>
                  </a:lnTo>
                  <a:lnTo>
                    <a:pt x="110" y="208"/>
                  </a:lnTo>
                  <a:lnTo>
                    <a:pt x="112" y="206"/>
                  </a:lnTo>
                  <a:lnTo>
                    <a:pt x="114" y="202"/>
                  </a:lnTo>
                  <a:lnTo>
                    <a:pt x="114" y="194"/>
                  </a:lnTo>
                  <a:lnTo>
                    <a:pt x="114" y="188"/>
                  </a:lnTo>
                  <a:lnTo>
                    <a:pt x="110" y="184"/>
                  </a:lnTo>
                  <a:lnTo>
                    <a:pt x="110" y="184"/>
                  </a:lnTo>
                  <a:lnTo>
                    <a:pt x="106" y="180"/>
                  </a:lnTo>
                  <a:lnTo>
                    <a:pt x="100" y="176"/>
                  </a:lnTo>
                  <a:lnTo>
                    <a:pt x="84" y="168"/>
                  </a:lnTo>
                  <a:lnTo>
                    <a:pt x="68" y="162"/>
                  </a:lnTo>
                  <a:lnTo>
                    <a:pt x="54" y="154"/>
                  </a:lnTo>
                  <a:lnTo>
                    <a:pt x="54" y="154"/>
                  </a:lnTo>
                  <a:lnTo>
                    <a:pt x="42" y="144"/>
                  </a:lnTo>
                  <a:lnTo>
                    <a:pt x="30" y="134"/>
                  </a:lnTo>
                  <a:lnTo>
                    <a:pt x="20" y="122"/>
                  </a:lnTo>
                  <a:lnTo>
                    <a:pt x="10" y="114"/>
                  </a:lnTo>
                  <a:lnTo>
                    <a:pt x="10" y="114"/>
                  </a:lnTo>
                  <a:lnTo>
                    <a:pt x="8" y="72"/>
                  </a:lnTo>
                  <a:lnTo>
                    <a:pt x="8" y="72"/>
                  </a:lnTo>
                  <a:lnTo>
                    <a:pt x="4" y="42"/>
                  </a:lnTo>
                  <a:lnTo>
                    <a:pt x="0" y="22"/>
                  </a:lnTo>
                  <a:lnTo>
                    <a:pt x="0" y="22"/>
                  </a:lnTo>
                  <a:lnTo>
                    <a:pt x="4" y="14"/>
                  </a:lnTo>
                  <a:lnTo>
                    <a:pt x="12" y="2"/>
                  </a:lnTo>
                  <a:lnTo>
                    <a:pt x="12" y="2"/>
                  </a:lnTo>
                  <a:lnTo>
                    <a:pt x="14" y="0"/>
                  </a:lnTo>
                  <a:lnTo>
                    <a:pt x="18" y="2"/>
                  </a:lnTo>
                  <a:lnTo>
                    <a:pt x="30" y="8"/>
                  </a:lnTo>
                  <a:lnTo>
                    <a:pt x="66" y="32"/>
                  </a:lnTo>
                  <a:lnTo>
                    <a:pt x="116" y="72"/>
                  </a:lnTo>
                  <a:lnTo>
                    <a:pt x="116" y="72"/>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39" name="Freeform 95"/>
            <p:cNvSpPr/>
            <p:nvPr/>
          </p:nvSpPr>
          <p:spPr bwMode="auto">
            <a:xfrm>
              <a:off x="5416554" y="2109781"/>
              <a:ext cx="254000" cy="358775"/>
            </a:xfrm>
            <a:custGeom>
              <a:avLst/>
              <a:gdLst/>
              <a:ahLst/>
              <a:cxnLst>
                <a:cxn ang="0">
                  <a:pos x="140" y="30"/>
                </a:cxn>
                <a:cxn ang="0">
                  <a:pos x="140" y="30"/>
                </a:cxn>
                <a:cxn ang="0">
                  <a:pos x="150" y="52"/>
                </a:cxn>
                <a:cxn ang="0">
                  <a:pos x="156" y="70"/>
                </a:cxn>
                <a:cxn ang="0">
                  <a:pos x="160" y="84"/>
                </a:cxn>
                <a:cxn ang="0">
                  <a:pos x="160" y="84"/>
                </a:cxn>
                <a:cxn ang="0">
                  <a:pos x="160" y="112"/>
                </a:cxn>
                <a:cxn ang="0">
                  <a:pos x="160" y="112"/>
                </a:cxn>
                <a:cxn ang="0">
                  <a:pos x="156" y="144"/>
                </a:cxn>
                <a:cxn ang="0">
                  <a:pos x="150" y="166"/>
                </a:cxn>
                <a:cxn ang="0">
                  <a:pos x="148" y="174"/>
                </a:cxn>
                <a:cxn ang="0">
                  <a:pos x="144" y="182"/>
                </a:cxn>
                <a:cxn ang="0">
                  <a:pos x="144" y="182"/>
                </a:cxn>
                <a:cxn ang="0">
                  <a:pos x="122" y="220"/>
                </a:cxn>
                <a:cxn ang="0">
                  <a:pos x="122" y="220"/>
                </a:cxn>
                <a:cxn ang="0">
                  <a:pos x="114" y="224"/>
                </a:cxn>
                <a:cxn ang="0">
                  <a:pos x="106" y="226"/>
                </a:cxn>
                <a:cxn ang="0">
                  <a:pos x="96" y="226"/>
                </a:cxn>
                <a:cxn ang="0">
                  <a:pos x="96" y="226"/>
                </a:cxn>
                <a:cxn ang="0">
                  <a:pos x="82" y="224"/>
                </a:cxn>
                <a:cxn ang="0">
                  <a:pos x="64" y="216"/>
                </a:cxn>
                <a:cxn ang="0">
                  <a:pos x="40" y="206"/>
                </a:cxn>
                <a:cxn ang="0">
                  <a:pos x="40" y="206"/>
                </a:cxn>
                <a:cxn ang="0">
                  <a:pos x="36" y="204"/>
                </a:cxn>
                <a:cxn ang="0">
                  <a:pos x="24" y="198"/>
                </a:cxn>
                <a:cxn ang="0">
                  <a:pos x="12" y="188"/>
                </a:cxn>
                <a:cxn ang="0">
                  <a:pos x="8" y="184"/>
                </a:cxn>
                <a:cxn ang="0">
                  <a:pos x="4" y="178"/>
                </a:cxn>
                <a:cxn ang="0">
                  <a:pos x="4" y="178"/>
                </a:cxn>
                <a:cxn ang="0">
                  <a:pos x="2" y="166"/>
                </a:cxn>
                <a:cxn ang="0">
                  <a:pos x="0" y="156"/>
                </a:cxn>
                <a:cxn ang="0">
                  <a:pos x="0" y="148"/>
                </a:cxn>
                <a:cxn ang="0">
                  <a:pos x="0" y="148"/>
                </a:cxn>
                <a:cxn ang="0">
                  <a:pos x="6" y="124"/>
                </a:cxn>
                <a:cxn ang="0">
                  <a:pos x="10" y="100"/>
                </a:cxn>
                <a:cxn ang="0">
                  <a:pos x="12" y="76"/>
                </a:cxn>
                <a:cxn ang="0">
                  <a:pos x="12" y="76"/>
                </a:cxn>
                <a:cxn ang="0">
                  <a:pos x="14" y="64"/>
                </a:cxn>
                <a:cxn ang="0">
                  <a:pos x="18" y="52"/>
                </a:cxn>
                <a:cxn ang="0">
                  <a:pos x="24" y="40"/>
                </a:cxn>
                <a:cxn ang="0">
                  <a:pos x="32" y="28"/>
                </a:cxn>
                <a:cxn ang="0">
                  <a:pos x="40" y="16"/>
                </a:cxn>
                <a:cxn ang="0">
                  <a:pos x="52" y="8"/>
                </a:cxn>
                <a:cxn ang="0">
                  <a:pos x="62" y="2"/>
                </a:cxn>
                <a:cxn ang="0">
                  <a:pos x="72" y="0"/>
                </a:cxn>
                <a:cxn ang="0">
                  <a:pos x="72" y="0"/>
                </a:cxn>
                <a:cxn ang="0">
                  <a:pos x="94" y="2"/>
                </a:cxn>
                <a:cxn ang="0">
                  <a:pos x="112" y="8"/>
                </a:cxn>
                <a:cxn ang="0">
                  <a:pos x="128" y="18"/>
                </a:cxn>
                <a:cxn ang="0">
                  <a:pos x="134" y="24"/>
                </a:cxn>
                <a:cxn ang="0">
                  <a:pos x="140" y="30"/>
                </a:cxn>
                <a:cxn ang="0">
                  <a:pos x="140" y="30"/>
                </a:cxn>
              </a:cxnLst>
              <a:rect l="0" t="0" r="r" b="b"/>
              <a:pathLst>
                <a:path w="160" h="226">
                  <a:moveTo>
                    <a:pt x="140" y="30"/>
                  </a:moveTo>
                  <a:lnTo>
                    <a:pt x="140" y="30"/>
                  </a:lnTo>
                  <a:lnTo>
                    <a:pt x="150" y="52"/>
                  </a:lnTo>
                  <a:lnTo>
                    <a:pt x="156" y="70"/>
                  </a:lnTo>
                  <a:lnTo>
                    <a:pt x="160" y="84"/>
                  </a:lnTo>
                  <a:lnTo>
                    <a:pt x="160" y="84"/>
                  </a:lnTo>
                  <a:lnTo>
                    <a:pt x="160" y="112"/>
                  </a:lnTo>
                  <a:lnTo>
                    <a:pt x="160" y="112"/>
                  </a:lnTo>
                  <a:lnTo>
                    <a:pt x="156" y="144"/>
                  </a:lnTo>
                  <a:lnTo>
                    <a:pt x="150" y="166"/>
                  </a:lnTo>
                  <a:lnTo>
                    <a:pt x="148" y="174"/>
                  </a:lnTo>
                  <a:lnTo>
                    <a:pt x="144" y="182"/>
                  </a:lnTo>
                  <a:lnTo>
                    <a:pt x="144" y="182"/>
                  </a:lnTo>
                  <a:lnTo>
                    <a:pt x="122" y="220"/>
                  </a:lnTo>
                  <a:lnTo>
                    <a:pt x="122" y="220"/>
                  </a:lnTo>
                  <a:lnTo>
                    <a:pt x="114" y="224"/>
                  </a:lnTo>
                  <a:lnTo>
                    <a:pt x="106" y="226"/>
                  </a:lnTo>
                  <a:lnTo>
                    <a:pt x="96" y="226"/>
                  </a:lnTo>
                  <a:lnTo>
                    <a:pt x="96" y="226"/>
                  </a:lnTo>
                  <a:lnTo>
                    <a:pt x="82" y="224"/>
                  </a:lnTo>
                  <a:lnTo>
                    <a:pt x="64" y="216"/>
                  </a:lnTo>
                  <a:lnTo>
                    <a:pt x="40" y="206"/>
                  </a:lnTo>
                  <a:lnTo>
                    <a:pt x="40" y="206"/>
                  </a:lnTo>
                  <a:lnTo>
                    <a:pt x="36" y="204"/>
                  </a:lnTo>
                  <a:lnTo>
                    <a:pt x="24" y="198"/>
                  </a:lnTo>
                  <a:lnTo>
                    <a:pt x="12" y="188"/>
                  </a:lnTo>
                  <a:lnTo>
                    <a:pt x="8" y="184"/>
                  </a:lnTo>
                  <a:lnTo>
                    <a:pt x="4" y="178"/>
                  </a:lnTo>
                  <a:lnTo>
                    <a:pt x="4" y="178"/>
                  </a:lnTo>
                  <a:lnTo>
                    <a:pt x="2" y="166"/>
                  </a:lnTo>
                  <a:lnTo>
                    <a:pt x="0" y="156"/>
                  </a:lnTo>
                  <a:lnTo>
                    <a:pt x="0" y="148"/>
                  </a:lnTo>
                  <a:lnTo>
                    <a:pt x="0" y="148"/>
                  </a:lnTo>
                  <a:lnTo>
                    <a:pt x="6" y="124"/>
                  </a:lnTo>
                  <a:lnTo>
                    <a:pt x="10" y="100"/>
                  </a:lnTo>
                  <a:lnTo>
                    <a:pt x="12" y="76"/>
                  </a:lnTo>
                  <a:lnTo>
                    <a:pt x="12" y="76"/>
                  </a:lnTo>
                  <a:lnTo>
                    <a:pt x="14" y="64"/>
                  </a:lnTo>
                  <a:lnTo>
                    <a:pt x="18" y="52"/>
                  </a:lnTo>
                  <a:lnTo>
                    <a:pt x="24" y="40"/>
                  </a:lnTo>
                  <a:lnTo>
                    <a:pt x="32" y="28"/>
                  </a:lnTo>
                  <a:lnTo>
                    <a:pt x="40" y="16"/>
                  </a:lnTo>
                  <a:lnTo>
                    <a:pt x="52" y="8"/>
                  </a:lnTo>
                  <a:lnTo>
                    <a:pt x="62" y="2"/>
                  </a:lnTo>
                  <a:lnTo>
                    <a:pt x="72" y="0"/>
                  </a:lnTo>
                  <a:lnTo>
                    <a:pt x="72" y="0"/>
                  </a:lnTo>
                  <a:lnTo>
                    <a:pt x="94" y="2"/>
                  </a:lnTo>
                  <a:lnTo>
                    <a:pt x="112" y="8"/>
                  </a:lnTo>
                  <a:lnTo>
                    <a:pt x="128" y="18"/>
                  </a:lnTo>
                  <a:lnTo>
                    <a:pt x="134" y="24"/>
                  </a:lnTo>
                  <a:lnTo>
                    <a:pt x="140" y="30"/>
                  </a:lnTo>
                  <a:lnTo>
                    <a:pt x="140" y="30"/>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40" name="Freeform 97"/>
            <p:cNvSpPr>
              <a:spLocks noEditPoints="1"/>
            </p:cNvSpPr>
            <p:nvPr/>
          </p:nvSpPr>
          <p:spPr bwMode="auto">
            <a:xfrm>
              <a:off x="5254631" y="4233856"/>
              <a:ext cx="784226" cy="889723"/>
            </a:xfrm>
            <a:custGeom>
              <a:avLst/>
              <a:gdLst/>
              <a:ahLst/>
              <a:cxnLst>
                <a:cxn ang="0">
                  <a:pos x="88" y="436"/>
                </a:cxn>
                <a:cxn ang="0">
                  <a:pos x="86" y="428"/>
                </a:cxn>
                <a:cxn ang="0">
                  <a:pos x="82" y="382"/>
                </a:cxn>
                <a:cxn ang="0">
                  <a:pos x="84" y="330"/>
                </a:cxn>
                <a:cxn ang="0">
                  <a:pos x="26" y="32"/>
                </a:cxn>
                <a:cxn ang="0">
                  <a:pos x="8" y="76"/>
                </a:cxn>
                <a:cxn ang="0">
                  <a:pos x="0" y="168"/>
                </a:cxn>
                <a:cxn ang="0">
                  <a:pos x="12" y="294"/>
                </a:cxn>
                <a:cxn ang="0">
                  <a:pos x="18" y="356"/>
                </a:cxn>
                <a:cxn ang="0">
                  <a:pos x="14" y="400"/>
                </a:cxn>
                <a:cxn ang="0">
                  <a:pos x="4" y="476"/>
                </a:cxn>
                <a:cxn ang="0">
                  <a:pos x="16" y="482"/>
                </a:cxn>
                <a:cxn ang="0">
                  <a:pos x="20" y="504"/>
                </a:cxn>
                <a:cxn ang="0">
                  <a:pos x="26" y="556"/>
                </a:cxn>
                <a:cxn ang="0">
                  <a:pos x="32" y="580"/>
                </a:cxn>
                <a:cxn ang="0">
                  <a:pos x="62" y="606"/>
                </a:cxn>
                <a:cxn ang="0">
                  <a:pos x="84" y="612"/>
                </a:cxn>
                <a:cxn ang="0">
                  <a:pos x="128" y="606"/>
                </a:cxn>
                <a:cxn ang="0">
                  <a:pos x="140" y="586"/>
                </a:cxn>
                <a:cxn ang="0">
                  <a:pos x="134" y="564"/>
                </a:cxn>
                <a:cxn ang="0">
                  <a:pos x="488" y="402"/>
                </a:cxn>
                <a:cxn ang="0">
                  <a:pos x="476" y="394"/>
                </a:cxn>
                <a:cxn ang="0">
                  <a:pos x="446" y="368"/>
                </a:cxn>
                <a:cxn ang="0">
                  <a:pos x="426" y="346"/>
                </a:cxn>
                <a:cxn ang="0">
                  <a:pos x="412" y="322"/>
                </a:cxn>
                <a:cxn ang="0">
                  <a:pos x="398" y="290"/>
                </a:cxn>
                <a:cxn ang="0">
                  <a:pos x="390" y="132"/>
                </a:cxn>
                <a:cxn ang="0">
                  <a:pos x="284" y="36"/>
                </a:cxn>
                <a:cxn ang="0">
                  <a:pos x="286" y="98"/>
                </a:cxn>
                <a:cxn ang="0">
                  <a:pos x="310" y="210"/>
                </a:cxn>
                <a:cxn ang="0">
                  <a:pos x="316" y="256"/>
                </a:cxn>
                <a:cxn ang="0">
                  <a:pos x="312" y="278"/>
                </a:cxn>
                <a:cxn ang="0">
                  <a:pos x="302" y="310"/>
                </a:cxn>
                <a:cxn ang="0">
                  <a:pos x="300" y="340"/>
                </a:cxn>
                <a:cxn ang="0">
                  <a:pos x="308" y="356"/>
                </a:cxn>
                <a:cxn ang="0">
                  <a:pos x="316" y="414"/>
                </a:cxn>
                <a:cxn ang="0">
                  <a:pos x="324" y="348"/>
                </a:cxn>
                <a:cxn ang="0">
                  <a:pos x="352" y="366"/>
                </a:cxn>
                <a:cxn ang="0">
                  <a:pos x="370" y="390"/>
                </a:cxn>
                <a:cxn ang="0">
                  <a:pos x="384" y="428"/>
                </a:cxn>
                <a:cxn ang="0">
                  <a:pos x="400" y="446"/>
                </a:cxn>
                <a:cxn ang="0">
                  <a:pos x="482" y="454"/>
                </a:cxn>
                <a:cxn ang="0">
                  <a:pos x="490" y="444"/>
                </a:cxn>
                <a:cxn ang="0">
                  <a:pos x="494" y="428"/>
                </a:cxn>
                <a:cxn ang="0">
                  <a:pos x="488" y="402"/>
                </a:cxn>
              </a:cxnLst>
              <a:rect l="0" t="0" r="r" b="b"/>
              <a:pathLst>
                <a:path w="494" h="612">
                  <a:moveTo>
                    <a:pt x="110" y="518"/>
                  </a:moveTo>
                  <a:lnTo>
                    <a:pt x="110" y="518"/>
                  </a:lnTo>
                  <a:lnTo>
                    <a:pt x="88" y="436"/>
                  </a:lnTo>
                  <a:lnTo>
                    <a:pt x="88" y="436"/>
                  </a:lnTo>
                  <a:lnTo>
                    <a:pt x="88" y="434"/>
                  </a:lnTo>
                  <a:lnTo>
                    <a:pt x="86" y="428"/>
                  </a:lnTo>
                  <a:lnTo>
                    <a:pt x="86" y="428"/>
                  </a:lnTo>
                  <a:lnTo>
                    <a:pt x="82" y="412"/>
                  </a:lnTo>
                  <a:lnTo>
                    <a:pt x="82" y="382"/>
                  </a:lnTo>
                  <a:lnTo>
                    <a:pt x="82" y="350"/>
                  </a:lnTo>
                  <a:lnTo>
                    <a:pt x="84" y="330"/>
                  </a:lnTo>
                  <a:lnTo>
                    <a:pt x="84" y="330"/>
                  </a:lnTo>
                  <a:lnTo>
                    <a:pt x="136" y="64"/>
                  </a:lnTo>
                  <a:lnTo>
                    <a:pt x="26" y="32"/>
                  </a:lnTo>
                  <a:lnTo>
                    <a:pt x="26" y="32"/>
                  </a:lnTo>
                  <a:lnTo>
                    <a:pt x="20" y="44"/>
                  </a:lnTo>
                  <a:lnTo>
                    <a:pt x="14" y="60"/>
                  </a:lnTo>
                  <a:lnTo>
                    <a:pt x="8" y="76"/>
                  </a:lnTo>
                  <a:lnTo>
                    <a:pt x="4" y="92"/>
                  </a:lnTo>
                  <a:lnTo>
                    <a:pt x="0" y="130"/>
                  </a:lnTo>
                  <a:lnTo>
                    <a:pt x="0" y="168"/>
                  </a:lnTo>
                  <a:lnTo>
                    <a:pt x="2" y="204"/>
                  </a:lnTo>
                  <a:lnTo>
                    <a:pt x="4" y="240"/>
                  </a:lnTo>
                  <a:lnTo>
                    <a:pt x="12" y="294"/>
                  </a:lnTo>
                  <a:lnTo>
                    <a:pt x="12" y="294"/>
                  </a:lnTo>
                  <a:lnTo>
                    <a:pt x="18" y="328"/>
                  </a:lnTo>
                  <a:lnTo>
                    <a:pt x="18" y="356"/>
                  </a:lnTo>
                  <a:lnTo>
                    <a:pt x="18" y="382"/>
                  </a:lnTo>
                  <a:lnTo>
                    <a:pt x="14" y="400"/>
                  </a:lnTo>
                  <a:lnTo>
                    <a:pt x="14" y="400"/>
                  </a:lnTo>
                  <a:lnTo>
                    <a:pt x="14" y="396"/>
                  </a:lnTo>
                  <a:lnTo>
                    <a:pt x="6" y="438"/>
                  </a:lnTo>
                  <a:lnTo>
                    <a:pt x="4" y="476"/>
                  </a:lnTo>
                  <a:lnTo>
                    <a:pt x="10" y="482"/>
                  </a:lnTo>
                  <a:lnTo>
                    <a:pt x="16" y="482"/>
                  </a:lnTo>
                  <a:lnTo>
                    <a:pt x="16" y="482"/>
                  </a:lnTo>
                  <a:lnTo>
                    <a:pt x="18" y="476"/>
                  </a:lnTo>
                  <a:lnTo>
                    <a:pt x="18" y="476"/>
                  </a:lnTo>
                  <a:lnTo>
                    <a:pt x="20" y="504"/>
                  </a:lnTo>
                  <a:lnTo>
                    <a:pt x="22" y="540"/>
                  </a:lnTo>
                  <a:lnTo>
                    <a:pt x="22" y="540"/>
                  </a:lnTo>
                  <a:lnTo>
                    <a:pt x="26" y="556"/>
                  </a:lnTo>
                  <a:lnTo>
                    <a:pt x="28" y="568"/>
                  </a:lnTo>
                  <a:lnTo>
                    <a:pt x="32" y="580"/>
                  </a:lnTo>
                  <a:lnTo>
                    <a:pt x="32" y="580"/>
                  </a:lnTo>
                  <a:lnTo>
                    <a:pt x="36" y="586"/>
                  </a:lnTo>
                  <a:lnTo>
                    <a:pt x="40" y="592"/>
                  </a:lnTo>
                  <a:lnTo>
                    <a:pt x="62" y="606"/>
                  </a:lnTo>
                  <a:lnTo>
                    <a:pt x="62" y="606"/>
                  </a:lnTo>
                  <a:lnTo>
                    <a:pt x="72" y="610"/>
                  </a:lnTo>
                  <a:lnTo>
                    <a:pt x="84" y="612"/>
                  </a:lnTo>
                  <a:lnTo>
                    <a:pt x="96" y="612"/>
                  </a:lnTo>
                  <a:lnTo>
                    <a:pt x="108" y="610"/>
                  </a:lnTo>
                  <a:lnTo>
                    <a:pt x="128" y="606"/>
                  </a:lnTo>
                  <a:lnTo>
                    <a:pt x="136" y="604"/>
                  </a:lnTo>
                  <a:lnTo>
                    <a:pt x="140" y="586"/>
                  </a:lnTo>
                  <a:lnTo>
                    <a:pt x="140" y="586"/>
                  </a:lnTo>
                  <a:lnTo>
                    <a:pt x="140" y="582"/>
                  </a:lnTo>
                  <a:lnTo>
                    <a:pt x="140" y="576"/>
                  </a:lnTo>
                  <a:lnTo>
                    <a:pt x="134" y="564"/>
                  </a:lnTo>
                  <a:lnTo>
                    <a:pt x="128" y="548"/>
                  </a:lnTo>
                  <a:lnTo>
                    <a:pt x="110" y="518"/>
                  </a:lnTo>
                  <a:close/>
                  <a:moveTo>
                    <a:pt x="488" y="402"/>
                  </a:moveTo>
                  <a:lnTo>
                    <a:pt x="488" y="402"/>
                  </a:lnTo>
                  <a:lnTo>
                    <a:pt x="484" y="400"/>
                  </a:lnTo>
                  <a:lnTo>
                    <a:pt x="476" y="394"/>
                  </a:lnTo>
                  <a:lnTo>
                    <a:pt x="476" y="394"/>
                  </a:lnTo>
                  <a:lnTo>
                    <a:pt x="464" y="382"/>
                  </a:lnTo>
                  <a:lnTo>
                    <a:pt x="446" y="368"/>
                  </a:lnTo>
                  <a:lnTo>
                    <a:pt x="446" y="368"/>
                  </a:lnTo>
                  <a:lnTo>
                    <a:pt x="438" y="358"/>
                  </a:lnTo>
                  <a:lnTo>
                    <a:pt x="426" y="346"/>
                  </a:lnTo>
                  <a:lnTo>
                    <a:pt x="426" y="346"/>
                  </a:lnTo>
                  <a:lnTo>
                    <a:pt x="420" y="336"/>
                  </a:lnTo>
                  <a:lnTo>
                    <a:pt x="412" y="322"/>
                  </a:lnTo>
                  <a:lnTo>
                    <a:pt x="402" y="302"/>
                  </a:lnTo>
                  <a:lnTo>
                    <a:pt x="402" y="302"/>
                  </a:lnTo>
                  <a:lnTo>
                    <a:pt x="398" y="290"/>
                  </a:lnTo>
                  <a:lnTo>
                    <a:pt x="392" y="274"/>
                  </a:lnTo>
                  <a:lnTo>
                    <a:pt x="392" y="274"/>
                  </a:lnTo>
                  <a:lnTo>
                    <a:pt x="390" y="132"/>
                  </a:lnTo>
                  <a:lnTo>
                    <a:pt x="390" y="0"/>
                  </a:lnTo>
                  <a:lnTo>
                    <a:pt x="284" y="36"/>
                  </a:lnTo>
                  <a:lnTo>
                    <a:pt x="284" y="36"/>
                  </a:lnTo>
                  <a:lnTo>
                    <a:pt x="286" y="62"/>
                  </a:lnTo>
                  <a:lnTo>
                    <a:pt x="286" y="98"/>
                  </a:lnTo>
                  <a:lnTo>
                    <a:pt x="286" y="98"/>
                  </a:lnTo>
                  <a:lnTo>
                    <a:pt x="290" y="122"/>
                  </a:lnTo>
                  <a:lnTo>
                    <a:pt x="300" y="166"/>
                  </a:lnTo>
                  <a:lnTo>
                    <a:pt x="310" y="210"/>
                  </a:lnTo>
                  <a:lnTo>
                    <a:pt x="316" y="238"/>
                  </a:lnTo>
                  <a:lnTo>
                    <a:pt x="316" y="238"/>
                  </a:lnTo>
                  <a:lnTo>
                    <a:pt x="316" y="256"/>
                  </a:lnTo>
                  <a:lnTo>
                    <a:pt x="316" y="266"/>
                  </a:lnTo>
                  <a:lnTo>
                    <a:pt x="316" y="266"/>
                  </a:lnTo>
                  <a:lnTo>
                    <a:pt x="312" y="278"/>
                  </a:lnTo>
                  <a:lnTo>
                    <a:pt x="312" y="278"/>
                  </a:lnTo>
                  <a:lnTo>
                    <a:pt x="308" y="290"/>
                  </a:lnTo>
                  <a:lnTo>
                    <a:pt x="302" y="310"/>
                  </a:lnTo>
                  <a:lnTo>
                    <a:pt x="300" y="320"/>
                  </a:lnTo>
                  <a:lnTo>
                    <a:pt x="300" y="332"/>
                  </a:lnTo>
                  <a:lnTo>
                    <a:pt x="300" y="340"/>
                  </a:lnTo>
                  <a:lnTo>
                    <a:pt x="304" y="348"/>
                  </a:lnTo>
                  <a:lnTo>
                    <a:pt x="304" y="348"/>
                  </a:lnTo>
                  <a:lnTo>
                    <a:pt x="308" y="356"/>
                  </a:lnTo>
                  <a:lnTo>
                    <a:pt x="310" y="366"/>
                  </a:lnTo>
                  <a:lnTo>
                    <a:pt x="314" y="388"/>
                  </a:lnTo>
                  <a:lnTo>
                    <a:pt x="316" y="414"/>
                  </a:lnTo>
                  <a:lnTo>
                    <a:pt x="326" y="418"/>
                  </a:lnTo>
                  <a:lnTo>
                    <a:pt x="332" y="412"/>
                  </a:lnTo>
                  <a:lnTo>
                    <a:pt x="324" y="348"/>
                  </a:lnTo>
                  <a:lnTo>
                    <a:pt x="336" y="356"/>
                  </a:lnTo>
                  <a:lnTo>
                    <a:pt x="336" y="356"/>
                  </a:lnTo>
                  <a:lnTo>
                    <a:pt x="352" y="366"/>
                  </a:lnTo>
                  <a:lnTo>
                    <a:pt x="362" y="376"/>
                  </a:lnTo>
                  <a:lnTo>
                    <a:pt x="366" y="384"/>
                  </a:lnTo>
                  <a:lnTo>
                    <a:pt x="370" y="390"/>
                  </a:lnTo>
                  <a:lnTo>
                    <a:pt x="370" y="390"/>
                  </a:lnTo>
                  <a:lnTo>
                    <a:pt x="378" y="414"/>
                  </a:lnTo>
                  <a:lnTo>
                    <a:pt x="384" y="428"/>
                  </a:lnTo>
                  <a:lnTo>
                    <a:pt x="392" y="440"/>
                  </a:lnTo>
                  <a:lnTo>
                    <a:pt x="392" y="440"/>
                  </a:lnTo>
                  <a:lnTo>
                    <a:pt x="400" y="446"/>
                  </a:lnTo>
                  <a:lnTo>
                    <a:pt x="412" y="448"/>
                  </a:lnTo>
                  <a:lnTo>
                    <a:pt x="442" y="452"/>
                  </a:lnTo>
                  <a:lnTo>
                    <a:pt x="482" y="454"/>
                  </a:lnTo>
                  <a:lnTo>
                    <a:pt x="482" y="454"/>
                  </a:lnTo>
                  <a:lnTo>
                    <a:pt x="486" y="450"/>
                  </a:lnTo>
                  <a:lnTo>
                    <a:pt x="490" y="444"/>
                  </a:lnTo>
                  <a:lnTo>
                    <a:pt x="492" y="430"/>
                  </a:lnTo>
                  <a:lnTo>
                    <a:pt x="492" y="430"/>
                  </a:lnTo>
                  <a:lnTo>
                    <a:pt x="494" y="428"/>
                  </a:lnTo>
                  <a:lnTo>
                    <a:pt x="494" y="424"/>
                  </a:lnTo>
                  <a:lnTo>
                    <a:pt x="492" y="414"/>
                  </a:lnTo>
                  <a:lnTo>
                    <a:pt x="488" y="402"/>
                  </a:lnTo>
                  <a:lnTo>
                    <a:pt x="488" y="402"/>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41" name="Freeform 99"/>
            <p:cNvSpPr/>
            <p:nvPr/>
          </p:nvSpPr>
          <p:spPr bwMode="auto">
            <a:xfrm>
              <a:off x="4867279" y="2528881"/>
              <a:ext cx="482600" cy="1019175"/>
            </a:xfrm>
            <a:custGeom>
              <a:avLst/>
              <a:gdLst/>
              <a:ahLst/>
              <a:cxnLst>
                <a:cxn ang="0">
                  <a:pos x="250" y="278"/>
                </a:cxn>
                <a:cxn ang="0">
                  <a:pos x="230" y="296"/>
                </a:cxn>
                <a:cxn ang="0">
                  <a:pos x="204" y="328"/>
                </a:cxn>
                <a:cxn ang="0">
                  <a:pos x="196" y="342"/>
                </a:cxn>
                <a:cxn ang="0">
                  <a:pos x="178" y="366"/>
                </a:cxn>
                <a:cxn ang="0">
                  <a:pos x="158" y="380"/>
                </a:cxn>
                <a:cxn ang="0">
                  <a:pos x="132" y="390"/>
                </a:cxn>
                <a:cxn ang="0">
                  <a:pos x="130" y="396"/>
                </a:cxn>
                <a:cxn ang="0">
                  <a:pos x="136" y="404"/>
                </a:cxn>
                <a:cxn ang="0">
                  <a:pos x="140" y="406"/>
                </a:cxn>
                <a:cxn ang="0">
                  <a:pos x="146" y="416"/>
                </a:cxn>
                <a:cxn ang="0">
                  <a:pos x="148" y="426"/>
                </a:cxn>
                <a:cxn ang="0">
                  <a:pos x="158" y="440"/>
                </a:cxn>
                <a:cxn ang="0">
                  <a:pos x="202" y="490"/>
                </a:cxn>
                <a:cxn ang="0">
                  <a:pos x="216" y="506"/>
                </a:cxn>
                <a:cxn ang="0">
                  <a:pos x="280" y="538"/>
                </a:cxn>
                <a:cxn ang="0">
                  <a:pos x="296" y="544"/>
                </a:cxn>
                <a:cxn ang="0">
                  <a:pos x="298" y="544"/>
                </a:cxn>
                <a:cxn ang="0">
                  <a:pos x="298" y="556"/>
                </a:cxn>
                <a:cxn ang="0">
                  <a:pos x="290" y="588"/>
                </a:cxn>
                <a:cxn ang="0">
                  <a:pos x="272" y="620"/>
                </a:cxn>
                <a:cxn ang="0">
                  <a:pos x="254" y="638"/>
                </a:cxn>
                <a:cxn ang="0">
                  <a:pos x="248" y="642"/>
                </a:cxn>
                <a:cxn ang="0">
                  <a:pos x="74" y="502"/>
                </a:cxn>
                <a:cxn ang="0">
                  <a:pos x="40" y="474"/>
                </a:cxn>
                <a:cxn ang="0">
                  <a:pos x="30" y="460"/>
                </a:cxn>
                <a:cxn ang="0">
                  <a:pos x="12" y="426"/>
                </a:cxn>
                <a:cxn ang="0">
                  <a:pos x="6" y="418"/>
                </a:cxn>
                <a:cxn ang="0">
                  <a:pos x="0" y="402"/>
                </a:cxn>
                <a:cxn ang="0">
                  <a:pos x="2" y="388"/>
                </a:cxn>
                <a:cxn ang="0">
                  <a:pos x="6" y="380"/>
                </a:cxn>
                <a:cxn ang="0">
                  <a:pos x="124" y="186"/>
                </a:cxn>
                <a:cxn ang="0">
                  <a:pos x="160" y="96"/>
                </a:cxn>
                <a:cxn ang="0">
                  <a:pos x="178" y="56"/>
                </a:cxn>
                <a:cxn ang="0">
                  <a:pos x="186" y="44"/>
                </a:cxn>
                <a:cxn ang="0">
                  <a:pos x="204" y="34"/>
                </a:cxn>
                <a:cxn ang="0">
                  <a:pos x="218" y="30"/>
                </a:cxn>
                <a:cxn ang="0">
                  <a:pos x="304" y="0"/>
                </a:cxn>
                <a:cxn ang="0">
                  <a:pos x="290" y="116"/>
                </a:cxn>
                <a:cxn ang="0">
                  <a:pos x="274" y="210"/>
                </a:cxn>
                <a:cxn ang="0">
                  <a:pos x="256" y="264"/>
                </a:cxn>
                <a:cxn ang="0">
                  <a:pos x="250" y="278"/>
                </a:cxn>
              </a:cxnLst>
              <a:rect l="0" t="0" r="r" b="b"/>
              <a:pathLst>
                <a:path w="304" h="642">
                  <a:moveTo>
                    <a:pt x="250" y="278"/>
                  </a:moveTo>
                  <a:lnTo>
                    <a:pt x="250" y="278"/>
                  </a:lnTo>
                  <a:lnTo>
                    <a:pt x="244" y="282"/>
                  </a:lnTo>
                  <a:lnTo>
                    <a:pt x="230" y="296"/>
                  </a:lnTo>
                  <a:lnTo>
                    <a:pt x="214" y="316"/>
                  </a:lnTo>
                  <a:lnTo>
                    <a:pt x="204" y="328"/>
                  </a:lnTo>
                  <a:lnTo>
                    <a:pt x="196" y="342"/>
                  </a:lnTo>
                  <a:lnTo>
                    <a:pt x="196" y="342"/>
                  </a:lnTo>
                  <a:lnTo>
                    <a:pt x="188" y="354"/>
                  </a:lnTo>
                  <a:lnTo>
                    <a:pt x="178" y="366"/>
                  </a:lnTo>
                  <a:lnTo>
                    <a:pt x="168" y="374"/>
                  </a:lnTo>
                  <a:lnTo>
                    <a:pt x="158" y="380"/>
                  </a:lnTo>
                  <a:lnTo>
                    <a:pt x="140" y="388"/>
                  </a:lnTo>
                  <a:lnTo>
                    <a:pt x="132" y="390"/>
                  </a:lnTo>
                  <a:lnTo>
                    <a:pt x="132" y="390"/>
                  </a:lnTo>
                  <a:lnTo>
                    <a:pt x="130" y="396"/>
                  </a:lnTo>
                  <a:lnTo>
                    <a:pt x="132" y="400"/>
                  </a:lnTo>
                  <a:lnTo>
                    <a:pt x="136" y="404"/>
                  </a:lnTo>
                  <a:lnTo>
                    <a:pt x="136" y="404"/>
                  </a:lnTo>
                  <a:lnTo>
                    <a:pt x="140" y="406"/>
                  </a:lnTo>
                  <a:lnTo>
                    <a:pt x="144" y="410"/>
                  </a:lnTo>
                  <a:lnTo>
                    <a:pt x="146" y="416"/>
                  </a:lnTo>
                  <a:lnTo>
                    <a:pt x="148" y="426"/>
                  </a:lnTo>
                  <a:lnTo>
                    <a:pt x="148" y="426"/>
                  </a:lnTo>
                  <a:lnTo>
                    <a:pt x="152" y="432"/>
                  </a:lnTo>
                  <a:lnTo>
                    <a:pt x="158" y="440"/>
                  </a:lnTo>
                  <a:lnTo>
                    <a:pt x="176" y="462"/>
                  </a:lnTo>
                  <a:lnTo>
                    <a:pt x="202" y="490"/>
                  </a:lnTo>
                  <a:lnTo>
                    <a:pt x="216" y="506"/>
                  </a:lnTo>
                  <a:lnTo>
                    <a:pt x="216" y="506"/>
                  </a:lnTo>
                  <a:lnTo>
                    <a:pt x="252" y="524"/>
                  </a:lnTo>
                  <a:lnTo>
                    <a:pt x="280" y="538"/>
                  </a:lnTo>
                  <a:lnTo>
                    <a:pt x="290" y="542"/>
                  </a:lnTo>
                  <a:lnTo>
                    <a:pt x="296" y="544"/>
                  </a:lnTo>
                  <a:lnTo>
                    <a:pt x="296" y="544"/>
                  </a:lnTo>
                  <a:lnTo>
                    <a:pt x="298" y="544"/>
                  </a:lnTo>
                  <a:lnTo>
                    <a:pt x="298" y="546"/>
                  </a:lnTo>
                  <a:lnTo>
                    <a:pt x="298" y="556"/>
                  </a:lnTo>
                  <a:lnTo>
                    <a:pt x="294" y="570"/>
                  </a:lnTo>
                  <a:lnTo>
                    <a:pt x="290" y="588"/>
                  </a:lnTo>
                  <a:lnTo>
                    <a:pt x="282" y="604"/>
                  </a:lnTo>
                  <a:lnTo>
                    <a:pt x="272" y="620"/>
                  </a:lnTo>
                  <a:lnTo>
                    <a:pt x="260" y="634"/>
                  </a:lnTo>
                  <a:lnTo>
                    <a:pt x="254" y="638"/>
                  </a:lnTo>
                  <a:lnTo>
                    <a:pt x="248" y="642"/>
                  </a:lnTo>
                  <a:lnTo>
                    <a:pt x="248" y="642"/>
                  </a:lnTo>
                  <a:lnTo>
                    <a:pt x="74" y="502"/>
                  </a:lnTo>
                  <a:lnTo>
                    <a:pt x="74" y="502"/>
                  </a:lnTo>
                  <a:lnTo>
                    <a:pt x="52" y="486"/>
                  </a:lnTo>
                  <a:lnTo>
                    <a:pt x="40" y="474"/>
                  </a:lnTo>
                  <a:lnTo>
                    <a:pt x="30" y="460"/>
                  </a:lnTo>
                  <a:lnTo>
                    <a:pt x="30" y="460"/>
                  </a:lnTo>
                  <a:lnTo>
                    <a:pt x="18" y="438"/>
                  </a:lnTo>
                  <a:lnTo>
                    <a:pt x="12" y="426"/>
                  </a:lnTo>
                  <a:lnTo>
                    <a:pt x="12" y="426"/>
                  </a:lnTo>
                  <a:lnTo>
                    <a:pt x="6" y="418"/>
                  </a:lnTo>
                  <a:lnTo>
                    <a:pt x="2" y="408"/>
                  </a:lnTo>
                  <a:lnTo>
                    <a:pt x="0" y="402"/>
                  </a:lnTo>
                  <a:lnTo>
                    <a:pt x="0" y="396"/>
                  </a:lnTo>
                  <a:lnTo>
                    <a:pt x="2" y="388"/>
                  </a:lnTo>
                  <a:lnTo>
                    <a:pt x="6" y="380"/>
                  </a:lnTo>
                  <a:lnTo>
                    <a:pt x="6" y="380"/>
                  </a:lnTo>
                  <a:lnTo>
                    <a:pt x="70" y="274"/>
                  </a:lnTo>
                  <a:lnTo>
                    <a:pt x="124" y="186"/>
                  </a:lnTo>
                  <a:lnTo>
                    <a:pt x="160" y="96"/>
                  </a:lnTo>
                  <a:lnTo>
                    <a:pt x="160" y="96"/>
                  </a:lnTo>
                  <a:lnTo>
                    <a:pt x="168" y="74"/>
                  </a:lnTo>
                  <a:lnTo>
                    <a:pt x="178" y="56"/>
                  </a:lnTo>
                  <a:lnTo>
                    <a:pt x="186" y="44"/>
                  </a:lnTo>
                  <a:lnTo>
                    <a:pt x="186" y="44"/>
                  </a:lnTo>
                  <a:lnTo>
                    <a:pt x="196" y="36"/>
                  </a:lnTo>
                  <a:lnTo>
                    <a:pt x="204" y="34"/>
                  </a:lnTo>
                  <a:lnTo>
                    <a:pt x="218" y="30"/>
                  </a:lnTo>
                  <a:lnTo>
                    <a:pt x="218" y="30"/>
                  </a:lnTo>
                  <a:lnTo>
                    <a:pt x="304" y="0"/>
                  </a:lnTo>
                  <a:lnTo>
                    <a:pt x="304" y="0"/>
                  </a:lnTo>
                  <a:lnTo>
                    <a:pt x="300" y="36"/>
                  </a:lnTo>
                  <a:lnTo>
                    <a:pt x="290" y="116"/>
                  </a:lnTo>
                  <a:lnTo>
                    <a:pt x="282" y="164"/>
                  </a:lnTo>
                  <a:lnTo>
                    <a:pt x="274" y="210"/>
                  </a:lnTo>
                  <a:lnTo>
                    <a:pt x="262" y="248"/>
                  </a:lnTo>
                  <a:lnTo>
                    <a:pt x="256" y="264"/>
                  </a:lnTo>
                  <a:lnTo>
                    <a:pt x="250" y="278"/>
                  </a:lnTo>
                  <a:lnTo>
                    <a:pt x="250" y="278"/>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grpSp>
      <p:grpSp>
        <p:nvGrpSpPr>
          <p:cNvPr id="14" name="Group 43"/>
          <p:cNvGrpSpPr/>
          <p:nvPr/>
        </p:nvGrpSpPr>
        <p:grpSpPr>
          <a:xfrm>
            <a:off x="2143108" y="3643314"/>
            <a:ext cx="889759" cy="1490598"/>
            <a:chOff x="6929454" y="3071810"/>
            <a:chExt cx="796100" cy="1333693"/>
          </a:xfrm>
          <a:effectLst>
            <a:reflection blurRad="6350" stA="52000" endA="300" endPos="35000" dir="5400000" sy="-100000" algn="bl" rotWithShape="0"/>
          </a:effectLst>
        </p:grpSpPr>
        <p:grpSp>
          <p:nvGrpSpPr>
            <p:cNvPr id="15" name="Group 51"/>
            <p:cNvGrpSpPr/>
            <p:nvPr/>
          </p:nvGrpSpPr>
          <p:grpSpPr>
            <a:xfrm flipH="1">
              <a:off x="7072330" y="3071810"/>
              <a:ext cx="381003" cy="1333277"/>
              <a:chOff x="4857750" y="262932"/>
              <a:chExt cx="1711863" cy="5990493"/>
            </a:xfrm>
            <a:solidFill>
              <a:schemeClr val="accent5">
                <a:lumMod val="40000"/>
                <a:lumOff val="60000"/>
              </a:schemeClr>
            </a:solidFill>
          </p:grpSpPr>
          <p:grpSp>
            <p:nvGrpSpPr>
              <p:cNvPr id="16" name="Group 11"/>
              <p:cNvGrpSpPr/>
              <p:nvPr/>
            </p:nvGrpSpPr>
            <p:grpSpPr>
              <a:xfrm>
                <a:off x="4857750" y="285728"/>
                <a:ext cx="1711863" cy="5967697"/>
                <a:chOff x="4217458" y="74083"/>
                <a:chExt cx="1900767" cy="6626225"/>
              </a:xfrm>
              <a:grpFill/>
            </p:grpSpPr>
            <p:sp>
              <p:nvSpPr>
                <p:cNvPr id="59" name="Freeform 58"/>
                <p:cNvSpPr/>
                <p:nvPr/>
              </p:nvSpPr>
              <p:spPr>
                <a:xfrm>
                  <a:off x="4752975" y="74083"/>
                  <a:ext cx="657225" cy="1107017"/>
                </a:xfrm>
                <a:custGeom>
                  <a:avLst/>
                  <a:gdLst>
                    <a:gd name="connsiteX0" fmla="*/ 288925 w 657225"/>
                    <a:gd name="connsiteY0" fmla="*/ 2117 h 1107017"/>
                    <a:gd name="connsiteX1" fmla="*/ 409575 w 657225"/>
                    <a:gd name="connsiteY1" fmla="*/ 27517 h 1107017"/>
                    <a:gd name="connsiteX2" fmla="*/ 498475 w 657225"/>
                    <a:gd name="connsiteY2" fmla="*/ 71967 h 1107017"/>
                    <a:gd name="connsiteX3" fmla="*/ 568325 w 657225"/>
                    <a:gd name="connsiteY3" fmla="*/ 148167 h 1107017"/>
                    <a:gd name="connsiteX4" fmla="*/ 600075 w 657225"/>
                    <a:gd name="connsiteY4" fmla="*/ 211667 h 1107017"/>
                    <a:gd name="connsiteX5" fmla="*/ 612775 w 657225"/>
                    <a:gd name="connsiteY5" fmla="*/ 268817 h 1107017"/>
                    <a:gd name="connsiteX6" fmla="*/ 606425 w 657225"/>
                    <a:gd name="connsiteY6" fmla="*/ 383117 h 1107017"/>
                    <a:gd name="connsiteX7" fmla="*/ 600075 w 657225"/>
                    <a:gd name="connsiteY7" fmla="*/ 446617 h 1107017"/>
                    <a:gd name="connsiteX8" fmla="*/ 638175 w 657225"/>
                    <a:gd name="connsiteY8" fmla="*/ 452967 h 1107017"/>
                    <a:gd name="connsiteX9" fmla="*/ 657225 w 657225"/>
                    <a:gd name="connsiteY9" fmla="*/ 484717 h 1107017"/>
                    <a:gd name="connsiteX10" fmla="*/ 638175 w 657225"/>
                    <a:gd name="connsiteY10" fmla="*/ 573617 h 1107017"/>
                    <a:gd name="connsiteX11" fmla="*/ 612775 w 657225"/>
                    <a:gd name="connsiteY11" fmla="*/ 637117 h 1107017"/>
                    <a:gd name="connsiteX12" fmla="*/ 574675 w 657225"/>
                    <a:gd name="connsiteY12" fmla="*/ 637117 h 1107017"/>
                    <a:gd name="connsiteX13" fmla="*/ 555625 w 657225"/>
                    <a:gd name="connsiteY13" fmla="*/ 668867 h 1107017"/>
                    <a:gd name="connsiteX14" fmla="*/ 542925 w 657225"/>
                    <a:gd name="connsiteY14" fmla="*/ 713317 h 1107017"/>
                    <a:gd name="connsiteX15" fmla="*/ 530225 w 657225"/>
                    <a:gd name="connsiteY15" fmla="*/ 732367 h 1107017"/>
                    <a:gd name="connsiteX16" fmla="*/ 517525 w 657225"/>
                    <a:gd name="connsiteY16" fmla="*/ 783167 h 1107017"/>
                    <a:gd name="connsiteX17" fmla="*/ 492125 w 657225"/>
                    <a:gd name="connsiteY17" fmla="*/ 897467 h 1107017"/>
                    <a:gd name="connsiteX18" fmla="*/ 485775 w 657225"/>
                    <a:gd name="connsiteY18" fmla="*/ 973667 h 1107017"/>
                    <a:gd name="connsiteX19" fmla="*/ 466725 w 657225"/>
                    <a:gd name="connsiteY19" fmla="*/ 1081617 h 1107017"/>
                    <a:gd name="connsiteX20" fmla="*/ 244475 w 657225"/>
                    <a:gd name="connsiteY20" fmla="*/ 1075267 h 1107017"/>
                    <a:gd name="connsiteX21" fmla="*/ 187325 w 657225"/>
                    <a:gd name="connsiteY21" fmla="*/ 891117 h 1107017"/>
                    <a:gd name="connsiteX22" fmla="*/ 136525 w 657225"/>
                    <a:gd name="connsiteY22" fmla="*/ 814917 h 1107017"/>
                    <a:gd name="connsiteX23" fmla="*/ 92075 w 657225"/>
                    <a:gd name="connsiteY23" fmla="*/ 706967 h 1107017"/>
                    <a:gd name="connsiteX24" fmla="*/ 73025 w 657225"/>
                    <a:gd name="connsiteY24" fmla="*/ 687917 h 1107017"/>
                    <a:gd name="connsiteX25" fmla="*/ 47625 w 657225"/>
                    <a:gd name="connsiteY25" fmla="*/ 656167 h 1107017"/>
                    <a:gd name="connsiteX26" fmla="*/ 22225 w 657225"/>
                    <a:gd name="connsiteY26" fmla="*/ 573617 h 1107017"/>
                    <a:gd name="connsiteX27" fmla="*/ 9525 w 657225"/>
                    <a:gd name="connsiteY27" fmla="*/ 516467 h 1107017"/>
                    <a:gd name="connsiteX28" fmla="*/ 60325 w 657225"/>
                    <a:gd name="connsiteY28" fmla="*/ 497417 h 1107017"/>
                    <a:gd name="connsiteX29" fmla="*/ 34925 w 657225"/>
                    <a:gd name="connsiteY29" fmla="*/ 452967 h 1107017"/>
                    <a:gd name="connsiteX30" fmla="*/ 3175 w 657225"/>
                    <a:gd name="connsiteY30" fmla="*/ 364067 h 1107017"/>
                    <a:gd name="connsiteX31" fmla="*/ 15875 w 657225"/>
                    <a:gd name="connsiteY31" fmla="*/ 281517 h 1107017"/>
                    <a:gd name="connsiteX32" fmla="*/ 34925 w 657225"/>
                    <a:gd name="connsiteY32" fmla="*/ 198967 h 1107017"/>
                    <a:gd name="connsiteX33" fmla="*/ 53975 w 657225"/>
                    <a:gd name="connsiteY33" fmla="*/ 167217 h 1107017"/>
                    <a:gd name="connsiteX34" fmla="*/ 111125 w 657225"/>
                    <a:gd name="connsiteY34" fmla="*/ 78317 h 1107017"/>
                    <a:gd name="connsiteX35" fmla="*/ 161925 w 657225"/>
                    <a:gd name="connsiteY35" fmla="*/ 40217 h 1107017"/>
                    <a:gd name="connsiteX36" fmla="*/ 288925 w 657225"/>
                    <a:gd name="connsiteY36" fmla="*/ 2117 h 1107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657225" h="1107017">
                      <a:moveTo>
                        <a:pt x="288925" y="2117"/>
                      </a:moveTo>
                      <a:cubicBezTo>
                        <a:pt x="330200" y="0"/>
                        <a:pt x="374650" y="15875"/>
                        <a:pt x="409575" y="27517"/>
                      </a:cubicBezTo>
                      <a:cubicBezTo>
                        <a:pt x="444500" y="39159"/>
                        <a:pt x="472017" y="51859"/>
                        <a:pt x="498475" y="71967"/>
                      </a:cubicBezTo>
                      <a:cubicBezTo>
                        <a:pt x="524933" y="92075"/>
                        <a:pt x="551392" y="124884"/>
                        <a:pt x="568325" y="148167"/>
                      </a:cubicBezTo>
                      <a:cubicBezTo>
                        <a:pt x="585258" y="171450"/>
                        <a:pt x="592667" y="191559"/>
                        <a:pt x="600075" y="211667"/>
                      </a:cubicBezTo>
                      <a:cubicBezTo>
                        <a:pt x="607483" y="231775"/>
                        <a:pt x="611717" y="240242"/>
                        <a:pt x="612775" y="268817"/>
                      </a:cubicBezTo>
                      <a:cubicBezTo>
                        <a:pt x="613833" y="297392"/>
                        <a:pt x="608542" y="353484"/>
                        <a:pt x="606425" y="383117"/>
                      </a:cubicBezTo>
                      <a:cubicBezTo>
                        <a:pt x="604308" y="412750"/>
                        <a:pt x="594783" y="434975"/>
                        <a:pt x="600075" y="446617"/>
                      </a:cubicBezTo>
                      <a:cubicBezTo>
                        <a:pt x="605367" y="458259"/>
                        <a:pt x="628650" y="446617"/>
                        <a:pt x="638175" y="452967"/>
                      </a:cubicBezTo>
                      <a:cubicBezTo>
                        <a:pt x="647700" y="459317"/>
                        <a:pt x="657225" y="464609"/>
                        <a:pt x="657225" y="484717"/>
                      </a:cubicBezTo>
                      <a:cubicBezTo>
                        <a:pt x="657225" y="504825"/>
                        <a:pt x="645583" y="548217"/>
                        <a:pt x="638175" y="573617"/>
                      </a:cubicBezTo>
                      <a:cubicBezTo>
                        <a:pt x="630767" y="599017"/>
                        <a:pt x="623358" y="626534"/>
                        <a:pt x="612775" y="637117"/>
                      </a:cubicBezTo>
                      <a:cubicBezTo>
                        <a:pt x="602192" y="647700"/>
                        <a:pt x="584200" y="631825"/>
                        <a:pt x="574675" y="637117"/>
                      </a:cubicBezTo>
                      <a:cubicBezTo>
                        <a:pt x="565150" y="642409"/>
                        <a:pt x="560917" y="656167"/>
                        <a:pt x="555625" y="668867"/>
                      </a:cubicBezTo>
                      <a:cubicBezTo>
                        <a:pt x="550333" y="681567"/>
                        <a:pt x="547158" y="702734"/>
                        <a:pt x="542925" y="713317"/>
                      </a:cubicBezTo>
                      <a:cubicBezTo>
                        <a:pt x="538692" y="723900"/>
                        <a:pt x="534458" y="720725"/>
                        <a:pt x="530225" y="732367"/>
                      </a:cubicBezTo>
                      <a:cubicBezTo>
                        <a:pt x="525992" y="744009"/>
                        <a:pt x="523875" y="755650"/>
                        <a:pt x="517525" y="783167"/>
                      </a:cubicBezTo>
                      <a:cubicBezTo>
                        <a:pt x="511175" y="810684"/>
                        <a:pt x="497417" y="865717"/>
                        <a:pt x="492125" y="897467"/>
                      </a:cubicBezTo>
                      <a:cubicBezTo>
                        <a:pt x="486833" y="929217"/>
                        <a:pt x="490008" y="942975"/>
                        <a:pt x="485775" y="973667"/>
                      </a:cubicBezTo>
                      <a:cubicBezTo>
                        <a:pt x="481542" y="1004359"/>
                        <a:pt x="506942" y="1064684"/>
                        <a:pt x="466725" y="1081617"/>
                      </a:cubicBezTo>
                      <a:cubicBezTo>
                        <a:pt x="426508" y="1098550"/>
                        <a:pt x="291042" y="1107017"/>
                        <a:pt x="244475" y="1075267"/>
                      </a:cubicBezTo>
                      <a:cubicBezTo>
                        <a:pt x="197908" y="1043517"/>
                        <a:pt x="205317" y="934509"/>
                        <a:pt x="187325" y="891117"/>
                      </a:cubicBezTo>
                      <a:cubicBezTo>
                        <a:pt x="169333" y="847725"/>
                        <a:pt x="152400" y="845609"/>
                        <a:pt x="136525" y="814917"/>
                      </a:cubicBezTo>
                      <a:cubicBezTo>
                        <a:pt x="120650" y="784225"/>
                        <a:pt x="102658" y="728134"/>
                        <a:pt x="92075" y="706967"/>
                      </a:cubicBezTo>
                      <a:cubicBezTo>
                        <a:pt x="81492" y="685800"/>
                        <a:pt x="80433" y="696384"/>
                        <a:pt x="73025" y="687917"/>
                      </a:cubicBezTo>
                      <a:cubicBezTo>
                        <a:pt x="65617" y="679450"/>
                        <a:pt x="56092" y="675217"/>
                        <a:pt x="47625" y="656167"/>
                      </a:cubicBezTo>
                      <a:cubicBezTo>
                        <a:pt x="39158" y="637117"/>
                        <a:pt x="28575" y="596900"/>
                        <a:pt x="22225" y="573617"/>
                      </a:cubicBezTo>
                      <a:cubicBezTo>
                        <a:pt x="15875" y="550334"/>
                        <a:pt x="3175" y="529167"/>
                        <a:pt x="9525" y="516467"/>
                      </a:cubicBezTo>
                      <a:cubicBezTo>
                        <a:pt x="15875" y="503767"/>
                        <a:pt x="56092" y="508000"/>
                        <a:pt x="60325" y="497417"/>
                      </a:cubicBezTo>
                      <a:cubicBezTo>
                        <a:pt x="64558" y="486834"/>
                        <a:pt x="44450" y="475192"/>
                        <a:pt x="34925" y="452967"/>
                      </a:cubicBezTo>
                      <a:cubicBezTo>
                        <a:pt x="25400" y="430742"/>
                        <a:pt x="6350" y="392642"/>
                        <a:pt x="3175" y="364067"/>
                      </a:cubicBezTo>
                      <a:cubicBezTo>
                        <a:pt x="0" y="335492"/>
                        <a:pt x="10583" y="309034"/>
                        <a:pt x="15875" y="281517"/>
                      </a:cubicBezTo>
                      <a:cubicBezTo>
                        <a:pt x="21167" y="254000"/>
                        <a:pt x="28575" y="218017"/>
                        <a:pt x="34925" y="198967"/>
                      </a:cubicBezTo>
                      <a:cubicBezTo>
                        <a:pt x="41275" y="179917"/>
                        <a:pt x="41275" y="187325"/>
                        <a:pt x="53975" y="167217"/>
                      </a:cubicBezTo>
                      <a:cubicBezTo>
                        <a:pt x="66675" y="147109"/>
                        <a:pt x="93133" y="99484"/>
                        <a:pt x="111125" y="78317"/>
                      </a:cubicBezTo>
                      <a:cubicBezTo>
                        <a:pt x="129117" y="57150"/>
                        <a:pt x="137583" y="50800"/>
                        <a:pt x="161925" y="40217"/>
                      </a:cubicBezTo>
                      <a:cubicBezTo>
                        <a:pt x="186267" y="29634"/>
                        <a:pt x="247650" y="4234"/>
                        <a:pt x="288925" y="2117"/>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60" name="Freeform 59"/>
                <p:cNvSpPr/>
                <p:nvPr/>
              </p:nvSpPr>
              <p:spPr>
                <a:xfrm>
                  <a:off x="4826000" y="881592"/>
                  <a:ext cx="731308" cy="1131358"/>
                </a:xfrm>
                <a:custGeom>
                  <a:avLst/>
                  <a:gdLst>
                    <a:gd name="connsiteX0" fmla="*/ 412750 w 731308"/>
                    <a:gd name="connsiteY0" fmla="*/ 185208 h 1131358"/>
                    <a:gd name="connsiteX1" fmla="*/ 501650 w 731308"/>
                    <a:gd name="connsiteY1" fmla="*/ 242358 h 1131358"/>
                    <a:gd name="connsiteX2" fmla="*/ 565150 w 731308"/>
                    <a:gd name="connsiteY2" fmla="*/ 318558 h 1131358"/>
                    <a:gd name="connsiteX3" fmla="*/ 635000 w 731308"/>
                    <a:gd name="connsiteY3" fmla="*/ 432858 h 1131358"/>
                    <a:gd name="connsiteX4" fmla="*/ 685800 w 731308"/>
                    <a:gd name="connsiteY4" fmla="*/ 597958 h 1131358"/>
                    <a:gd name="connsiteX5" fmla="*/ 711200 w 731308"/>
                    <a:gd name="connsiteY5" fmla="*/ 750358 h 1131358"/>
                    <a:gd name="connsiteX6" fmla="*/ 717550 w 731308"/>
                    <a:gd name="connsiteY6" fmla="*/ 915458 h 1131358"/>
                    <a:gd name="connsiteX7" fmla="*/ 628650 w 731308"/>
                    <a:gd name="connsiteY7" fmla="*/ 1099608 h 1131358"/>
                    <a:gd name="connsiteX8" fmla="*/ 266700 w 731308"/>
                    <a:gd name="connsiteY8" fmla="*/ 724958 h 1131358"/>
                    <a:gd name="connsiteX9" fmla="*/ 120650 w 731308"/>
                    <a:gd name="connsiteY9" fmla="*/ 477308 h 1131358"/>
                    <a:gd name="connsiteX10" fmla="*/ 25400 w 731308"/>
                    <a:gd name="connsiteY10" fmla="*/ 267758 h 1131358"/>
                    <a:gd name="connsiteX11" fmla="*/ 6350 w 731308"/>
                    <a:gd name="connsiteY11" fmla="*/ 102658 h 1131358"/>
                    <a:gd name="connsiteX12" fmla="*/ 6350 w 731308"/>
                    <a:gd name="connsiteY12" fmla="*/ 70908 h 1131358"/>
                    <a:gd name="connsiteX13" fmla="*/ 44450 w 731308"/>
                    <a:gd name="connsiteY13" fmla="*/ 7408 h 1131358"/>
                    <a:gd name="connsiteX14" fmla="*/ 82550 w 731308"/>
                    <a:gd name="connsiteY14" fmla="*/ 26458 h 1131358"/>
                    <a:gd name="connsiteX15" fmla="*/ 165100 w 731308"/>
                    <a:gd name="connsiteY15" fmla="*/ 77258 h 1131358"/>
                    <a:gd name="connsiteX16" fmla="*/ 260350 w 731308"/>
                    <a:gd name="connsiteY16" fmla="*/ 140758 h 1131358"/>
                    <a:gd name="connsiteX17" fmla="*/ 342900 w 731308"/>
                    <a:gd name="connsiteY17" fmla="*/ 204258 h 1131358"/>
                    <a:gd name="connsiteX18" fmla="*/ 330200 w 731308"/>
                    <a:gd name="connsiteY18" fmla="*/ 229658 h 1131358"/>
                    <a:gd name="connsiteX19" fmla="*/ 412750 w 731308"/>
                    <a:gd name="connsiteY19" fmla="*/ 185208 h 113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31308" h="1131358">
                      <a:moveTo>
                        <a:pt x="412750" y="185208"/>
                      </a:moveTo>
                      <a:cubicBezTo>
                        <a:pt x="441325" y="187325"/>
                        <a:pt x="476250" y="220133"/>
                        <a:pt x="501650" y="242358"/>
                      </a:cubicBezTo>
                      <a:cubicBezTo>
                        <a:pt x="527050" y="264583"/>
                        <a:pt x="542925" y="286808"/>
                        <a:pt x="565150" y="318558"/>
                      </a:cubicBezTo>
                      <a:cubicBezTo>
                        <a:pt x="587375" y="350308"/>
                        <a:pt x="614892" y="386291"/>
                        <a:pt x="635000" y="432858"/>
                      </a:cubicBezTo>
                      <a:cubicBezTo>
                        <a:pt x="655108" y="479425"/>
                        <a:pt x="673100" y="545041"/>
                        <a:pt x="685800" y="597958"/>
                      </a:cubicBezTo>
                      <a:cubicBezTo>
                        <a:pt x="698500" y="650875"/>
                        <a:pt x="705908" y="697441"/>
                        <a:pt x="711200" y="750358"/>
                      </a:cubicBezTo>
                      <a:cubicBezTo>
                        <a:pt x="716492" y="803275"/>
                        <a:pt x="731308" y="857250"/>
                        <a:pt x="717550" y="915458"/>
                      </a:cubicBezTo>
                      <a:cubicBezTo>
                        <a:pt x="703792" y="973666"/>
                        <a:pt x="703792" y="1131358"/>
                        <a:pt x="628650" y="1099608"/>
                      </a:cubicBezTo>
                      <a:cubicBezTo>
                        <a:pt x="553508" y="1067858"/>
                        <a:pt x="351367" y="828675"/>
                        <a:pt x="266700" y="724958"/>
                      </a:cubicBezTo>
                      <a:cubicBezTo>
                        <a:pt x="182033" y="621241"/>
                        <a:pt x="160867" y="553508"/>
                        <a:pt x="120650" y="477308"/>
                      </a:cubicBezTo>
                      <a:cubicBezTo>
                        <a:pt x="80433" y="401108"/>
                        <a:pt x="44450" y="330200"/>
                        <a:pt x="25400" y="267758"/>
                      </a:cubicBezTo>
                      <a:cubicBezTo>
                        <a:pt x="6350" y="205316"/>
                        <a:pt x="9525" y="135466"/>
                        <a:pt x="6350" y="102658"/>
                      </a:cubicBezTo>
                      <a:cubicBezTo>
                        <a:pt x="3175" y="69850"/>
                        <a:pt x="0" y="86783"/>
                        <a:pt x="6350" y="70908"/>
                      </a:cubicBezTo>
                      <a:cubicBezTo>
                        <a:pt x="12700" y="55033"/>
                        <a:pt x="31750" y="14816"/>
                        <a:pt x="44450" y="7408"/>
                      </a:cubicBezTo>
                      <a:cubicBezTo>
                        <a:pt x="57150" y="0"/>
                        <a:pt x="62442" y="14816"/>
                        <a:pt x="82550" y="26458"/>
                      </a:cubicBezTo>
                      <a:cubicBezTo>
                        <a:pt x="102658" y="38100"/>
                        <a:pt x="135467" y="58208"/>
                        <a:pt x="165100" y="77258"/>
                      </a:cubicBezTo>
                      <a:cubicBezTo>
                        <a:pt x="194733" y="96308"/>
                        <a:pt x="230717" y="119591"/>
                        <a:pt x="260350" y="140758"/>
                      </a:cubicBezTo>
                      <a:cubicBezTo>
                        <a:pt x="289983" y="161925"/>
                        <a:pt x="331258" y="189442"/>
                        <a:pt x="342900" y="204258"/>
                      </a:cubicBezTo>
                      <a:cubicBezTo>
                        <a:pt x="354542" y="219074"/>
                        <a:pt x="321733" y="231775"/>
                        <a:pt x="330200" y="229658"/>
                      </a:cubicBezTo>
                      <a:cubicBezTo>
                        <a:pt x="338667" y="227541"/>
                        <a:pt x="384175" y="183091"/>
                        <a:pt x="412750" y="1852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61" name="Freeform 60"/>
                <p:cNvSpPr/>
                <p:nvPr/>
              </p:nvSpPr>
              <p:spPr>
                <a:xfrm>
                  <a:off x="5122333" y="1092200"/>
                  <a:ext cx="348192" cy="867833"/>
                </a:xfrm>
                <a:custGeom>
                  <a:avLst/>
                  <a:gdLst>
                    <a:gd name="connsiteX0" fmla="*/ 52917 w 348192"/>
                    <a:gd name="connsiteY0" fmla="*/ 6350 h 867833"/>
                    <a:gd name="connsiteX1" fmla="*/ 2117 w 348192"/>
                    <a:gd name="connsiteY1" fmla="*/ 63500 h 867833"/>
                    <a:gd name="connsiteX2" fmla="*/ 40217 w 348192"/>
                    <a:gd name="connsiteY2" fmla="*/ 114300 h 867833"/>
                    <a:gd name="connsiteX3" fmla="*/ 71967 w 348192"/>
                    <a:gd name="connsiteY3" fmla="*/ 146050 h 867833"/>
                    <a:gd name="connsiteX4" fmla="*/ 65617 w 348192"/>
                    <a:gd name="connsiteY4" fmla="*/ 203200 h 867833"/>
                    <a:gd name="connsiteX5" fmla="*/ 91017 w 348192"/>
                    <a:gd name="connsiteY5" fmla="*/ 330200 h 867833"/>
                    <a:gd name="connsiteX6" fmla="*/ 116417 w 348192"/>
                    <a:gd name="connsiteY6" fmla="*/ 527050 h 867833"/>
                    <a:gd name="connsiteX7" fmla="*/ 306917 w 348192"/>
                    <a:gd name="connsiteY7" fmla="*/ 838200 h 867833"/>
                    <a:gd name="connsiteX8" fmla="*/ 345017 w 348192"/>
                    <a:gd name="connsiteY8" fmla="*/ 704850 h 867833"/>
                    <a:gd name="connsiteX9" fmla="*/ 325967 w 348192"/>
                    <a:gd name="connsiteY9" fmla="*/ 546100 h 867833"/>
                    <a:gd name="connsiteX10" fmla="*/ 287867 w 348192"/>
                    <a:gd name="connsiteY10" fmla="*/ 444500 h 867833"/>
                    <a:gd name="connsiteX11" fmla="*/ 224367 w 348192"/>
                    <a:gd name="connsiteY11" fmla="*/ 304800 h 867833"/>
                    <a:gd name="connsiteX12" fmla="*/ 192617 w 348192"/>
                    <a:gd name="connsiteY12" fmla="*/ 234950 h 867833"/>
                    <a:gd name="connsiteX13" fmla="*/ 173567 w 348192"/>
                    <a:gd name="connsiteY13" fmla="*/ 177800 h 867833"/>
                    <a:gd name="connsiteX14" fmla="*/ 167217 w 348192"/>
                    <a:gd name="connsiteY14" fmla="*/ 114300 h 867833"/>
                    <a:gd name="connsiteX15" fmla="*/ 167217 w 348192"/>
                    <a:gd name="connsiteY15" fmla="*/ 63500 h 867833"/>
                    <a:gd name="connsiteX16" fmla="*/ 129117 w 348192"/>
                    <a:gd name="connsiteY16" fmla="*/ 25400 h 867833"/>
                    <a:gd name="connsiteX17" fmla="*/ 52917 w 348192"/>
                    <a:gd name="connsiteY17" fmla="*/ 6350 h 867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8192" h="867833">
                      <a:moveTo>
                        <a:pt x="52917" y="6350"/>
                      </a:moveTo>
                      <a:cubicBezTo>
                        <a:pt x="31750" y="12700"/>
                        <a:pt x="4234" y="45508"/>
                        <a:pt x="2117" y="63500"/>
                      </a:cubicBezTo>
                      <a:cubicBezTo>
                        <a:pt x="0" y="81492"/>
                        <a:pt x="28575" y="100542"/>
                        <a:pt x="40217" y="114300"/>
                      </a:cubicBezTo>
                      <a:cubicBezTo>
                        <a:pt x="51859" y="128058"/>
                        <a:pt x="67734" y="131233"/>
                        <a:pt x="71967" y="146050"/>
                      </a:cubicBezTo>
                      <a:cubicBezTo>
                        <a:pt x="76200" y="160867"/>
                        <a:pt x="62442" y="172508"/>
                        <a:pt x="65617" y="203200"/>
                      </a:cubicBezTo>
                      <a:cubicBezTo>
                        <a:pt x="68792" y="233892"/>
                        <a:pt x="82550" y="276225"/>
                        <a:pt x="91017" y="330200"/>
                      </a:cubicBezTo>
                      <a:cubicBezTo>
                        <a:pt x="99484" y="384175"/>
                        <a:pt x="80434" y="442383"/>
                        <a:pt x="116417" y="527050"/>
                      </a:cubicBezTo>
                      <a:cubicBezTo>
                        <a:pt x="152400" y="611717"/>
                        <a:pt x="268817" y="808567"/>
                        <a:pt x="306917" y="838200"/>
                      </a:cubicBezTo>
                      <a:cubicBezTo>
                        <a:pt x="345017" y="867833"/>
                        <a:pt x="341842" y="753533"/>
                        <a:pt x="345017" y="704850"/>
                      </a:cubicBezTo>
                      <a:cubicBezTo>
                        <a:pt x="348192" y="656167"/>
                        <a:pt x="335492" y="589492"/>
                        <a:pt x="325967" y="546100"/>
                      </a:cubicBezTo>
                      <a:cubicBezTo>
                        <a:pt x="316442" y="502708"/>
                        <a:pt x="304800" y="484717"/>
                        <a:pt x="287867" y="444500"/>
                      </a:cubicBezTo>
                      <a:cubicBezTo>
                        <a:pt x="270934" y="404283"/>
                        <a:pt x="224367" y="304800"/>
                        <a:pt x="224367" y="304800"/>
                      </a:cubicBezTo>
                      <a:cubicBezTo>
                        <a:pt x="208492" y="269875"/>
                        <a:pt x="201084" y="256117"/>
                        <a:pt x="192617" y="234950"/>
                      </a:cubicBezTo>
                      <a:cubicBezTo>
                        <a:pt x="184150" y="213783"/>
                        <a:pt x="177800" y="197908"/>
                        <a:pt x="173567" y="177800"/>
                      </a:cubicBezTo>
                      <a:cubicBezTo>
                        <a:pt x="169334" y="157692"/>
                        <a:pt x="168275" y="133350"/>
                        <a:pt x="167217" y="114300"/>
                      </a:cubicBezTo>
                      <a:cubicBezTo>
                        <a:pt x="166159" y="95250"/>
                        <a:pt x="173567" y="78317"/>
                        <a:pt x="167217" y="63500"/>
                      </a:cubicBezTo>
                      <a:cubicBezTo>
                        <a:pt x="160867" y="48683"/>
                        <a:pt x="144992" y="35983"/>
                        <a:pt x="129117" y="25400"/>
                      </a:cubicBezTo>
                      <a:cubicBezTo>
                        <a:pt x="113242" y="14817"/>
                        <a:pt x="74084" y="0"/>
                        <a:pt x="52917" y="635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62" name="Freeform 61"/>
                <p:cNvSpPr/>
                <p:nvPr/>
              </p:nvSpPr>
              <p:spPr>
                <a:xfrm>
                  <a:off x="4217458" y="954614"/>
                  <a:ext cx="1900767" cy="2606675"/>
                </a:xfrm>
                <a:custGeom>
                  <a:avLst/>
                  <a:gdLst>
                    <a:gd name="connsiteX0" fmla="*/ 1091142 w 1900767"/>
                    <a:gd name="connsiteY0" fmla="*/ 150283 h 2638425"/>
                    <a:gd name="connsiteX1" fmla="*/ 1218142 w 1900767"/>
                    <a:gd name="connsiteY1" fmla="*/ 270933 h 2638425"/>
                    <a:gd name="connsiteX2" fmla="*/ 1294342 w 1900767"/>
                    <a:gd name="connsiteY2" fmla="*/ 315383 h 2638425"/>
                    <a:gd name="connsiteX3" fmla="*/ 1389592 w 1900767"/>
                    <a:gd name="connsiteY3" fmla="*/ 359833 h 2638425"/>
                    <a:gd name="connsiteX4" fmla="*/ 1484842 w 1900767"/>
                    <a:gd name="connsiteY4" fmla="*/ 423333 h 2638425"/>
                    <a:gd name="connsiteX5" fmla="*/ 1535642 w 1900767"/>
                    <a:gd name="connsiteY5" fmla="*/ 493183 h 2638425"/>
                    <a:gd name="connsiteX6" fmla="*/ 1567392 w 1900767"/>
                    <a:gd name="connsiteY6" fmla="*/ 626533 h 2638425"/>
                    <a:gd name="connsiteX7" fmla="*/ 1624542 w 1900767"/>
                    <a:gd name="connsiteY7" fmla="*/ 924983 h 2638425"/>
                    <a:gd name="connsiteX8" fmla="*/ 1688042 w 1900767"/>
                    <a:gd name="connsiteY8" fmla="*/ 1210733 h 2638425"/>
                    <a:gd name="connsiteX9" fmla="*/ 1719792 w 1900767"/>
                    <a:gd name="connsiteY9" fmla="*/ 1426633 h 2638425"/>
                    <a:gd name="connsiteX10" fmla="*/ 1757892 w 1900767"/>
                    <a:gd name="connsiteY10" fmla="*/ 1585383 h 2638425"/>
                    <a:gd name="connsiteX11" fmla="*/ 1795992 w 1900767"/>
                    <a:gd name="connsiteY11" fmla="*/ 1744133 h 2638425"/>
                    <a:gd name="connsiteX12" fmla="*/ 1834092 w 1900767"/>
                    <a:gd name="connsiteY12" fmla="*/ 1979083 h 2638425"/>
                    <a:gd name="connsiteX13" fmla="*/ 1878542 w 1900767"/>
                    <a:gd name="connsiteY13" fmla="*/ 2137833 h 2638425"/>
                    <a:gd name="connsiteX14" fmla="*/ 1897592 w 1900767"/>
                    <a:gd name="connsiteY14" fmla="*/ 2201333 h 2638425"/>
                    <a:gd name="connsiteX15" fmla="*/ 1859492 w 1900767"/>
                    <a:gd name="connsiteY15" fmla="*/ 2252133 h 2638425"/>
                    <a:gd name="connsiteX16" fmla="*/ 1846792 w 1900767"/>
                    <a:gd name="connsiteY16" fmla="*/ 2296583 h 2638425"/>
                    <a:gd name="connsiteX17" fmla="*/ 1872192 w 1900767"/>
                    <a:gd name="connsiteY17" fmla="*/ 2404533 h 2638425"/>
                    <a:gd name="connsiteX18" fmla="*/ 1884892 w 1900767"/>
                    <a:gd name="connsiteY18" fmla="*/ 2455333 h 2638425"/>
                    <a:gd name="connsiteX19" fmla="*/ 1840442 w 1900767"/>
                    <a:gd name="connsiteY19" fmla="*/ 2506133 h 2638425"/>
                    <a:gd name="connsiteX20" fmla="*/ 1795992 w 1900767"/>
                    <a:gd name="connsiteY20" fmla="*/ 2595033 h 2638425"/>
                    <a:gd name="connsiteX21" fmla="*/ 1776942 w 1900767"/>
                    <a:gd name="connsiteY21" fmla="*/ 2633133 h 2638425"/>
                    <a:gd name="connsiteX22" fmla="*/ 1688042 w 1900767"/>
                    <a:gd name="connsiteY22" fmla="*/ 2626783 h 2638425"/>
                    <a:gd name="connsiteX23" fmla="*/ 1618192 w 1900767"/>
                    <a:gd name="connsiteY23" fmla="*/ 2588683 h 2638425"/>
                    <a:gd name="connsiteX24" fmla="*/ 1592792 w 1900767"/>
                    <a:gd name="connsiteY24" fmla="*/ 2537883 h 2638425"/>
                    <a:gd name="connsiteX25" fmla="*/ 1605492 w 1900767"/>
                    <a:gd name="connsiteY25" fmla="*/ 2525183 h 2638425"/>
                    <a:gd name="connsiteX26" fmla="*/ 1630892 w 1900767"/>
                    <a:gd name="connsiteY26" fmla="*/ 2512483 h 2638425"/>
                    <a:gd name="connsiteX27" fmla="*/ 1637242 w 1900767"/>
                    <a:gd name="connsiteY27" fmla="*/ 2468033 h 2638425"/>
                    <a:gd name="connsiteX28" fmla="*/ 1656292 w 1900767"/>
                    <a:gd name="connsiteY28" fmla="*/ 2385483 h 2638425"/>
                    <a:gd name="connsiteX29" fmla="*/ 1630892 w 1900767"/>
                    <a:gd name="connsiteY29" fmla="*/ 2334683 h 2638425"/>
                    <a:gd name="connsiteX30" fmla="*/ 1637242 w 1900767"/>
                    <a:gd name="connsiteY30" fmla="*/ 2290233 h 2638425"/>
                    <a:gd name="connsiteX31" fmla="*/ 1624542 w 1900767"/>
                    <a:gd name="connsiteY31" fmla="*/ 2233083 h 2638425"/>
                    <a:gd name="connsiteX32" fmla="*/ 1586442 w 1900767"/>
                    <a:gd name="connsiteY32" fmla="*/ 2131483 h 2638425"/>
                    <a:gd name="connsiteX33" fmla="*/ 1535642 w 1900767"/>
                    <a:gd name="connsiteY33" fmla="*/ 2017183 h 2638425"/>
                    <a:gd name="connsiteX34" fmla="*/ 1497542 w 1900767"/>
                    <a:gd name="connsiteY34" fmla="*/ 1909233 h 2638425"/>
                    <a:gd name="connsiteX35" fmla="*/ 1472142 w 1900767"/>
                    <a:gd name="connsiteY35" fmla="*/ 1940983 h 2638425"/>
                    <a:gd name="connsiteX36" fmla="*/ 1472142 w 1900767"/>
                    <a:gd name="connsiteY36" fmla="*/ 2201333 h 2638425"/>
                    <a:gd name="connsiteX37" fmla="*/ 1465792 w 1900767"/>
                    <a:gd name="connsiteY37" fmla="*/ 2506133 h 2638425"/>
                    <a:gd name="connsiteX38" fmla="*/ 1427692 w 1900767"/>
                    <a:gd name="connsiteY38" fmla="*/ 2525183 h 2638425"/>
                    <a:gd name="connsiteX39" fmla="*/ 1262592 w 1900767"/>
                    <a:gd name="connsiteY39" fmla="*/ 2569633 h 2638425"/>
                    <a:gd name="connsiteX40" fmla="*/ 710142 w 1900767"/>
                    <a:gd name="connsiteY40" fmla="*/ 2601383 h 2638425"/>
                    <a:gd name="connsiteX41" fmla="*/ 329142 w 1900767"/>
                    <a:gd name="connsiteY41" fmla="*/ 2537883 h 2638425"/>
                    <a:gd name="connsiteX42" fmla="*/ 291042 w 1900767"/>
                    <a:gd name="connsiteY42" fmla="*/ 2525183 h 2638425"/>
                    <a:gd name="connsiteX43" fmla="*/ 259292 w 1900767"/>
                    <a:gd name="connsiteY43" fmla="*/ 2499783 h 2638425"/>
                    <a:gd name="connsiteX44" fmla="*/ 265642 w 1900767"/>
                    <a:gd name="connsiteY44" fmla="*/ 2315633 h 2638425"/>
                    <a:gd name="connsiteX45" fmla="*/ 265642 w 1900767"/>
                    <a:gd name="connsiteY45" fmla="*/ 2087033 h 2638425"/>
                    <a:gd name="connsiteX46" fmla="*/ 233892 w 1900767"/>
                    <a:gd name="connsiteY46" fmla="*/ 1960033 h 2638425"/>
                    <a:gd name="connsiteX47" fmla="*/ 189442 w 1900767"/>
                    <a:gd name="connsiteY47" fmla="*/ 1794933 h 2638425"/>
                    <a:gd name="connsiteX48" fmla="*/ 75142 w 1900767"/>
                    <a:gd name="connsiteY48" fmla="*/ 1534583 h 2638425"/>
                    <a:gd name="connsiteX49" fmla="*/ 11642 w 1900767"/>
                    <a:gd name="connsiteY49" fmla="*/ 1217083 h 2638425"/>
                    <a:gd name="connsiteX50" fmla="*/ 5292 w 1900767"/>
                    <a:gd name="connsiteY50" fmla="*/ 791633 h 2638425"/>
                    <a:gd name="connsiteX51" fmla="*/ 11642 w 1900767"/>
                    <a:gd name="connsiteY51" fmla="*/ 499533 h 2638425"/>
                    <a:gd name="connsiteX52" fmla="*/ 43392 w 1900767"/>
                    <a:gd name="connsiteY52" fmla="*/ 283633 h 2638425"/>
                    <a:gd name="connsiteX53" fmla="*/ 100542 w 1900767"/>
                    <a:gd name="connsiteY53" fmla="*/ 188383 h 2638425"/>
                    <a:gd name="connsiteX54" fmla="*/ 144992 w 1900767"/>
                    <a:gd name="connsiteY54" fmla="*/ 150283 h 2638425"/>
                    <a:gd name="connsiteX55" fmla="*/ 310092 w 1900767"/>
                    <a:gd name="connsiteY55" fmla="*/ 118533 h 2638425"/>
                    <a:gd name="connsiteX56" fmla="*/ 538692 w 1900767"/>
                    <a:gd name="connsiteY56" fmla="*/ 86783 h 2638425"/>
                    <a:gd name="connsiteX57" fmla="*/ 602192 w 1900767"/>
                    <a:gd name="connsiteY57" fmla="*/ 10583 h 2638425"/>
                    <a:gd name="connsiteX58" fmla="*/ 646642 w 1900767"/>
                    <a:gd name="connsiteY58" fmla="*/ 23283 h 2638425"/>
                    <a:gd name="connsiteX59" fmla="*/ 779992 w 1900767"/>
                    <a:gd name="connsiteY59" fmla="*/ 124883 h 2638425"/>
                    <a:gd name="connsiteX60" fmla="*/ 900642 w 1900767"/>
                    <a:gd name="connsiteY60" fmla="*/ 245533 h 2638425"/>
                    <a:gd name="connsiteX61" fmla="*/ 957792 w 1900767"/>
                    <a:gd name="connsiteY61" fmla="*/ 328083 h 2638425"/>
                    <a:gd name="connsiteX62" fmla="*/ 1059392 w 1900767"/>
                    <a:gd name="connsiteY62" fmla="*/ 569383 h 2638425"/>
                    <a:gd name="connsiteX63" fmla="*/ 1199092 w 1900767"/>
                    <a:gd name="connsiteY63" fmla="*/ 867833 h 2638425"/>
                    <a:gd name="connsiteX64" fmla="*/ 1224492 w 1900767"/>
                    <a:gd name="connsiteY64" fmla="*/ 924983 h 2638425"/>
                    <a:gd name="connsiteX65" fmla="*/ 1249892 w 1900767"/>
                    <a:gd name="connsiteY65" fmla="*/ 880533 h 2638425"/>
                    <a:gd name="connsiteX66" fmla="*/ 1275292 w 1900767"/>
                    <a:gd name="connsiteY66" fmla="*/ 772583 h 2638425"/>
                    <a:gd name="connsiteX67" fmla="*/ 1287992 w 1900767"/>
                    <a:gd name="connsiteY67" fmla="*/ 569383 h 2638425"/>
                    <a:gd name="connsiteX68" fmla="*/ 1237192 w 1900767"/>
                    <a:gd name="connsiteY68" fmla="*/ 410633 h 2638425"/>
                    <a:gd name="connsiteX69" fmla="*/ 1148292 w 1900767"/>
                    <a:gd name="connsiteY69" fmla="*/ 264583 h 2638425"/>
                    <a:gd name="connsiteX70" fmla="*/ 1091142 w 1900767"/>
                    <a:gd name="connsiteY70" fmla="*/ 150283 h 2638425"/>
                    <a:gd name="connsiteX0-1" fmla="*/ 1091142 w 1900767"/>
                    <a:gd name="connsiteY0-2" fmla="*/ 150283 h 2688878"/>
                    <a:gd name="connsiteX1-3" fmla="*/ 1218142 w 1900767"/>
                    <a:gd name="connsiteY1-4" fmla="*/ 270933 h 2688878"/>
                    <a:gd name="connsiteX2-5" fmla="*/ 1294342 w 1900767"/>
                    <a:gd name="connsiteY2-6" fmla="*/ 315383 h 2688878"/>
                    <a:gd name="connsiteX3-7" fmla="*/ 1389592 w 1900767"/>
                    <a:gd name="connsiteY3-8" fmla="*/ 359833 h 2688878"/>
                    <a:gd name="connsiteX4-9" fmla="*/ 1484842 w 1900767"/>
                    <a:gd name="connsiteY4-10" fmla="*/ 423333 h 2688878"/>
                    <a:gd name="connsiteX5-11" fmla="*/ 1535642 w 1900767"/>
                    <a:gd name="connsiteY5-12" fmla="*/ 493183 h 2688878"/>
                    <a:gd name="connsiteX6-13" fmla="*/ 1567392 w 1900767"/>
                    <a:gd name="connsiteY6-14" fmla="*/ 626533 h 2688878"/>
                    <a:gd name="connsiteX7-15" fmla="*/ 1624542 w 1900767"/>
                    <a:gd name="connsiteY7-16" fmla="*/ 924983 h 2688878"/>
                    <a:gd name="connsiteX8-17" fmla="*/ 1688042 w 1900767"/>
                    <a:gd name="connsiteY8-18" fmla="*/ 1210733 h 2688878"/>
                    <a:gd name="connsiteX9-19" fmla="*/ 1719792 w 1900767"/>
                    <a:gd name="connsiteY9-20" fmla="*/ 1426633 h 2688878"/>
                    <a:gd name="connsiteX10-21" fmla="*/ 1757892 w 1900767"/>
                    <a:gd name="connsiteY10-22" fmla="*/ 1585383 h 2688878"/>
                    <a:gd name="connsiteX11-23" fmla="*/ 1795992 w 1900767"/>
                    <a:gd name="connsiteY11-24" fmla="*/ 1744133 h 2688878"/>
                    <a:gd name="connsiteX12-25" fmla="*/ 1834092 w 1900767"/>
                    <a:gd name="connsiteY12-26" fmla="*/ 1979083 h 2688878"/>
                    <a:gd name="connsiteX13-27" fmla="*/ 1878542 w 1900767"/>
                    <a:gd name="connsiteY13-28" fmla="*/ 2137833 h 2688878"/>
                    <a:gd name="connsiteX14-29" fmla="*/ 1897592 w 1900767"/>
                    <a:gd name="connsiteY14-30" fmla="*/ 2201333 h 2688878"/>
                    <a:gd name="connsiteX15-31" fmla="*/ 1859492 w 1900767"/>
                    <a:gd name="connsiteY15-32" fmla="*/ 2252133 h 2688878"/>
                    <a:gd name="connsiteX16-33" fmla="*/ 1846792 w 1900767"/>
                    <a:gd name="connsiteY16-34" fmla="*/ 2296583 h 2688878"/>
                    <a:gd name="connsiteX17-35" fmla="*/ 1872192 w 1900767"/>
                    <a:gd name="connsiteY17-36" fmla="*/ 2404533 h 2688878"/>
                    <a:gd name="connsiteX18-37" fmla="*/ 1884892 w 1900767"/>
                    <a:gd name="connsiteY18-38" fmla="*/ 2455333 h 2688878"/>
                    <a:gd name="connsiteX19-39" fmla="*/ 1840442 w 1900767"/>
                    <a:gd name="connsiteY19-40" fmla="*/ 2506133 h 2688878"/>
                    <a:gd name="connsiteX20-41" fmla="*/ 1745065 w 1900767"/>
                    <a:gd name="connsiteY20-42" fmla="*/ 2292311 h 2688878"/>
                    <a:gd name="connsiteX21-43" fmla="*/ 1776942 w 1900767"/>
                    <a:gd name="connsiteY21-44" fmla="*/ 2633133 h 2688878"/>
                    <a:gd name="connsiteX22-45" fmla="*/ 1688042 w 1900767"/>
                    <a:gd name="connsiteY22-46" fmla="*/ 2626783 h 2688878"/>
                    <a:gd name="connsiteX23-47" fmla="*/ 1618192 w 1900767"/>
                    <a:gd name="connsiteY23-48" fmla="*/ 2588683 h 2688878"/>
                    <a:gd name="connsiteX24-49" fmla="*/ 1592792 w 1900767"/>
                    <a:gd name="connsiteY24-50" fmla="*/ 2537883 h 2688878"/>
                    <a:gd name="connsiteX25-51" fmla="*/ 1605492 w 1900767"/>
                    <a:gd name="connsiteY25-52" fmla="*/ 2525183 h 2688878"/>
                    <a:gd name="connsiteX26-53" fmla="*/ 1630892 w 1900767"/>
                    <a:gd name="connsiteY26-54" fmla="*/ 2512483 h 2688878"/>
                    <a:gd name="connsiteX27-55" fmla="*/ 1637242 w 1900767"/>
                    <a:gd name="connsiteY27-56" fmla="*/ 2468033 h 2688878"/>
                    <a:gd name="connsiteX28-57" fmla="*/ 1656292 w 1900767"/>
                    <a:gd name="connsiteY28-58" fmla="*/ 2385483 h 2688878"/>
                    <a:gd name="connsiteX29-59" fmla="*/ 1630892 w 1900767"/>
                    <a:gd name="connsiteY29-60" fmla="*/ 2334683 h 2688878"/>
                    <a:gd name="connsiteX30-61" fmla="*/ 1637242 w 1900767"/>
                    <a:gd name="connsiteY30-62" fmla="*/ 2290233 h 2688878"/>
                    <a:gd name="connsiteX31-63" fmla="*/ 1624542 w 1900767"/>
                    <a:gd name="connsiteY31-64" fmla="*/ 2233083 h 2688878"/>
                    <a:gd name="connsiteX32-65" fmla="*/ 1586442 w 1900767"/>
                    <a:gd name="connsiteY32-66" fmla="*/ 2131483 h 2688878"/>
                    <a:gd name="connsiteX33-67" fmla="*/ 1535642 w 1900767"/>
                    <a:gd name="connsiteY33-68" fmla="*/ 2017183 h 2688878"/>
                    <a:gd name="connsiteX34-69" fmla="*/ 1497542 w 1900767"/>
                    <a:gd name="connsiteY34-70" fmla="*/ 1909233 h 2688878"/>
                    <a:gd name="connsiteX35-71" fmla="*/ 1472142 w 1900767"/>
                    <a:gd name="connsiteY35-72" fmla="*/ 1940983 h 2688878"/>
                    <a:gd name="connsiteX36-73" fmla="*/ 1472142 w 1900767"/>
                    <a:gd name="connsiteY36-74" fmla="*/ 2201333 h 2688878"/>
                    <a:gd name="connsiteX37-75" fmla="*/ 1465792 w 1900767"/>
                    <a:gd name="connsiteY37-76" fmla="*/ 2506133 h 2688878"/>
                    <a:gd name="connsiteX38-77" fmla="*/ 1427692 w 1900767"/>
                    <a:gd name="connsiteY38-78" fmla="*/ 2525183 h 2688878"/>
                    <a:gd name="connsiteX39-79" fmla="*/ 1262592 w 1900767"/>
                    <a:gd name="connsiteY39-80" fmla="*/ 2569633 h 2688878"/>
                    <a:gd name="connsiteX40-81" fmla="*/ 710142 w 1900767"/>
                    <a:gd name="connsiteY40-82" fmla="*/ 2601383 h 2688878"/>
                    <a:gd name="connsiteX41-83" fmla="*/ 329142 w 1900767"/>
                    <a:gd name="connsiteY41-84" fmla="*/ 2537883 h 2688878"/>
                    <a:gd name="connsiteX42-85" fmla="*/ 291042 w 1900767"/>
                    <a:gd name="connsiteY42-86" fmla="*/ 2525183 h 2688878"/>
                    <a:gd name="connsiteX43-87" fmla="*/ 259292 w 1900767"/>
                    <a:gd name="connsiteY43-88" fmla="*/ 2499783 h 2688878"/>
                    <a:gd name="connsiteX44-89" fmla="*/ 265642 w 1900767"/>
                    <a:gd name="connsiteY44-90" fmla="*/ 2315633 h 2688878"/>
                    <a:gd name="connsiteX45-91" fmla="*/ 265642 w 1900767"/>
                    <a:gd name="connsiteY45-92" fmla="*/ 2087033 h 2688878"/>
                    <a:gd name="connsiteX46-93" fmla="*/ 233892 w 1900767"/>
                    <a:gd name="connsiteY46-94" fmla="*/ 1960033 h 2688878"/>
                    <a:gd name="connsiteX47-95" fmla="*/ 189442 w 1900767"/>
                    <a:gd name="connsiteY47-96" fmla="*/ 1794933 h 2688878"/>
                    <a:gd name="connsiteX48-97" fmla="*/ 75142 w 1900767"/>
                    <a:gd name="connsiteY48-98" fmla="*/ 1534583 h 2688878"/>
                    <a:gd name="connsiteX49-99" fmla="*/ 11642 w 1900767"/>
                    <a:gd name="connsiteY49-100" fmla="*/ 1217083 h 2688878"/>
                    <a:gd name="connsiteX50-101" fmla="*/ 5292 w 1900767"/>
                    <a:gd name="connsiteY50-102" fmla="*/ 791633 h 2688878"/>
                    <a:gd name="connsiteX51-103" fmla="*/ 11642 w 1900767"/>
                    <a:gd name="connsiteY51-104" fmla="*/ 499533 h 2688878"/>
                    <a:gd name="connsiteX52-105" fmla="*/ 43392 w 1900767"/>
                    <a:gd name="connsiteY52-106" fmla="*/ 283633 h 2688878"/>
                    <a:gd name="connsiteX53-107" fmla="*/ 100542 w 1900767"/>
                    <a:gd name="connsiteY53-108" fmla="*/ 188383 h 2688878"/>
                    <a:gd name="connsiteX54-109" fmla="*/ 144992 w 1900767"/>
                    <a:gd name="connsiteY54-110" fmla="*/ 150283 h 2688878"/>
                    <a:gd name="connsiteX55-111" fmla="*/ 310092 w 1900767"/>
                    <a:gd name="connsiteY55-112" fmla="*/ 118533 h 2688878"/>
                    <a:gd name="connsiteX56-113" fmla="*/ 538692 w 1900767"/>
                    <a:gd name="connsiteY56-114" fmla="*/ 86783 h 2688878"/>
                    <a:gd name="connsiteX57-115" fmla="*/ 602192 w 1900767"/>
                    <a:gd name="connsiteY57-116" fmla="*/ 10583 h 2688878"/>
                    <a:gd name="connsiteX58-117" fmla="*/ 646642 w 1900767"/>
                    <a:gd name="connsiteY58-118" fmla="*/ 23283 h 2688878"/>
                    <a:gd name="connsiteX59-119" fmla="*/ 779992 w 1900767"/>
                    <a:gd name="connsiteY59-120" fmla="*/ 124883 h 2688878"/>
                    <a:gd name="connsiteX60-121" fmla="*/ 900642 w 1900767"/>
                    <a:gd name="connsiteY60-122" fmla="*/ 245533 h 2688878"/>
                    <a:gd name="connsiteX61-123" fmla="*/ 957792 w 1900767"/>
                    <a:gd name="connsiteY61-124" fmla="*/ 328083 h 2688878"/>
                    <a:gd name="connsiteX62-125" fmla="*/ 1059392 w 1900767"/>
                    <a:gd name="connsiteY62-126" fmla="*/ 569383 h 2688878"/>
                    <a:gd name="connsiteX63-127" fmla="*/ 1199092 w 1900767"/>
                    <a:gd name="connsiteY63-128" fmla="*/ 867833 h 2688878"/>
                    <a:gd name="connsiteX64-129" fmla="*/ 1224492 w 1900767"/>
                    <a:gd name="connsiteY64-130" fmla="*/ 924983 h 2688878"/>
                    <a:gd name="connsiteX65-131" fmla="*/ 1249892 w 1900767"/>
                    <a:gd name="connsiteY65-132" fmla="*/ 880533 h 2688878"/>
                    <a:gd name="connsiteX66-133" fmla="*/ 1275292 w 1900767"/>
                    <a:gd name="connsiteY66-134" fmla="*/ 772583 h 2688878"/>
                    <a:gd name="connsiteX67-135" fmla="*/ 1287992 w 1900767"/>
                    <a:gd name="connsiteY67-136" fmla="*/ 569383 h 2688878"/>
                    <a:gd name="connsiteX68-137" fmla="*/ 1237192 w 1900767"/>
                    <a:gd name="connsiteY68-138" fmla="*/ 410633 h 2688878"/>
                    <a:gd name="connsiteX69-139" fmla="*/ 1148292 w 1900767"/>
                    <a:gd name="connsiteY69-140" fmla="*/ 264583 h 2688878"/>
                    <a:gd name="connsiteX70-141" fmla="*/ 1091142 w 1900767"/>
                    <a:gd name="connsiteY70-142" fmla="*/ 150283 h 2688878"/>
                    <a:gd name="connsiteX0-143" fmla="*/ 1091142 w 1900767"/>
                    <a:gd name="connsiteY0-144" fmla="*/ 150283 h 2633133"/>
                    <a:gd name="connsiteX1-145" fmla="*/ 1218142 w 1900767"/>
                    <a:gd name="connsiteY1-146" fmla="*/ 270933 h 2633133"/>
                    <a:gd name="connsiteX2-147" fmla="*/ 1294342 w 1900767"/>
                    <a:gd name="connsiteY2-148" fmla="*/ 315383 h 2633133"/>
                    <a:gd name="connsiteX3-149" fmla="*/ 1389592 w 1900767"/>
                    <a:gd name="connsiteY3-150" fmla="*/ 359833 h 2633133"/>
                    <a:gd name="connsiteX4-151" fmla="*/ 1484842 w 1900767"/>
                    <a:gd name="connsiteY4-152" fmla="*/ 423333 h 2633133"/>
                    <a:gd name="connsiteX5-153" fmla="*/ 1535642 w 1900767"/>
                    <a:gd name="connsiteY5-154" fmla="*/ 493183 h 2633133"/>
                    <a:gd name="connsiteX6-155" fmla="*/ 1567392 w 1900767"/>
                    <a:gd name="connsiteY6-156" fmla="*/ 626533 h 2633133"/>
                    <a:gd name="connsiteX7-157" fmla="*/ 1624542 w 1900767"/>
                    <a:gd name="connsiteY7-158" fmla="*/ 924983 h 2633133"/>
                    <a:gd name="connsiteX8-159" fmla="*/ 1688042 w 1900767"/>
                    <a:gd name="connsiteY8-160" fmla="*/ 1210733 h 2633133"/>
                    <a:gd name="connsiteX9-161" fmla="*/ 1719792 w 1900767"/>
                    <a:gd name="connsiteY9-162" fmla="*/ 1426633 h 2633133"/>
                    <a:gd name="connsiteX10-163" fmla="*/ 1757892 w 1900767"/>
                    <a:gd name="connsiteY10-164" fmla="*/ 1585383 h 2633133"/>
                    <a:gd name="connsiteX11-165" fmla="*/ 1795992 w 1900767"/>
                    <a:gd name="connsiteY11-166" fmla="*/ 1744133 h 2633133"/>
                    <a:gd name="connsiteX12-167" fmla="*/ 1834092 w 1900767"/>
                    <a:gd name="connsiteY12-168" fmla="*/ 1979083 h 2633133"/>
                    <a:gd name="connsiteX13-169" fmla="*/ 1878542 w 1900767"/>
                    <a:gd name="connsiteY13-170" fmla="*/ 2137833 h 2633133"/>
                    <a:gd name="connsiteX14-171" fmla="*/ 1897592 w 1900767"/>
                    <a:gd name="connsiteY14-172" fmla="*/ 2201333 h 2633133"/>
                    <a:gd name="connsiteX15-173" fmla="*/ 1859492 w 1900767"/>
                    <a:gd name="connsiteY15-174" fmla="*/ 2252133 h 2633133"/>
                    <a:gd name="connsiteX16-175" fmla="*/ 1846792 w 1900767"/>
                    <a:gd name="connsiteY16-176" fmla="*/ 2296583 h 2633133"/>
                    <a:gd name="connsiteX17-177" fmla="*/ 1872192 w 1900767"/>
                    <a:gd name="connsiteY17-178" fmla="*/ 2404533 h 2633133"/>
                    <a:gd name="connsiteX18-179" fmla="*/ 1884892 w 1900767"/>
                    <a:gd name="connsiteY18-180" fmla="*/ 2455333 h 2633133"/>
                    <a:gd name="connsiteX19-181" fmla="*/ 1840442 w 1900767"/>
                    <a:gd name="connsiteY19-182" fmla="*/ 2506133 h 2633133"/>
                    <a:gd name="connsiteX20-183" fmla="*/ 1745065 w 1900767"/>
                    <a:gd name="connsiteY20-184" fmla="*/ 2292311 h 2633133"/>
                    <a:gd name="connsiteX21-185" fmla="*/ 1776942 w 1900767"/>
                    <a:gd name="connsiteY21-186" fmla="*/ 2633133 h 2633133"/>
                    <a:gd name="connsiteX22-187" fmla="*/ 1665744 w 1900767"/>
                    <a:gd name="connsiteY22-188" fmla="*/ 2292311 h 2633133"/>
                    <a:gd name="connsiteX23-189" fmla="*/ 1618192 w 1900767"/>
                    <a:gd name="connsiteY23-190" fmla="*/ 2588683 h 2633133"/>
                    <a:gd name="connsiteX24-191" fmla="*/ 1592792 w 1900767"/>
                    <a:gd name="connsiteY24-192" fmla="*/ 2537883 h 2633133"/>
                    <a:gd name="connsiteX25-193" fmla="*/ 1605492 w 1900767"/>
                    <a:gd name="connsiteY25-194" fmla="*/ 2525183 h 2633133"/>
                    <a:gd name="connsiteX26-195" fmla="*/ 1630892 w 1900767"/>
                    <a:gd name="connsiteY26-196" fmla="*/ 2512483 h 2633133"/>
                    <a:gd name="connsiteX27-197" fmla="*/ 1637242 w 1900767"/>
                    <a:gd name="connsiteY27-198" fmla="*/ 2468033 h 2633133"/>
                    <a:gd name="connsiteX28-199" fmla="*/ 1656292 w 1900767"/>
                    <a:gd name="connsiteY28-200" fmla="*/ 2385483 h 2633133"/>
                    <a:gd name="connsiteX29-201" fmla="*/ 1630892 w 1900767"/>
                    <a:gd name="connsiteY29-202" fmla="*/ 2334683 h 2633133"/>
                    <a:gd name="connsiteX30-203" fmla="*/ 1637242 w 1900767"/>
                    <a:gd name="connsiteY30-204" fmla="*/ 2290233 h 2633133"/>
                    <a:gd name="connsiteX31-205" fmla="*/ 1624542 w 1900767"/>
                    <a:gd name="connsiteY31-206" fmla="*/ 2233083 h 2633133"/>
                    <a:gd name="connsiteX32-207" fmla="*/ 1586442 w 1900767"/>
                    <a:gd name="connsiteY32-208" fmla="*/ 2131483 h 2633133"/>
                    <a:gd name="connsiteX33-209" fmla="*/ 1535642 w 1900767"/>
                    <a:gd name="connsiteY33-210" fmla="*/ 2017183 h 2633133"/>
                    <a:gd name="connsiteX34-211" fmla="*/ 1497542 w 1900767"/>
                    <a:gd name="connsiteY34-212" fmla="*/ 1909233 h 2633133"/>
                    <a:gd name="connsiteX35-213" fmla="*/ 1472142 w 1900767"/>
                    <a:gd name="connsiteY35-214" fmla="*/ 1940983 h 2633133"/>
                    <a:gd name="connsiteX36-215" fmla="*/ 1472142 w 1900767"/>
                    <a:gd name="connsiteY36-216" fmla="*/ 2201333 h 2633133"/>
                    <a:gd name="connsiteX37-217" fmla="*/ 1465792 w 1900767"/>
                    <a:gd name="connsiteY37-218" fmla="*/ 2506133 h 2633133"/>
                    <a:gd name="connsiteX38-219" fmla="*/ 1427692 w 1900767"/>
                    <a:gd name="connsiteY38-220" fmla="*/ 2525183 h 2633133"/>
                    <a:gd name="connsiteX39-221" fmla="*/ 1262592 w 1900767"/>
                    <a:gd name="connsiteY39-222" fmla="*/ 2569633 h 2633133"/>
                    <a:gd name="connsiteX40-223" fmla="*/ 710142 w 1900767"/>
                    <a:gd name="connsiteY40-224" fmla="*/ 2601383 h 2633133"/>
                    <a:gd name="connsiteX41-225" fmla="*/ 329142 w 1900767"/>
                    <a:gd name="connsiteY41-226" fmla="*/ 2537883 h 2633133"/>
                    <a:gd name="connsiteX42-227" fmla="*/ 291042 w 1900767"/>
                    <a:gd name="connsiteY42-228" fmla="*/ 2525183 h 2633133"/>
                    <a:gd name="connsiteX43-229" fmla="*/ 259292 w 1900767"/>
                    <a:gd name="connsiteY43-230" fmla="*/ 2499783 h 2633133"/>
                    <a:gd name="connsiteX44-231" fmla="*/ 265642 w 1900767"/>
                    <a:gd name="connsiteY44-232" fmla="*/ 2315633 h 2633133"/>
                    <a:gd name="connsiteX45-233" fmla="*/ 265642 w 1900767"/>
                    <a:gd name="connsiteY45-234" fmla="*/ 2087033 h 2633133"/>
                    <a:gd name="connsiteX46-235" fmla="*/ 233892 w 1900767"/>
                    <a:gd name="connsiteY46-236" fmla="*/ 1960033 h 2633133"/>
                    <a:gd name="connsiteX47-237" fmla="*/ 189442 w 1900767"/>
                    <a:gd name="connsiteY47-238" fmla="*/ 1794933 h 2633133"/>
                    <a:gd name="connsiteX48-239" fmla="*/ 75142 w 1900767"/>
                    <a:gd name="connsiteY48-240" fmla="*/ 1534583 h 2633133"/>
                    <a:gd name="connsiteX49-241" fmla="*/ 11642 w 1900767"/>
                    <a:gd name="connsiteY49-242" fmla="*/ 1217083 h 2633133"/>
                    <a:gd name="connsiteX50-243" fmla="*/ 5292 w 1900767"/>
                    <a:gd name="connsiteY50-244" fmla="*/ 791633 h 2633133"/>
                    <a:gd name="connsiteX51-245" fmla="*/ 11642 w 1900767"/>
                    <a:gd name="connsiteY51-246" fmla="*/ 499533 h 2633133"/>
                    <a:gd name="connsiteX52-247" fmla="*/ 43392 w 1900767"/>
                    <a:gd name="connsiteY52-248" fmla="*/ 283633 h 2633133"/>
                    <a:gd name="connsiteX53-249" fmla="*/ 100542 w 1900767"/>
                    <a:gd name="connsiteY53-250" fmla="*/ 188383 h 2633133"/>
                    <a:gd name="connsiteX54-251" fmla="*/ 144992 w 1900767"/>
                    <a:gd name="connsiteY54-252" fmla="*/ 150283 h 2633133"/>
                    <a:gd name="connsiteX55-253" fmla="*/ 310092 w 1900767"/>
                    <a:gd name="connsiteY55-254" fmla="*/ 118533 h 2633133"/>
                    <a:gd name="connsiteX56-255" fmla="*/ 538692 w 1900767"/>
                    <a:gd name="connsiteY56-256" fmla="*/ 86783 h 2633133"/>
                    <a:gd name="connsiteX57-257" fmla="*/ 602192 w 1900767"/>
                    <a:gd name="connsiteY57-258" fmla="*/ 10583 h 2633133"/>
                    <a:gd name="connsiteX58-259" fmla="*/ 646642 w 1900767"/>
                    <a:gd name="connsiteY58-260" fmla="*/ 23283 h 2633133"/>
                    <a:gd name="connsiteX59-261" fmla="*/ 779992 w 1900767"/>
                    <a:gd name="connsiteY59-262" fmla="*/ 124883 h 2633133"/>
                    <a:gd name="connsiteX60-263" fmla="*/ 900642 w 1900767"/>
                    <a:gd name="connsiteY60-264" fmla="*/ 245533 h 2633133"/>
                    <a:gd name="connsiteX61-265" fmla="*/ 957792 w 1900767"/>
                    <a:gd name="connsiteY61-266" fmla="*/ 328083 h 2633133"/>
                    <a:gd name="connsiteX62-267" fmla="*/ 1059392 w 1900767"/>
                    <a:gd name="connsiteY62-268" fmla="*/ 569383 h 2633133"/>
                    <a:gd name="connsiteX63-269" fmla="*/ 1199092 w 1900767"/>
                    <a:gd name="connsiteY63-270" fmla="*/ 867833 h 2633133"/>
                    <a:gd name="connsiteX64-271" fmla="*/ 1224492 w 1900767"/>
                    <a:gd name="connsiteY64-272" fmla="*/ 924983 h 2633133"/>
                    <a:gd name="connsiteX65-273" fmla="*/ 1249892 w 1900767"/>
                    <a:gd name="connsiteY65-274" fmla="*/ 880533 h 2633133"/>
                    <a:gd name="connsiteX66-275" fmla="*/ 1275292 w 1900767"/>
                    <a:gd name="connsiteY66-276" fmla="*/ 772583 h 2633133"/>
                    <a:gd name="connsiteX67-277" fmla="*/ 1287992 w 1900767"/>
                    <a:gd name="connsiteY67-278" fmla="*/ 569383 h 2633133"/>
                    <a:gd name="connsiteX68-279" fmla="*/ 1237192 w 1900767"/>
                    <a:gd name="connsiteY68-280" fmla="*/ 410633 h 2633133"/>
                    <a:gd name="connsiteX69-281" fmla="*/ 1148292 w 1900767"/>
                    <a:gd name="connsiteY69-282" fmla="*/ 264583 h 2633133"/>
                    <a:gd name="connsiteX70-283" fmla="*/ 1091142 w 1900767"/>
                    <a:gd name="connsiteY70-284" fmla="*/ 150283 h 2633133"/>
                    <a:gd name="connsiteX0-285" fmla="*/ 1091142 w 1900767"/>
                    <a:gd name="connsiteY0-286" fmla="*/ 150283 h 2633133"/>
                    <a:gd name="connsiteX1-287" fmla="*/ 1218142 w 1900767"/>
                    <a:gd name="connsiteY1-288" fmla="*/ 270933 h 2633133"/>
                    <a:gd name="connsiteX2-289" fmla="*/ 1294342 w 1900767"/>
                    <a:gd name="connsiteY2-290" fmla="*/ 315383 h 2633133"/>
                    <a:gd name="connsiteX3-291" fmla="*/ 1389592 w 1900767"/>
                    <a:gd name="connsiteY3-292" fmla="*/ 359833 h 2633133"/>
                    <a:gd name="connsiteX4-293" fmla="*/ 1484842 w 1900767"/>
                    <a:gd name="connsiteY4-294" fmla="*/ 423333 h 2633133"/>
                    <a:gd name="connsiteX5-295" fmla="*/ 1535642 w 1900767"/>
                    <a:gd name="connsiteY5-296" fmla="*/ 493183 h 2633133"/>
                    <a:gd name="connsiteX6-297" fmla="*/ 1567392 w 1900767"/>
                    <a:gd name="connsiteY6-298" fmla="*/ 626533 h 2633133"/>
                    <a:gd name="connsiteX7-299" fmla="*/ 1624542 w 1900767"/>
                    <a:gd name="connsiteY7-300" fmla="*/ 924983 h 2633133"/>
                    <a:gd name="connsiteX8-301" fmla="*/ 1688042 w 1900767"/>
                    <a:gd name="connsiteY8-302" fmla="*/ 1210733 h 2633133"/>
                    <a:gd name="connsiteX9-303" fmla="*/ 1719792 w 1900767"/>
                    <a:gd name="connsiteY9-304" fmla="*/ 1426633 h 2633133"/>
                    <a:gd name="connsiteX10-305" fmla="*/ 1757892 w 1900767"/>
                    <a:gd name="connsiteY10-306" fmla="*/ 1585383 h 2633133"/>
                    <a:gd name="connsiteX11-307" fmla="*/ 1795992 w 1900767"/>
                    <a:gd name="connsiteY11-308" fmla="*/ 1744133 h 2633133"/>
                    <a:gd name="connsiteX12-309" fmla="*/ 1834092 w 1900767"/>
                    <a:gd name="connsiteY12-310" fmla="*/ 1979083 h 2633133"/>
                    <a:gd name="connsiteX13-311" fmla="*/ 1878542 w 1900767"/>
                    <a:gd name="connsiteY13-312" fmla="*/ 2137833 h 2633133"/>
                    <a:gd name="connsiteX14-313" fmla="*/ 1897592 w 1900767"/>
                    <a:gd name="connsiteY14-314" fmla="*/ 2201333 h 2633133"/>
                    <a:gd name="connsiteX15-315" fmla="*/ 1859492 w 1900767"/>
                    <a:gd name="connsiteY15-316" fmla="*/ 2252133 h 2633133"/>
                    <a:gd name="connsiteX16-317" fmla="*/ 1846792 w 1900767"/>
                    <a:gd name="connsiteY16-318" fmla="*/ 2296583 h 2633133"/>
                    <a:gd name="connsiteX17-319" fmla="*/ 1872192 w 1900767"/>
                    <a:gd name="connsiteY17-320" fmla="*/ 2404533 h 2633133"/>
                    <a:gd name="connsiteX18-321" fmla="*/ 1745065 w 1900767"/>
                    <a:gd name="connsiteY18-322" fmla="*/ 2292311 h 2633133"/>
                    <a:gd name="connsiteX19-323" fmla="*/ 1840442 w 1900767"/>
                    <a:gd name="connsiteY19-324" fmla="*/ 2506133 h 2633133"/>
                    <a:gd name="connsiteX20-325" fmla="*/ 1745065 w 1900767"/>
                    <a:gd name="connsiteY20-326" fmla="*/ 2292311 h 2633133"/>
                    <a:gd name="connsiteX21-327" fmla="*/ 1776942 w 1900767"/>
                    <a:gd name="connsiteY21-328" fmla="*/ 2633133 h 2633133"/>
                    <a:gd name="connsiteX22-329" fmla="*/ 1665744 w 1900767"/>
                    <a:gd name="connsiteY22-330" fmla="*/ 2292311 h 2633133"/>
                    <a:gd name="connsiteX23-331" fmla="*/ 1618192 w 1900767"/>
                    <a:gd name="connsiteY23-332" fmla="*/ 2588683 h 2633133"/>
                    <a:gd name="connsiteX24-333" fmla="*/ 1592792 w 1900767"/>
                    <a:gd name="connsiteY24-334" fmla="*/ 2537883 h 2633133"/>
                    <a:gd name="connsiteX25-335" fmla="*/ 1605492 w 1900767"/>
                    <a:gd name="connsiteY25-336" fmla="*/ 2525183 h 2633133"/>
                    <a:gd name="connsiteX26-337" fmla="*/ 1630892 w 1900767"/>
                    <a:gd name="connsiteY26-338" fmla="*/ 2512483 h 2633133"/>
                    <a:gd name="connsiteX27-339" fmla="*/ 1637242 w 1900767"/>
                    <a:gd name="connsiteY27-340" fmla="*/ 2468033 h 2633133"/>
                    <a:gd name="connsiteX28-341" fmla="*/ 1656292 w 1900767"/>
                    <a:gd name="connsiteY28-342" fmla="*/ 2385483 h 2633133"/>
                    <a:gd name="connsiteX29-343" fmla="*/ 1630892 w 1900767"/>
                    <a:gd name="connsiteY29-344" fmla="*/ 2334683 h 2633133"/>
                    <a:gd name="connsiteX30-345" fmla="*/ 1637242 w 1900767"/>
                    <a:gd name="connsiteY30-346" fmla="*/ 2290233 h 2633133"/>
                    <a:gd name="connsiteX31-347" fmla="*/ 1624542 w 1900767"/>
                    <a:gd name="connsiteY31-348" fmla="*/ 2233083 h 2633133"/>
                    <a:gd name="connsiteX32-349" fmla="*/ 1586442 w 1900767"/>
                    <a:gd name="connsiteY32-350" fmla="*/ 2131483 h 2633133"/>
                    <a:gd name="connsiteX33-351" fmla="*/ 1535642 w 1900767"/>
                    <a:gd name="connsiteY33-352" fmla="*/ 2017183 h 2633133"/>
                    <a:gd name="connsiteX34-353" fmla="*/ 1497542 w 1900767"/>
                    <a:gd name="connsiteY34-354" fmla="*/ 1909233 h 2633133"/>
                    <a:gd name="connsiteX35-355" fmla="*/ 1472142 w 1900767"/>
                    <a:gd name="connsiteY35-356" fmla="*/ 1940983 h 2633133"/>
                    <a:gd name="connsiteX36-357" fmla="*/ 1472142 w 1900767"/>
                    <a:gd name="connsiteY36-358" fmla="*/ 2201333 h 2633133"/>
                    <a:gd name="connsiteX37-359" fmla="*/ 1465792 w 1900767"/>
                    <a:gd name="connsiteY37-360" fmla="*/ 2506133 h 2633133"/>
                    <a:gd name="connsiteX38-361" fmla="*/ 1427692 w 1900767"/>
                    <a:gd name="connsiteY38-362" fmla="*/ 2525183 h 2633133"/>
                    <a:gd name="connsiteX39-363" fmla="*/ 1262592 w 1900767"/>
                    <a:gd name="connsiteY39-364" fmla="*/ 2569633 h 2633133"/>
                    <a:gd name="connsiteX40-365" fmla="*/ 710142 w 1900767"/>
                    <a:gd name="connsiteY40-366" fmla="*/ 2601383 h 2633133"/>
                    <a:gd name="connsiteX41-367" fmla="*/ 329142 w 1900767"/>
                    <a:gd name="connsiteY41-368" fmla="*/ 2537883 h 2633133"/>
                    <a:gd name="connsiteX42-369" fmla="*/ 291042 w 1900767"/>
                    <a:gd name="connsiteY42-370" fmla="*/ 2525183 h 2633133"/>
                    <a:gd name="connsiteX43-371" fmla="*/ 259292 w 1900767"/>
                    <a:gd name="connsiteY43-372" fmla="*/ 2499783 h 2633133"/>
                    <a:gd name="connsiteX44-373" fmla="*/ 265642 w 1900767"/>
                    <a:gd name="connsiteY44-374" fmla="*/ 2315633 h 2633133"/>
                    <a:gd name="connsiteX45-375" fmla="*/ 265642 w 1900767"/>
                    <a:gd name="connsiteY45-376" fmla="*/ 2087033 h 2633133"/>
                    <a:gd name="connsiteX46-377" fmla="*/ 233892 w 1900767"/>
                    <a:gd name="connsiteY46-378" fmla="*/ 1960033 h 2633133"/>
                    <a:gd name="connsiteX47-379" fmla="*/ 189442 w 1900767"/>
                    <a:gd name="connsiteY47-380" fmla="*/ 1794933 h 2633133"/>
                    <a:gd name="connsiteX48-381" fmla="*/ 75142 w 1900767"/>
                    <a:gd name="connsiteY48-382" fmla="*/ 1534583 h 2633133"/>
                    <a:gd name="connsiteX49-383" fmla="*/ 11642 w 1900767"/>
                    <a:gd name="connsiteY49-384" fmla="*/ 1217083 h 2633133"/>
                    <a:gd name="connsiteX50-385" fmla="*/ 5292 w 1900767"/>
                    <a:gd name="connsiteY50-386" fmla="*/ 791633 h 2633133"/>
                    <a:gd name="connsiteX51-387" fmla="*/ 11642 w 1900767"/>
                    <a:gd name="connsiteY51-388" fmla="*/ 499533 h 2633133"/>
                    <a:gd name="connsiteX52-389" fmla="*/ 43392 w 1900767"/>
                    <a:gd name="connsiteY52-390" fmla="*/ 283633 h 2633133"/>
                    <a:gd name="connsiteX53-391" fmla="*/ 100542 w 1900767"/>
                    <a:gd name="connsiteY53-392" fmla="*/ 188383 h 2633133"/>
                    <a:gd name="connsiteX54-393" fmla="*/ 144992 w 1900767"/>
                    <a:gd name="connsiteY54-394" fmla="*/ 150283 h 2633133"/>
                    <a:gd name="connsiteX55-395" fmla="*/ 310092 w 1900767"/>
                    <a:gd name="connsiteY55-396" fmla="*/ 118533 h 2633133"/>
                    <a:gd name="connsiteX56-397" fmla="*/ 538692 w 1900767"/>
                    <a:gd name="connsiteY56-398" fmla="*/ 86783 h 2633133"/>
                    <a:gd name="connsiteX57-399" fmla="*/ 602192 w 1900767"/>
                    <a:gd name="connsiteY57-400" fmla="*/ 10583 h 2633133"/>
                    <a:gd name="connsiteX58-401" fmla="*/ 646642 w 1900767"/>
                    <a:gd name="connsiteY58-402" fmla="*/ 23283 h 2633133"/>
                    <a:gd name="connsiteX59-403" fmla="*/ 779992 w 1900767"/>
                    <a:gd name="connsiteY59-404" fmla="*/ 124883 h 2633133"/>
                    <a:gd name="connsiteX60-405" fmla="*/ 900642 w 1900767"/>
                    <a:gd name="connsiteY60-406" fmla="*/ 245533 h 2633133"/>
                    <a:gd name="connsiteX61-407" fmla="*/ 957792 w 1900767"/>
                    <a:gd name="connsiteY61-408" fmla="*/ 328083 h 2633133"/>
                    <a:gd name="connsiteX62-409" fmla="*/ 1059392 w 1900767"/>
                    <a:gd name="connsiteY62-410" fmla="*/ 569383 h 2633133"/>
                    <a:gd name="connsiteX63-411" fmla="*/ 1199092 w 1900767"/>
                    <a:gd name="connsiteY63-412" fmla="*/ 867833 h 2633133"/>
                    <a:gd name="connsiteX64-413" fmla="*/ 1224492 w 1900767"/>
                    <a:gd name="connsiteY64-414" fmla="*/ 924983 h 2633133"/>
                    <a:gd name="connsiteX65-415" fmla="*/ 1249892 w 1900767"/>
                    <a:gd name="connsiteY65-416" fmla="*/ 880533 h 2633133"/>
                    <a:gd name="connsiteX66-417" fmla="*/ 1275292 w 1900767"/>
                    <a:gd name="connsiteY66-418" fmla="*/ 772583 h 2633133"/>
                    <a:gd name="connsiteX67-419" fmla="*/ 1287992 w 1900767"/>
                    <a:gd name="connsiteY67-420" fmla="*/ 569383 h 2633133"/>
                    <a:gd name="connsiteX68-421" fmla="*/ 1237192 w 1900767"/>
                    <a:gd name="connsiteY68-422" fmla="*/ 410633 h 2633133"/>
                    <a:gd name="connsiteX69-423" fmla="*/ 1148292 w 1900767"/>
                    <a:gd name="connsiteY69-424" fmla="*/ 264583 h 2633133"/>
                    <a:gd name="connsiteX70-425" fmla="*/ 1091142 w 1900767"/>
                    <a:gd name="connsiteY70-426" fmla="*/ 150283 h 2633133"/>
                    <a:gd name="connsiteX0-427" fmla="*/ 1091142 w 1900767"/>
                    <a:gd name="connsiteY0-428" fmla="*/ 150283 h 2629612"/>
                    <a:gd name="connsiteX1-429" fmla="*/ 1218142 w 1900767"/>
                    <a:gd name="connsiteY1-430" fmla="*/ 270933 h 2629612"/>
                    <a:gd name="connsiteX2-431" fmla="*/ 1294342 w 1900767"/>
                    <a:gd name="connsiteY2-432" fmla="*/ 315383 h 2629612"/>
                    <a:gd name="connsiteX3-433" fmla="*/ 1389592 w 1900767"/>
                    <a:gd name="connsiteY3-434" fmla="*/ 359833 h 2629612"/>
                    <a:gd name="connsiteX4-435" fmla="*/ 1484842 w 1900767"/>
                    <a:gd name="connsiteY4-436" fmla="*/ 423333 h 2629612"/>
                    <a:gd name="connsiteX5-437" fmla="*/ 1535642 w 1900767"/>
                    <a:gd name="connsiteY5-438" fmla="*/ 493183 h 2629612"/>
                    <a:gd name="connsiteX6-439" fmla="*/ 1567392 w 1900767"/>
                    <a:gd name="connsiteY6-440" fmla="*/ 626533 h 2629612"/>
                    <a:gd name="connsiteX7-441" fmla="*/ 1624542 w 1900767"/>
                    <a:gd name="connsiteY7-442" fmla="*/ 924983 h 2629612"/>
                    <a:gd name="connsiteX8-443" fmla="*/ 1688042 w 1900767"/>
                    <a:gd name="connsiteY8-444" fmla="*/ 1210733 h 2629612"/>
                    <a:gd name="connsiteX9-445" fmla="*/ 1719792 w 1900767"/>
                    <a:gd name="connsiteY9-446" fmla="*/ 1426633 h 2629612"/>
                    <a:gd name="connsiteX10-447" fmla="*/ 1757892 w 1900767"/>
                    <a:gd name="connsiteY10-448" fmla="*/ 1585383 h 2629612"/>
                    <a:gd name="connsiteX11-449" fmla="*/ 1795992 w 1900767"/>
                    <a:gd name="connsiteY11-450" fmla="*/ 1744133 h 2629612"/>
                    <a:gd name="connsiteX12-451" fmla="*/ 1834092 w 1900767"/>
                    <a:gd name="connsiteY12-452" fmla="*/ 1979083 h 2629612"/>
                    <a:gd name="connsiteX13-453" fmla="*/ 1878542 w 1900767"/>
                    <a:gd name="connsiteY13-454" fmla="*/ 2137833 h 2629612"/>
                    <a:gd name="connsiteX14-455" fmla="*/ 1897592 w 1900767"/>
                    <a:gd name="connsiteY14-456" fmla="*/ 2201333 h 2629612"/>
                    <a:gd name="connsiteX15-457" fmla="*/ 1859492 w 1900767"/>
                    <a:gd name="connsiteY15-458" fmla="*/ 2252133 h 2629612"/>
                    <a:gd name="connsiteX16-459" fmla="*/ 1846792 w 1900767"/>
                    <a:gd name="connsiteY16-460" fmla="*/ 2296583 h 2629612"/>
                    <a:gd name="connsiteX17-461" fmla="*/ 1872192 w 1900767"/>
                    <a:gd name="connsiteY17-462" fmla="*/ 2404533 h 2629612"/>
                    <a:gd name="connsiteX18-463" fmla="*/ 1745065 w 1900767"/>
                    <a:gd name="connsiteY18-464" fmla="*/ 2292311 h 2629612"/>
                    <a:gd name="connsiteX19-465" fmla="*/ 1840442 w 1900767"/>
                    <a:gd name="connsiteY19-466" fmla="*/ 2506133 h 2629612"/>
                    <a:gd name="connsiteX20-467" fmla="*/ 1745065 w 1900767"/>
                    <a:gd name="connsiteY20-468" fmla="*/ 2292311 h 2629612"/>
                    <a:gd name="connsiteX21-469" fmla="*/ 1745065 w 1900767"/>
                    <a:gd name="connsiteY21-470" fmla="*/ 2212990 h 2629612"/>
                    <a:gd name="connsiteX22-471" fmla="*/ 1665744 w 1900767"/>
                    <a:gd name="connsiteY22-472" fmla="*/ 2292311 h 2629612"/>
                    <a:gd name="connsiteX23-473" fmla="*/ 1618192 w 1900767"/>
                    <a:gd name="connsiteY23-474" fmla="*/ 2588683 h 2629612"/>
                    <a:gd name="connsiteX24-475" fmla="*/ 1592792 w 1900767"/>
                    <a:gd name="connsiteY24-476" fmla="*/ 2537883 h 2629612"/>
                    <a:gd name="connsiteX25-477" fmla="*/ 1605492 w 1900767"/>
                    <a:gd name="connsiteY25-478" fmla="*/ 2525183 h 2629612"/>
                    <a:gd name="connsiteX26-479" fmla="*/ 1630892 w 1900767"/>
                    <a:gd name="connsiteY26-480" fmla="*/ 2512483 h 2629612"/>
                    <a:gd name="connsiteX27-481" fmla="*/ 1637242 w 1900767"/>
                    <a:gd name="connsiteY27-482" fmla="*/ 2468033 h 2629612"/>
                    <a:gd name="connsiteX28-483" fmla="*/ 1656292 w 1900767"/>
                    <a:gd name="connsiteY28-484" fmla="*/ 2385483 h 2629612"/>
                    <a:gd name="connsiteX29-485" fmla="*/ 1630892 w 1900767"/>
                    <a:gd name="connsiteY29-486" fmla="*/ 2334683 h 2629612"/>
                    <a:gd name="connsiteX30-487" fmla="*/ 1637242 w 1900767"/>
                    <a:gd name="connsiteY30-488" fmla="*/ 2290233 h 2629612"/>
                    <a:gd name="connsiteX31-489" fmla="*/ 1624542 w 1900767"/>
                    <a:gd name="connsiteY31-490" fmla="*/ 2233083 h 2629612"/>
                    <a:gd name="connsiteX32-491" fmla="*/ 1586442 w 1900767"/>
                    <a:gd name="connsiteY32-492" fmla="*/ 2131483 h 2629612"/>
                    <a:gd name="connsiteX33-493" fmla="*/ 1535642 w 1900767"/>
                    <a:gd name="connsiteY33-494" fmla="*/ 2017183 h 2629612"/>
                    <a:gd name="connsiteX34-495" fmla="*/ 1497542 w 1900767"/>
                    <a:gd name="connsiteY34-496" fmla="*/ 1909233 h 2629612"/>
                    <a:gd name="connsiteX35-497" fmla="*/ 1472142 w 1900767"/>
                    <a:gd name="connsiteY35-498" fmla="*/ 1940983 h 2629612"/>
                    <a:gd name="connsiteX36-499" fmla="*/ 1472142 w 1900767"/>
                    <a:gd name="connsiteY36-500" fmla="*/ 2201333 h 2629612"/>
                    <a:gd name="connsiteX37-501" fmla="*/ 1465792 w 1900767"/>
                    <a:gd name="connsiteY37-502" fmla="*/ 2506133 h 2629612"/>
                    <a:gd name="connsiteX38-503" fmla="*/ 1427692 w 1900767"/>
                    <a:gd name="connsiteY38-504" fmla="*/ 2525183 h 2629612"/>
                    <a:gd name="connsiteX39-505" fmla="*/ 1262592 w 1900767"/>
                    <a:gd name="connsiteY39-506" fmla="*/ 2569633 h 2629612"/>
                    <a:gd name="connsiteX40-507" fmla="*/ 710142 w 1900767"/>
                    <a:gd name="connsiteY40-508" fmla="*/ 2601383 h 2629612"/>
                    <a:gd name="connsiteX41-509" fmla="*/ 329142 w 1900767"/>
                    <a:gd name="connsiteY41-510" fmla="*/ 2537883 h 2629612"/>
                    <a:gd name="connsiteX42-511" fmla="*/ 291042 w 1900767"/>
                    <a:gd name="connsiteY42-512" fmla="*/ 2525183 h 2629612"/>
                    <a:gd name="connsiteX43-513" fmla="*/ 259292 w 1900767"/>
                    <a:gd name="connsiteY43-514" fmla="*/ 2499783 h 2629612"/>
                    <a:gd name="connsiteX44-515" fmla="*/ 265642 w 1900767"/>
                    <a:gd name="connsiteY44-516" fmla="*/ 2315633 h 2629612"/>
                    <a:gd name="connsiteX45-517" fmla="*/ 265642 w 1900767"/>
                    <a:gd name="connsiteY45-518" fmla="*/ 2087033 h 2629612"/>
                    <a:gd name="connsiteX46-519" fmla="*/ 233892 w 1900767"/>
                    <a:gd name="connsiteY46-520" fmla="*/ 1960033 h 2629612"/>
                    <a:gd name="connsiteX47-521" fmla="*/ 189442 w 1900767"/>
                    <a:gd name="connsiteY47-522" fmla="*/ 1794933 h 2629612"/>
                    <a:gd name="connsiteX48-523" fmla="*/ 75142 w 1900767"/>
                    <a:gd name="connsiteY48-524" fmla="*/ 1534583 h 2629612"/>
                    <a:gd name="connsiteX49-525" fmla="*/ 11642 w 1900767"/>
                    <a:gd name="connsiteY49-526" fmla="*/ 1217083 h 2629612"/>
                    <a:gd name="connsiteX50-527" fmla="*/ 5292 w 1900767"/>
                    <a:gd name="connsiteY50-528" fmla="*/ 791633 h 2629612"/>
                    <a:gd name="connsiteX51-529" fmla="*/ 11642 w 1900767"/>
                    <a:gd name="connsiteY51-530" fmla="*/ 499533 h 2629612"/>
                    <a:gd name="connsiteX52-531" fmla="*/ 43392 w 1900767"/>
                    <a:gd name="connsiteY52-532" fmla="*/ 283633 h 2629612"/>
                    <a:gd name="connsiteX53-533" fmla="*/ 100542 w 1900767"/>
                    <a:gd name="connsiteY53-534" fmla="*/ 188383 h 2629612"/>
                    <a:gd name="connsiteX54-535" fmla="*/ 144992 w 1900767"/>
                    <a:gd name="connsiteY54-536" fmla="*/ 150283 h 2629612"/>
                    <a:gd name="connsiteX55-537" fmla="*/ 310092 w 1900767"/>
                    <a:gd name="connsiteY55-538" fmla="*/ 118533 h 2629612"/>
                    <a:gd name="connsiteX56-539" fmla="*/ 538692 w 1900767"/>
                    <a:gd name="connsiteY56-540" fmla="*/ 86783 h 2629612"/>
                    <a:gd name="connsiteX57-541" fmla="*/ 602192 w 1900767"/>
                    <a:gd name="connsiteY57-542" fmla="*/ 10583 h 2629612"/>
                    <a:gd name="connsiteX58-543" fmla="*/ 646642 w 1900767"/>
                    <a:gd name="connsiteY58-544" fmla="*/ 23283 h 2629612"/>
                    <a:gd name="connsiteX59-545" fmla="*/ 779992 w 1900767"/>
                    <a:gd name="connsiteY59-546" fmla="*/ 124883 h 2629612"/>
                    <a:gd name="connsiteX60-547" fmla="*/ 900642 w 1900767"/>
                    <a:gd name="connsiteY60-548" fmla="*/ 245533 h 2629612"/>
                    <a:gd name="connsiteX61-549" fmla="*/ 957792 w 1900767"/>
                    <a:gd name="connsiteY61-550" fmla="*/ 328083 h 2629612"/>
                    <a:gd name="connsiteX62-551" fmla="*/ 1059392 w 1900767"/>
                    <a:gd name="connsiteY62-552" fmla="*/ 569383 h 2629612"/>
                    <a:gd name="connsiteX63-553" fmla="*/ 1199092 w 1900767"/>
                    <a:gd name="connsiteY63-554" fmla="*/ 867833 h 2629612"/>
                    <a:gd name="connsiteX64-555" fmla="*/ 1224492 w 1900767"/>
                    <a:gd name="connsiteY64-556" fmla="*/ 924983 h 2629612"/>
                    <a:gd name="connsiteX65-557" fmla="*/ 1249892 w 1900767"/>
                    <a:gd name="connsiteY65-558" fmla="*/ 880533 h 2629612"/>
                    <a:gd name="connsiteX66-559" fmla="*/ 1275292 w 1900767"/>
                    <a:gd name="connsiteY66-560" fmla="*/ 772583 h 2629612"/>
                    <a:gd name="connsiteX67-561" fmla="*/ 1287992 w 1900767"/>
                    <a:gd name="connsiteY67-562" fmla="*/ 569383 h 2629612"/>
                    <a:gd name="connsiteX68-563" fmla="*/ 1237192 w 1900767"/>
                    <a:gd name="connsiteY68-564" fmla="*/ 410633 h 2629612"/>
                    <a:gd name="connsiteX69-565" fmla="*/ 1148292 w 1900767"/>
                    <a:gd name="connsiteY69-566" fmla="*/ 264583 h 2629612"/>
                    <a:gd name="connsiteX70-567" fmla="*/ 1091142 w 1900767"/>
                    <a:gd name="connsiteY70-568" fmla="*/ 150283 h 2629612"/>
                    <a:gd name="connsiteX0-569" fmla="*/ 1091142 w 1900767"/>
                    <a:gd name="connsiteY0-570" fmla="*/ 150283 h 2606676"/>
                    <a:gd name="connsiteX1-571" fmla="*/ 1218142 w 1900767"/>
                    <a:gd name="connsiteY1-572" fmla="*/ 270933 h 2606676"/>
                    <a:gd name="connsiteX2-573" fmla="*/ 1294342 w 1900767"/>
                    <a:gd name="connsiteY2-574" fmla="*/ 315383 h 2606676"/>
                    <a:gd name="connsiteX3-575" fmla="*/ 1389592 w 1900767"/>
                    <a:gd name="connsiteY3-576" fmla="*/ 359833 h 2606676"/>
                    <a:gd name="connsiteX4-577" fmla="*/ 1484842 w 1900767"/>
                    <a:gd name="connsiteY4-578" fmla="*/ 423333 h 2606676"/>
                    <a:gd name="connsiteX5-579" fmla="*/ 1535642 w 1900767"/>
                    <a:gd name="connsiteY5-580" fmla="*/ 493183 h 2606676"/>
                    <a:gd name="connsiteX6-581" fmla="*/ 1567392 w 1900767"/>
                    <a:gd name="connsiteY6-582" fmla="*/ 626533 h 2606676"/>
                    <a:gd name="connsiteX7-583" fmla="*/ 1624542 w 1900767"/>
                    <a:gd name="connsiteY7-584" fmla="*/ 924983 h 2606676"/>
                    <a:gd name="connsiteX8-585" fmla="*/ 1688042 w 1900767"/>
                    <a:gd name="connsiteY8-586" fmla="*/ 1210733 h 2606676"/>
                    <a:gd name="connsiteX9-587" fmla="*/ 1719792 w 1900767"/>
                    <a:gd name="connsiteY9-588" fmla="*/ 1426633 h 2606676"/>
                    <a:gd name="connsiteX10-589" fmla="*/ 1757892 w 1900767"/>
                    <a:gd name="connsiteY10-590" fmla="*/ 1585383 h 2606676"/>
                    <a:gd name="connsiteX11-591" fmla="*/ 1795992 w 1900767"/>
                    <a:gd name="connsiteY11-592" fmla="*/ 1744133 h 2606676"/>
                    <a:gd name="connsiteX12-593" fmla="*/ 1834092 w 1900767"/>
                    <a:gd name="connsiteY12-594" fmla="*/ 1979083 h 2606676"/>
                    <a:gd name="connsiteX13-595" fmla="*/ 1878542 w 1900767"/>
                    <a:gd name="connsiteY13-596" fmla="*/ 2137833 h 2606676"/>
                    <a:gd name="connsiteX14-597" fmla="*/ 1897592 w 1900767"/>
                    <a:gd name="connsiteY14-598" fmla="*/ 2201333 h 2606676"/>
                    <a:gd name="connsiteX15-599" fmla="*/ 1859492 w 1900767"/>
                    <a:gd name="connsiteY15-600" fmla="*/ 2252133 h 2606676"/>
                    <a:gd name="connsiteX16-601" fmla="*/ 1846792 w 1900767"/>
                    <a:gd name="connsiteY16-602" fmla="*/ 2296583 h 2606676"/>
                    <a:gd name="connsiteX17-603" fmla="*/ 1872192 w 1900767"/>
                    <a:gd name="connsiteY17-604" fmla="*/ 2404533 h 2606676"/>
                    <a:gd name="connsiteX18-605" fmla="*/ 1745065 w 1900767"/>
                    <a:gd name="connsiteY18-606" fmla="*/ 2292311 h 2606676"/>
                    <a:gd name="connsiteX19-607" fmla="*/ 1840442 w 1900767"/>
                    <a:gd name="connsiteY19-608" fmla="*/ 2506133 h 2606676"/>
                    <a:gd name="connsiteX20-609" fmla="*/ 1745065 w 1900767"/>
                    <a:gd name="connsiteY20-610" fmla="*/ 2292311 h 2606676"/>
                    <a:gd name="connsiteX21-611" fmla="*/ 1745065 w 1900767"/>
                    <a:gd name="connsiteY21-612" fmla="*/ 2212990 h 2606676"/>
                    <a:gd name="connsiteX22-613" fmla="*/ 1665744 w 1900767"/>
                    <a:gd name="connsiteY22-614" fmla="*/ 2292311 h 2606676"/>
                    <a:gd name="connsiteX23-615" fmla="*/ 1745065 w 1900767"/>
                    <a:gd name="connsiteY23-616" fmla="*/ 2212991 h 2606676"/>
                    <a:gd name="connsiteX24-617" fmla="*/ 1592792 w 1900767"/>
                    <a:gd name="connsiteY24-618" fmla="*/ 2537883 h 2606676"/>
                    <a:gd name="connsiteX25-619" fmla="*/ 1605492 w 1900767"/>
                    <a:gd name="connsiteY25-620" fmla="*/ 2525183 h 2606676"/>
                    <a:gd name="connsiteX26-621" fmla="*/ 1630892 w 1900767"/>
                    <a:gd name="connsiteY26-622" fmla="*/ 2512483 h 2606676"/>
                    <a:gd name="connsiteX27-623" fmla="*/ 1637242 w 1900767"/>
                    <a:gd name="connsiteY27-624" fmla="*/ 2468033 h 2606676"/>
                    <a:gd name="connsiteX28-625" fmla="*/ 1656292 w 1900767"/>
                    <a:gd name="connsiteY28-626" fmla="*/ 2385483 h 2606676"/>
                    <a:gd name="connsiteX29-627" fmla="*/ 1630892 w 1900767"/>
                    <a:gd name="connsiteY29-628" fmla="*/ 2334683 h 2606676"/>
                    <a:gd name="connsiteX30-629" fmla="*/ 1637242 w 1900767"/>
                    <a:gd name="connsiteY30-630" fmla="*/ 2290233 h 2606676"/>
                    <a:gd name="connsiteX31-631" fmla="*/ 1624542 w 1900767"/>
                    <a:gd name="connsiteY31-632" fmla="*/ 2233083 h 2606676"/>
                    <a:gd name="connsiteX32-633" fmla="*/ 1586442 w 1900767"/>
                    <a:gd name="connsiteY32-634" fmla="*/ 2131483 h 2606676"/>
                    <a:gd name="connsiteX33-635" fmla="*/ 1535642 w 1900767"/>
                    <a:gd name="connsiteY33-636" fmla="*/ 2017183 h 2606676"/>
                    <a:gd name="connsiteX34-637" fmla="*/ 1497542 w 1900767"/>
                    <a:gd name="connsiteY34-638" fmla="*/ 1909233 h 2606676"/>
                    <a:gd name="connsiteX35-639" fmla="*/ 1472142 w 1900767"/>
                    <a:gd name="connsiteY35-640" fmla="*/ 1940983 h 2606676"/>
                    <a:gd name="connsiteX36-641" fmla="*/ 1472142 w 1900767"/>
                    <a:gd name="connsiteY36-642" fmla="*/ 2201333 h 2606676"/>
                    <a:gd name="connsiteX37-643" fmla="*/ 1465792 w 1900767"/>
                    <a:gd name="connsiteY37-644" fmla="*/ 2506133 h 2606676"/>
                    <a:gd name="connsiteX38-645" fmla="*/ 1427692 w 1900767"/>
                    <a:gd name="connsiteY38-646" fmla="*/ 2525183 h 2606676"/>
                    <a:gd name="connsiteX39-647" fmla="*/ 1262592 w 1900767"/>
                    <a:gd name="connsiteY39-648" fmla="*/ 2569633 h 2606676"/>
                    <a:gd name="connsiteX40-649" fmla="*/ 710142 w 1900767"/>
                    <a:gd name="connsiteY40-650" fmla="*/ 2601383 h 2606676"/>
                    <a:gd name="connsiteX41-651" fmla="*/ 329142 w 1900767"/>
                    <a:gd name="connsiteY41-652" fmla="*/ 2537883 h 2606676"/>
                    <a:gd name="connsiteX42-653" fmla="*/ 291042 w 1900767"/>
                    <a:gd name="connsiteY42-654" fmla="*/ 2525183 h 2606676"/>
                    <a:gd name="connsiteX43-655" fmla="*/ 259292 w 1900767"/>
                    <a:gd name="connsiteY43-656" fmla="*/ 2499783 h 2606676"/>
                    <a:gd name="connsiteX44-657" fmla="*/ 265642 w 1900767"/>
                    <a:gd name="connsiteY44-658" fmla="*/ 2315633 h 2606676"/>
                    <a:gd name="connsiteX45-659" fmla="*/ 265642 w 1900767"/>
                    <a:gd name="connsiteY45-660" fmla="*/ 2087033 h 2606676"/>
                    <a:gd name="connsiteX46-661" fmla="*/ 233892 w 1900767"/>
                    <a:gd name="connsiteY46-662" fmla="*/ 1960033 h 2606676"/>
                    <a:gd name="connsiteX47-663" fmla="*/ 189442 w 1900767"/>
                    <a:gd name="connsiteY47-664" fmla="*/ 1794933 h 2606676"/>
                    <a:gd name="connsiteX48-665" fmla="*/ 75142 w 1900767"/>
                    <a:gd name="connsiteY48-666" fmla="*/ 1534583 h 2606676"/>
                    <a:gd name="connsiteX49-667" fmla="*/ 11642 w 1900767"/>
                    <a:gd name="connsiteY49-668" fmla="*/ 1217083 h 2606676"/>
                    <a:gd name="connsiteX50-669" fmla="*/ 5292 w 1900767"/>
                    <a:gd name="connsiteY50-670" fmla="*/ 791633 h 2606676"/>
                    <a:gd name="connsiteX51-671" fmla="*/ 11642 w 1900767"/>
                    <a:gd name="connsiteY51-672" fmla="*/ 499533 h 2606676"/>
                    <a:gd name="connsiteX52-673" fmla="*/ 43392 w 1900767"/>
                    <a:gd name="connsiteY52-674" fmla="*/ 283633 h 2606676"/>
                    <a:gd name="connsiteX53-675" fmla="*/ 100542 w 1900767"/>
                    <a:gd name="connsiteY53-676" fmla="*/ 188383 h 2606676"/>
                    <a:gd name="connsiteX54-677" fmla="*/ 144992 w 1900767"/>
                    <a:gd name="connsiteY54-678" fmla="*/ 150283 h 2606676"/>
                    <a:gd name="connsiteX55-679" fmla="*/ 310092 w 1900767"/>
                    <a:gd name="connsiteY55-680" fmla="*/ 118533 h 2606676"/>
                    <a:gd name="connsiteX56-681" fmla="*/ 538692 w 1900767"/>
                    <a:gd name="connsiteY56-682" fmla="*/ 86783 h 2606676"/>
                    <a:gd name="connsiteX57-683" fmla="*/ 602192 w 1900767"/>
                    <a:gd name="connsiteY57-684" fmla="*/ 10583 h 2606676"/>
                    <a:gd name="connsiteX58-685" fmla="*/ 646642 w 1900767"/>
                    <a:gd name="connsiteY58-686" fmla="*/ 23283 h 2606676"/>
                    <a:gd name="connsiteX59-687" fmla="*/ 779992 w 1900767"/>
                    <a:gd name="connsiteY59-688" fmla="*/ 124883 h 2606676"/>
                    <a:gd name="connsiteX60-689" fmla="*/ 900642 w 1900767"/>
                    <a:gd name="connsiteY60-690" fmla="*/ 245533 h 2606676"/>
                    <a:gd name="connsiteX61-691" fmla="*/ 957792 w 1900767"/>
                    <a:gd name="connsiteY61-692" fmla="*/ 328083 h 2606676"/>
                    <a:gd name="connsiteX62-693" fmla="*/ 1059392 w 1900767"/>
                    <a:gd name="connsiteY62-694" fmla="*/ 569383 h 2606676"/>
                    <a:gd name="connsiteX63-695" fmla="*/ 1199092 w 1900767"/>
                    <a:gd name="connsiteY63-696" fmla="*/ 867833 h 2606676"/>
                    <a:gd name="connsiteX64-697" fmla="*/ 1224492 w 1900767"/>
                    <a:gd name="connsiteY64-698" fmla="*/ 924983 h 2606676"/>
                    <a:gd name="connsiteX65-699" fmla="*/ 1249892 w 1900767"/>
                    <a:gd name="connsiteY65-700" fmla="*/ 880533 h 2606676"/>
                    <a:gd name="connsiteX66-701" fmla="*/ 1275292 w 1900767"/>
                    <a:gd name="connsiteY66-702" fmla="*/ 772583 h 2606676"/>
                    <a:gd name="connsiteX67-703" fmla="*/ 1287992 w 1900767"/>
                    <a:gd name="connsiteY67-704" fmla="*/ 569383 h 2606676"/>
                    <a:gd name="connsiteX68-705" fmla="*/ 1237192 w 1900767"/>
                    <a:gd name="connsiteY68-706" fmla="*/ 410633 h 2606676"/>
                    <a:gd name="connsiteX69-707" fmla="*/ 1148292 w 1900767"/>
                    <a:gd name="connsiteY69-708" fmla="*/ 264583 h 2606676"/>
                    <a:gd name="connsiteX70-709" fmla="*/ 1091142 w 1900767"/>
                    <a:gd name="connsiteY70-710" fmla="*/ 150283 h 2606676"/>
                    <a:gd name="connsiteX0-711" fmla="*/ 1091142 w 1900767"/>
                    <a:gd name="connsiteY0-712" fmla="*/ 150283 h 2606675"/>
                    <a:gd name="connsiteX1-713" fmla="*/ 1218142 w 1900767"/>
                    <a:gd name="connsiteY1-714" fmla="*/ 270933 h 2606675"/>
                    <a:gd name="connsiteX2-715" fmla="*/ 1294342 w 1900767"/>
                    <a:gd name="connsiteY2-716" fmla="*/ 315383 h 2606675"/>
                    <a:gd name="connsiteX3-717" fmla="*/ 1389592 w 1900767"/>
                    <a:gd name="connsiteY3-718" fmla="*/ 359833 h 2606675"/>
                    <a:gd name="connsiteX4-719" fmla="*/ 1484842 w 1900767"/>
                    <a:gd name="connsiteY4-720" fmla="*/ 423333 h 2606675"/>
                    <a:gd name="connsiteX5-721" fmla="*/ 1535642 w 1900767"/>
                    <a:gd name="connsiteY5-722" fmla="*/ 493183 h 2606675"/>
                    <a:gd name="connsiteX6-723" fmla="*/ 1567392 w 1900767"/>
                    <a:gd name="connsiteY6-724" fmla="*/ 626533 h 2606675"/>
                    <a:gd name="connsiteX7-725" fmla="*/ 1624542 w 1900767"/>
                    <a:gd name="connsiteY7-726" fmla="*/ 924983 h 2606675"/>
                    <a:gd name="connsiteX8-727" fmla="*/ 1688042 w 1900767"/>
                    <a:gd name="connsiteY8-728" fmla="*/ 1210733 h 2606675"/>
                    <a:gd name="connsiteX9-729" fmla="*/ 1719792 w 1900767"/>
                    <a:gd name="connsiteY9-730" fmla="*/ 1426633 h 2606675"/>
                    <a:gd name="connsiteX10-731" fmla="*/ 1757892 w 1900767"/>
                    <a:gd name="connsiteY10-732" fmla="*/ 1585383 h 2606675"/>
                    <a:gd name="connsiteX11-733" fmla="*/ 1795992 w 1900767"/>
                    <a:gd name="connsiteY11-734" fmla="*/ 1744133 h 2606675"/>
                    <a:gd name="connsiteX12-735" fmla="*/ 1834092 w 1900767"/>
                    <a:gd name="connsiteY12-736" fmla="*/ 1979083 h 2606675"/>
                    <a:gd name="connsiteX13-737" fmla="*/ 1878542 w 1900767"/>
                    <a:gd name="connsiteY13-738" fmla="*/ 2137833 h 2606675"/>
                    <a:gd name="connsiteX14-739" fmla="*/ 1897592 w 1900767"/>
                    <a:gd name="connsiteY14-740" fmla="*/ 2201333 h 2606675"/>
                    <a:gd name="connsiteX15-741" fmla="*/ 1859492 w 1900767"/>
                    <a:gd name="connsiteY15-742" fmla="*/ 2252133 h 2606675"/>
                    <a:gd name="connsiteX16-743" fmla="*/ 1846792 w 1900767"/>
                    <a:gd name="connsiteY16-744" fmla="*/ 2296583 h 2606675"/>
                    <a:gd name="connsiteX17-745" fmla="*/ 1872192 w 1900767"/>
                    <a:gd name="connsiteY17-746" fmla="*/ 2404533 h 2606675"/>
                    <a:gd name="connsiteX18-747" fmla="*/ 1745065 w 1900767"/>
                    <a:gd name="connsiteY18-748" fmla="*/ 2292311 h 2606675"/>
                    <a:gd name="connsiteX19-749" fmla="*/ 1840442 w 1900767"/>
                    <a:gd name="connsiteY19-750" fmla="*/ 2506133 h 2606675"/>
                    <a:gd name="connsiteX20-751" fmla="*/ 1745065 w 1900767"/>
                    <a:gd name="connsiteY20-752" fmla="*/ 2292311 h 2606675"/>
                    <a:gd name="connsiteX21-753" fmla="*/ 1745065 w 1900767"/>
                    <a:gd name="connsiteY21-754" fmla="*/ 2212990 h 2606675"/>
                    <a:gd name="connsiteX22-755" fmla="*/ 1665744 w 1900767"/>
                    <a:gd name="connsiteY22-756" fmla="*/ 2292311 h 2606675"/>
                    <a:gd name="connsiteX23-757" fmla="*/ 1745065 w 1900767"/>
                    <a:gd name="connsiteY23-758" fmla="*/ 2212991 h 2606675"/>
                    <a:gd name="connsiteX24-759" fmla="*/ 1592792 w 1900767"/>
                    <a:gd name="connsiteY24-760" fmla="*/ 2537883 h 2606675"/>
                    <a:gd name="connsiteX25-761" fmla="*/ 1605492 w 1900767"/>
                    <a:gd name="connsiteY25-762" fmla="*/ 2525183 h 2606675"/>
                    <a:gd name="connsiteX26-763" fmla="*/ 1745065 w 1900767"/>
                    <a:gd name="connsiteY26-764" fmla="*/ 2292313 h 2606675"/>
                    <a:gd name="connsiteX27-765" fmla="*/ 1637242 w 1900767"/>
                    <a:gd name="connsiteY27-766" fmla="*/ 2468033 h 2606675"/>
                    <a:gd name="connsiteX28-767" fmla="*/ 1656292 w 1900767"/>
                    <a:gd name="connsiteY28-768" fmla="*/ 2385483 h 2606675"/>
                    <a:gd name="connsiteX29-769" fmla="*/ 1630892 w 1900767"/>
                    <a:gd name="connsiteY29-770" fmla="*/ 2334683 h 2606675"/>
                    <a:gd name="connsiteX30-771" fmla="*/ 1637242 w 1900767"/>
                    <a:gd name="connsiteY30-772" fmla="*/ 2290233 h 2606675"/>
                    <a:gd name="connsiteX31-773" fmla="*/ 1624542 w 1900767"/>
                    <a:gd name="connsiteY31-774" fmla="*/ 2233083 h 2606675"/>
                    <a:gd name="connsiteX32-775" fmla="*/ 1586442 w 1900767"/>
                    <a:gd name="connsiteY32-776" fmla="*/ 2131483 h 2606675"/>
                    <a:gd name="connsiteX33-777" fmla="*/ 1535642 w 1900767"/>
                    <a:gd name="connsiteY33-778" fmla="*/ 2017183 h 2606675"/>
                    <a:gd name="connsiteX34-779" fmla="*/ 1497542 w 1900767"/>
                    <a:gd name="connsiteY34-780" fmla="*/ 1909233 h 2606675"/>
                    <a:gd name="connsiteX35-781" fmla="*/ 1472142 w 1900767"/>
                    <a:gd name="connsiteY35-782" fmla="*/ 1940983 h 2606675"/>
                    <a:gd name="connsiteX36-783" fmla="*/ 1472142 w 1900767"/>
                    <a:gd name="connsiteY36-784" fmla="*/ 2201333 h 2606675"/>
                    <a:gd name="connsiteX37-785" fmla="*/ 1465792 w 1900767"/>
                    <a:gd name="connsiteY37-786" fmla="*/ 2506133 h 2606675"/>
                    <a:gd name="connsiteX38-787" fmla="*/ 1427692 w 1900767"/>
                    <a:gd name="connsiteY38-788" fmla="*/ 2525183 h 2606675"/>
                    <a:gd name="connsiteX39-789" fmla="*/ 1262592 w 1900767"/>
                    <a:gd name="connsiteY39-790" fmla="*/ 2569633 h 2606675"/>
                    <a:gd name="connsiteX40-791" fmla="*/ 710142 w 1900767"/>
                    <a:gd name="connsiteY40-792" fmla="*/ 2601383 h 2606675"/>
                    <a:gd name="connsiteX41-793" fmla="*/ 329142 w 1900767"/>
                    <a:gd name="connsiteY41-794" fmla="*/ 2537883 h 2606675"/>
                    <a:gd name="connsiteX42-795" fmla="*/ 291042 w 1900767"/>
                    <a:gd name="connsiteY42-796" fmla="*/ 2525183 h 2606675"/>
                    <a:gd name="connsiteX43-797" fmla="*/ 259292 w 1900767"/>
                    <a:gd name="connsiteY43-798" fmla="*/ 2499783 h 2606675"/>
                    <a:gd name="connsiteX44-799" fmla="*/ 265642 w 1900767"/>
                    <a:gd name="connsiteY44-800" fmla="*/ 2315633 h 2606675"/>
                    <a:gd name="connsiteX45-801" fmla="*/ 265642 w 1900767"/>
                    <a:gd name="connsiteY45-802" fmla="*/ 2087033 h 2606675"/>
                    <a:gd name="connsiteX46-803" fmla="*/ 233892 w 1900767"/>
                    <a:gd name="connsiteY46-804" fmla="*/ 1960033 h 2606675"/>
                    <a:gd name="connsiteX47-805" fmla="*/ 189442 w 1900767"/>
                    <a:gd name="connsiteY47-806" fmla="*/ 1794933 h 2606675"/>
                    <a:gd name="connsiteX48-807" fmla="*/ 75142 w 1900767"/>
                    <a:gd name="connsiteY48-808" fmla="*/ 1534583 h 2606675"/>
                    <a:gd name="connsiteX49-809" fmla="*/ 11642 w 1900767"/>
                    <a:gd name="connsiteY49-810" fmla="*/ 1217083 h 2606675"/>
                    <a:gd name="connsiteX50-811" fmla="*/ 5292 w 1900767"/>
                    <a:gd name="connsiteY50-812" fmla="*/ 791633 h 2606675"/>
                    <a:gd name="connsiteX51-813" fmla="*/ 11642 w 1900767"/>
                    <a:gd name="connsiteY51-814" fmla="*/ 499533 h 2606675"/>
                    <a:gd name="connsiteX52-815" fmla="*/ 43392 w 1900767"/>
                    <a:gd name="connsiteY52-816" fmla="*/ 283633 h 2606675"/>
                    <a:gd name="connsiteX53-817" fmla="*/ 100542 w 1900767"/>
                    <a:gd name="connsiteY53-818" fmla="*/ 188383 h 2606675"/>
                    <a:gd name="connsiteX54-819" fmla="*/ 144992 w 1900767"/>
                    <a:gd name="connsiteY54-820" fmla="*/ 150283 h 2606675"/>
                    <a:gd name="connsiteX55-821" fmla="*/ 310092 w 1900767"/>
                    <a:gd name="connsiteY55-822" fmla="*/ 118533 h 2606675"/>
                    <a:gd name="connsiteX56-823" fmla="*/ 538692 w 1900767"/>
                    <a:gd name="connsiteY56-824" fmla="*/ 86783 h 2606675"/>
                    <a:gd name="connsiteX57-825" fmla="*/ 602192 w 1900767"/>
                    <a:gd name="connsiteY57-826" fmla="*/ 10583 h 2606675"/>
                    <a:gd name="connsiteX58-827" fmla="*/ 646642 w 1900767"/>
                    <a:gd name="connsiteY58-828" fmla="*/ 23283 h 2606675"/>
                    <a:gd name="connsiteX59-829" fmla="*/ 779992 w 1900767"/>
                    <a:gd name="connsiteY59-830" fmla="*/ 124883 h 2606675"/>
                    <a:gd name="connsiteX60-831" fmla="*/ 900642 w 1900767"/>
                    <a:gd name="connsiteY60-832" fmla="*/ 245533 h 2606675"/>
                    <a:gd name="connsiteX61-833" fmla="*/ 957792 w 1900767"/>
                    <a:gd name="connsiteY61-834" fmla="*/ 328083 h 2606675"/>
                    <a:gd name="connsiteX62-835" fmla="*/ 1059392 w 1900767"/>
                    <a:gd name="connsiteY62-836" fmla="*/ 569383 h 2606675"/>
                    <a:gd name="connsiteX63-837" fmla="*/ 1199092 w 1900767"/>
                    <a:gd name="connsiteY63-838" fmla="*/ 867833 h 2606675"/>
                    <a:gd name="connsiteX64-839" fmla="*/ 1224492 w 1900767"/>
                    <a:gd name="connsiteY64-840" fmla="*/ 924983 h 2606675"/>
                    <a:gd name="connsiteX65-841" fmla="*/ 1249892 w 1900767"/>
                    <a:gd name="connsiteY65-842" fmla="*/ 880533 h 2606675"/>
                    <a:gd name="connsiteX66-843" fmla="*/ 1275292 w 1900767"/>
                    <a:gd name="connsiteY66-844" fmla="*/ 772583 h 2606675"/>
                    <a:gd name="connsiteX67-845" fmla="*/ 1287992 w 1900767"/>
                    <a:gd name="connsiteY67-846" fmla="*/ 569383 h 2606675"/>
                    <a:gd name="connsiteX68-847" fmla="*/ 1237192 w 1900767"/>
                    <a:gd name="connsiteY68-848" fmla="*/ 410633 h 2606675"/>
                    <a:gd name="connsiteX69-849" fmla="*/ 1148292 w 1900767"/>
                    <a:gd name="connsiteY69-850" fmla="*/ 264583 h 2606675"/>
                    <a:gd name="connsiteX70-851" fmla="*/ 1091142 w 1900767"/>
                    <a:gd name="connsiteY70-852" fmla="*/ 150283 h 2606675"/>
                    <a:gd name="connsiteX0-853" fmla="*/ 1091142 w 1900767"/>
                    <a:gd name="connsiteY0-854" fmla="*/ 150283 h 2606675"/>
                    <a:gd name="connsiteX1-855" fmla="*/ 1218142 w 1900767"/>
                    <a:gd name="connsiteY1-856" fmla="*/ 270933 h 2606675"/>
                    <a:gd name="connsiteX2-857" fmla="*/ 1294342 w 1900767"/>
                    <a:gd name="connsiteY2-858" fmla="*/ 315383 h 2606675"/>
                    <a:gd name="connsiteX3-859" fmla="*/ 1389592 w 1900767"/>
                    <a:gd name="connsiteY3-860" fmla="*/ 359833 h 2606675"/>
                    <a:gd name="connsiteX4-861" fmla="*/ 1484842 w 1900767"/>
                    <a:gd name="connsiteY4-862" fmla="*/ 423333 h 2606675"/>
                    <a:gd name="connsiteX5-863" fmla="*/ 1535642 w 1900767"/>
                    <a:gd name="connsiteY5-864" fmla="*/ 493183 h 2606675"/>
                    <a:gd name="connsiteX6-865" fmla="*/ 1567392 w 1900767"/>
                    <a:gd name="connsiteY6-866" fmla="*/ 626533 h 2606675"/>
                    <a:gd name="connsiteX7-867" fmla="*/ 1624542 w 1900767"/>
                    <a:gd name="connsiteY7-868" fmla="*/ 924983 h 2606675"/>
                    <a:gd name="connsiteX8-869" fmla="*/ 1688042 w 1900767"/>
                    <a:gd name="connsiteY8-870" fmla="*/ 1210733 h 2606675"/>
                    <a:gd name="connsiteX9-871" fmla="*/ 1719792 w 1900767"/>
                    <a:gd name="connsiteY9-872" fmla="*/ 1426633 h 2606675"/>
                    <a:gd name="connsiteX10-873" fmla="*/ 1757892 w 1900767"/>
                    <a:gd name="connsiteY10-874" fmla="*/ 1585383 h 2606675"/>
                    <a:gd name="connsiteX11-875" fmla="*/ 1795992 w 1900767"/>
                    <a:gd name="connsiteY11-876" fmla="*/ 1744133 h 2606675"/>
                    <a:gd name="connsiteX12-877" fmla="*/ 1834092 w 1900767"/>
                    <a:gd name="connsiteY12-878" fmla="*/ 1979083 h 2606675"/>
                    <a:gd name="connsiteX13-879" fmla="*/ 1878542 w 1900767"/>
                    <a:gd name="connsiteY13-880" fmla="*/ 2137833 h 2606675"/>
                    <a:gd name="connsiteX14-881" fmla="*/ 1897592 w 1900767"/>
                    <a:gd name="connsiteY14-882" fmla="*/ 2201333 h 2606675"/>
                    <a:gd name="connsiteX15-883" fmla="*/ 1859492 w 1900767"/>
                    <a:gd name="connsiteY15-884" fmla="*/ 2252133 h 2606675"/>
                    <a:gd name="connsiteX16-885" fmla="*/ 1846792 w 1900767"/>
                    <a:gd name="connsiteY16-886" fmla="*/ 2296583 h 2606675"/>
                    <a:gd name="connsiteX17-887" fmla="*/ 1872192 w 1900767"/>
                    <a:gd name="connsiteY17-888" fmla="*/ 2404533 h 2606675"/>
                    <a:gd name="connsiteX18-889" fmla="*/ 1745065 w 1900767"/>
                    <a:gd name="connsiteY18-890" fmla="*/ 2292311 h 2606675"/>
                    <a:gd name="connsiteX19-891" fmla="*/ 1745065 w 1900767"/>
                    <a:gd name="connsiteY19-892" fmla="*/ 2292314 h 2606675"/>
                    <a:gd name="connsiteX20-893" fmla="*/ 1745065 w 1900767"/>
                    <a:gd name="connsiteY20-894" fmla="*/ 2292311 h 2606675"/>
                    <a:gd name="connsiteX21-895" fmla="*/ 1745065 w 1900767"/>
                    <a:gd name="connsiteY21-896" fmla="*/ 2212990 h 2606675"/>
                    <a:gd name="connsiteX22-897" fmla="*/ 1665744 w 1900767"/>
                    <a:gd name="connsiteY22-898" fmla="*/ 2292311 h 2606675"/>
                    <a:gd name="connsiteX23-899" fmla="*/ 1745065 w 1900767"/>
                    <a:gd name="connsiteY23-900" fmla="*/ 2212991 h 2606675"/>
                    <a:gd name="connsiteX24-901" fmla="*/ 1592792 w 1900767"/>
                    <a:gd name="connsiteY24-902" fmla="*/ 2537883 h 2606675"/>
                    <a:gd name="connsiteX25-903" fmla="*/ 1605492 w 1900767"/>
                    <a:gd name="connsiteY25-904" fmla="*/ 2525183 h 2606675"/>
                    <a:gd name="connsiteX26-905" fmla="*/ 1745065 w 1900767"/>
                    <a:gd name="connsiteY26-906" fmla="*/ 2292313 h 2606675"/>
                    <a:gd name="connsiteX27-907" fmla="*/ 1637242 w 1900767"/>
                    <a:gd name="connsiteY27-908" fmla="*/ 2468033 h 2606675"/>
                    <a:gd name="connsiteX28-909" fmla="*/ 1656292 w 1900767"/>
                    <a:gd name="connsiteY28-910" fmla="*/ 2385483 h 2606675"/>
                    <a:gd name="connsiteX29-911" fmla="*/ 1630892 w 1900767"/>
                    <a:gd name="connsiteY29-912" fmla="*/ 2334683 h 2606675"/>
                    <a:gd name="connsiteX30-913" fmla="*/ 1637242 w 1900767"/>
                    <a:gd name="connsiteY30-914" fmla="*/ 2290233 h 2606675"/>
                    <a:gd name="connsiteX31-915" fmla="*/ 1624542 w 1900767"/>
                    <a:gd name="connsiteY31-916" fmla="*/ 2233083 h 2606675"/>
                    <a:gd name="connsiteX32-917" fmla="*/ 1586442 w 1900767"/>
                    <a:gd name="connsiteY32-918" fmla="*/ 2131483 h 2606675"/>
                    <a:gd name="connsiteX33-919" fmla="*/ 1535642 w 1900767"/>
                    <a:gd name="connsiteY33-920" fmla="*/ 2017183 h 2606675"/>
                    <a:gd name="connsiteX34-921" fmla="*/ 1497542 w 1900767"/>
                    <a:gd name="connsiteY34-922" fmla="*/ 1909233 h 2606675"/>
                    <a:gd name="connsiteX35-923" fmla="*/ 1472142 w 1900767"/>
                    <a:gd name="connsiteY35-924" fmla="*/ 1940983 h 2606675"/>
                    <a:gd name="connsiteX36-925" fmla="*/ 1472142 w 1900767"/>
                    <a:gd name="connsiteY36-926" fmla="*/ 2201333 h 2606675"/>
                    <a:gd name="connsiteX37-927" fmla="*/ 1465792 w 1900767"/>
                    <a:gd name="connsiteY37-928" fmla="*/ 2506133 h 2606675"/>
                    <a:gd name="connsiteX38-929" fmla="*/ 1427692 w 1900767"/>
                    <a:gd name="connsiteY38-930" fmla="*/ 2525183 h 2606675"/>
                    <a:gd name="connsiteX39-931" fmla="*/ 1262592 w 1900767"/>
                    <a:gd name="connsiteY39-932" fmla="*/ 2569633 h 2606675"/>
                    <a:gd name="connsiteX40-933" fmla="*/ 710142 w 1900767"/>
                    <a:gd name="connsiteY40-934" fmla="*/ 2601383 h 2606675"/>
                    <a:gd name="connsiteX41-935" fmla="*/ 329142 w 1900767"/>
                    <a:gd name="connsiteY41-936" fmla="*/ 2537883 h 2606675"/>
                    <a:gd name="connsiteX42-937" fmla="*/ 291042 w 1900767"/>
                    <a:gd name="connsiteY42-938" fmla="*/ 2525183 h 2606675"/>
                    <a:gd name="connsiteX43-939" fmla="*/ 259292 w 1900767"/>
                    <a:gd name="connsiteY43-940" fmla="*/ 2499783 h 2606675"/>
                    <a:gd name="connsiteX44-941" fmla="*/ 265642 w 1900767"/>
                    <a:gd name="connsiteY44-942" fmla="*/ 2315633 h 2606675"/>
                    <a:gd name="connsiteX45-943" fmla="*/ 265642 w 1900767"/>
                    <a:gd name="connsiteY45-944" fmla="*/ 2087033 h 2606675"/>
                    <a:gd name="connsiteX46-945" fmla="*/ 233892 w 1900767"/>
                    <a:gd name="connsiteY46-946" fmla="*/ 1960033 h 2606675"/>
                    <a:gd name="connsiteX47-947" fmla="*/ 189442 w 1900767"/>
                    <a:gd name="connsiteY47-948" fmla="*/ 1794933 h 2606675"/>
                    <a:gd name="connsiteX48-949" fmla="*/ 75142 w 1900767"/>
                    <a:gd name="connsiteY48-950" fmla="*/ 1534583 h 2606675"/>
                    <a:gd name="connsiteX49-951" fmla="*/ 11642 w 1900767"/>
                    <a:gd name="connsiteY49-952" fmla="*/ 1217083 h 2606675"/>
                    <a:gd name="connsiteX50-953" fmla="*/ 5292 w 1900767"/>
                    <a:gd name="connsiteY50-954" fmla="*/ 791633 h 2606675"/>
                    <a:gd name="connsiteX51-955" fmla="*/ 11642 w 1900767"/>
                    <a:gd name="connsiteY51-956" fmla="*/ 499533 h 2606675"/>
                    <a:gd name="connsiteX52-957" fmla="*/ 43392 w 1900767"/>
                    <a:gd name="connsiteY52-958" fmla="*/ 283633 h 2606675"/>
                    <a:gd name="connsiteX53-959" fmla="*/ 100542 w 1900767"/>
                    <a:gd name="connsiteY53-960" fmla="*/ 188383 h 2606675"/>
                    <a:gd name="connsiteX54-961" fmla="*/ 144992 w 1900767"/>
                    <a:gd name="connsiteY54-962" fmla="*/ 150283 h 2606675"/>
                    <a:gd name="connsiteX55-963" fmla="*/ 310092 w 1900767"/>
                    <a:gd name="connsiteY55-964" fmla="*/ 118533 h 2606675"/>
                    <a:gd name="connsiteX56-965" fmla="*/ 538692 w 1900767"/>
                    <a:gd name="connsiteY56-966" fmla="*/ 86783 h 2606675"/>
                    <a:gd name="connsiteX57-967" fmla="*/ 602192 w 1900767"/>
                    <a:gd name="connsiteY57-968" fmla="*/ 10583 h 2606675"/>
                    <a:gd name="connsiteX58-969" fmla="*/ 646642 w 1900767"/>
                    <a:gd name="connsiteY58-970" fmla="*/ 23283 h 2606675"/>
                    <a:gd name="connsiteX59-971" fmla="*/ 779992 w 1900767"/>
                    <a:gd name="connsiteY59-972" fmla="*/ 124883 h 2606675"/>
                    <a:gd name="connsiteX60-973" fmla="*/ 900642 w 1900767"/>
                    <a:gd name="connsiteY60-974" fmla="*/ 245533 h 2606675"/>
                    <a:gd name="connsiteX61-975" fmla="*/ 957792 w 1900767"/>
                    <a:gd name="connsiteY61-976" fmla="*/ 328083 h 2606675"/>
                    <a:gd name="connsiteX62-977" fmla="*/ 1059392 w 1900767"/>
                    <a:gd name="connsiteY62-978" fmla="*/ 569383 h 2606675"/>
                    <a:gd name="connsiteX63-979" fmla="*/ 1199092 w 1900767"/>
                    <a:gd name="connsiteY63-980" fmla="*/ 867833 h 2606675"/>
                    <a:gd name="connsiteX64-981" fmla="*/ 1224492 w 1900767"/>
                    <a:gd name="connsiteY64-982" fmla="*/ 924983 h 2606675"/>
                    <a:gd name="connsiteX65-983" fmla="*/ 1249892 w 1900767"/>
                    <a:gd name="connsiteY65-984" fmla="*/ 880533 h 2606675"/>
                    <a:gd name="connsiteX66-985" fmla="*/ 1275292 w 1900767"/>
                    <a:gd name="connsiteY66-986" fmla="*/ 772583 h 2606675"/>
                    <a:gd name="connsiteX67-987" fmla="*/ 1287992 w 1900767"/>
                    <a:gd name="connsiteY67-988" fmla="*/ 569383 h 2606675"/>
                    <a:gd name="connsiteX68-989" fmla="*/ 1237192 w 1900767"/>
                    <a:gd name="connsiteY68-990" fmla="*/ 410633 h 2606675"/>
                    <a:gd name="connsiteX69-991" fmla="*/ 1148292 w 1900767"/>
                    <a:gd name="connsiteY69-992" fmla="*/ 264583 h 2606675"/>
                    <a:gd name="connsiteX70-993" fmla="*/ 1091142 w 1900767"/>
                    <a:gd name="connsiteY70-994" fmla="*/ 150283 h 2606675"/>
                    <a:gd name="connsiteX0-995" fmla="*/ 1091142 w 1900767"/>
                    <a:gd name="connsiteY0-996" fmla="*/ 150283 h 2606675"/>
                    <a:gd name="connsiteX1-997" fmla="*/ 1218142 w 1900767"/>
                    <a:gd name="connsiteY1-998" fmla="*/ 270933 h 2606675"/>
                    <a:gd name="connsiteX2-999" fmla="*/ 1294342 w 1900767"/>
                    <a:gd name="connsiteY2-1000" fmla="*/ 315383 h 2606675"/>
                    <a:gd name="connsiteX3-1001" fmla="*/ 1389592 w 1900767"/>
                    <a:gd name="connsiteY3-1002" fmla="*/ 359833 h 2606675"/>
                    <a:gd name="connsiteX4-1003" fmla="*/ 1484842 w 1900767"/>
                    <a:gd name="connsiteY4-1004" fmla="*/ 423333 h 2606675"/>
                    <a:gd name="connsiteX5-1005" fmla="*/ 1535642 w 1900767"/>
                    <a:gd name="connsiteY5-1006" fmla="*/ 493183 h 2606675"/>
                    <a:gd name="connsiteX6-1007" fmla="*/ 1567392 w 1900767"/>
                    <a:gd name="connsiteY6-1008" fmla="*/ 626533 h 2606675"/>
                    <a:gd name="connsiteX7-1009" fmla="*/ 1624542 w 1900767"/>
                    <a:gd name="connsiteY7-1010" fmla="*/ 924983 h 2606675"/>
                    <a:gd name="connsiteX8-1011" fmla="*/ 1688042 w 1900767"/>
                    <a:gd name="connsiteY8-1012" fmla="*/ 1210733 h 2606675"/>
                    <a:gd name="connsiteX9-1013" fmla="*/ 1719792 w 1900767"/>
                    <a:gd name="connsiteY9-1014" fmla="*/ 1426633 h 2606675"/>
                    <a:gd name="connsiteX10-1015" fmla="*/ 1757892 w 1900767"/>
                    <a:gd name="connsiteY10-1016" fmla="*/ 1585383 h 2606675"/>
                    <a:gd name="connsiteX11-1017" fmla="*/ 1795992 w 1900767"/>
                    <a:gd name="connsiteY11-1018" fmla="*/ 1744133 h 2606675"/>
                    <a:gd name="connsiteX12-1019" fmla="*/ 1834092 w 1900767"/>
                    <a:gd name="connsiteY12-1020" fmla="*/ 1979083 h 2606675"/>
                    <a:gd name="connsiteX13-1021" fmla="*/ 1878542 w 1900767"/>
                    <a:gd name="connsiteY13-1022" fmla="*/ 2137833 h 2606675"/>
                    <a:gd name="connsiteX14-1023" fmla="*/ 1897592 w 1900767"/>
                    <a:gd name="connsiteY14-1024" fmla="*/ 2201333 h 2606675"/>
                    <a:gd name="connsiteX15-1025" fmla="*/ 1859492 w 1900767"/>
                    <a:gd name="connsiteY15-1026" fmla="*/ 2252133 h 2606675"/>
                    <a:gd name="connsiteX16-1027" fmla="*/ 1846792 w 1900767"/>
                    <a:gd name="connsiteY16-1028" fmla="*/ 2296583 h 2606675"/>
                    <a:gd name="connsiteX17-1029" fmla="*/ 1745065 w 1900767"/>
                    <a:gd name="connsiteY17-1030" fmla="*/ 2212993 h 2606675"/>
                    <a:gd name="connsiteX18-1031" fmla="*/ 1745065 w 1900767"/>
                    <a:gd name="connsiteY18-1032" fmla="*/ 2292311 h 2606675"/>
                    <a:gd name="connsiteX19-1033" fmla="*/ 1745065 w 1900767"/>
                    <a:gd name="connsiteY19-1034" fmla="*/ 2292314 h 2606675"/>
                    <a:gd name="connsiteX20-1035" fmla="*/ 1745065 w 1900767"/>
                    <a:gd name="connsiteY20-1036" fmla="*/ 2292311 h 2606675"/>
                    <a:gd name="connsiteX21-1037" fmla="*/ 1745065 w 1900767"/>
                    <a:gd name="connsiteY21-1038" fmla="*/ 2212990 h 2606675"/>
                    <a:gd name="connsiteX22-1039" fmla="*/ 1665744 w 1900767"/>
                    <a:gd name="connsiteY22-1040" fmla="*/ 2292311 h 2606675"/>
                    <a:gd name="connsiteX23-1041" fmla="*/ 1745065 w 1900767"/>
                    <a:gd name="connsiteY23-1042" fmla="*/ 2212991 h 2606675"/>
                    <a:gd name="connsiteX24-1043" fmla="*/ 1592792 w 1900767"/>
                    <a:gd name="connsiteY24-1044" fmla="*/ 2537883 h 2606675"/>
                    <a:gd name="connsiteX25-1045" fmla="*/ 1605492 w 1900767"/>
                    <a:gd name="connsiteY25-1046" fmla="*/ 2525183 h 2606675"/>
                    <a:gd name="connsiteX26-1047" fmla="*/ 1745065 w 1900767"/>
                    <a:gd name="connsiteY26-1048" fmla="*/ 2292313 h 2606675"/>
                    <a:gd name="connsiteX27-1049" fmla="*/ 1637242 w 1900767"/>
                    <a:gd name="connsiteY27-1050" fmla="*/ 2468033 h 2606675"/>
                    <a:gd name="connsiteX28-1051" fmla="*/ 1656292 w 1900767"/>
                    <a:gd name="connsiteY28-1052" fmla="*/ 2385483 h 2606675"/>
                    <a:gd name="connsiteX29-1053" fmla="*/ 1630892 w 1900767"/>
                    <a:gd name="connsiteY29-1054" fmla="*/ 2334683 h 2606675"/>
                    <a:gd name="connsiteX30-1055" fmla="*/ 1637242 w 1900767"/>
                    <a:gd name="connsiteY30-1056" fmla="*/ 2290233 h 2606675"/>
                    <a:gd name="connsiteX31-1057" fmla="*/ 1624542 w 1900767"/>
                    <a:gd name="connsiteY31-1058" fmla="*/ 2233083 h 2606675"/>
                    <a:gd name="connsiteX32-1059" fmla="*/ 1586442 w 1900767"/>
                    <a:gd name="connsiteY32-1060" fmla="*/ 2131483 h 2606675"/>
                    <a:gd name="connsiteX33-1061" fmla="*/ 1535642 w 1900767"/>
                    <a:gd name="connsiteY33-1062" fmla="*/ 2017183 h 2606675"/>
                    <a:gd name="connsiteX34-1063" fmla="*/ 1497542 w 1900767"/>
                    <a:gd name="connsiteY34-1064" fmla="*/ 1909233 h 2606675"/>
                    <a:gd name="connsiteX35-1065" fmla="*/ 1472142 w 1900767"/>
                    <a:gd name="connsiteY35-1066" fmla="*/ 1940983 h 2606675"/>
                    <a:gd name="connsiteX36-1067" fmla="*/ 1472142 w 1900767"/>
                    <a:gd name="connsiteY36-1068" fmla="*/ 2201333 h 2606675"/>
                    <a:gd name="connsiteX37-1069" fmla="*/ 1465792 w 1900767"/>
                    <a:gd name="connsiteY37-1070" fmla="*/ 2506133 h 2606675"/>
                    <a:gd name="connsiteX38-1071" fmla="*/ 1427692 w 1900767"/>
                    <a:gd name="connsiteY38-1072" fmla="*/ 2525183 h 2606675"/>
                    <a:gd name="connsiteX39-1073" fmla="*/ 1262592 w 1900767"/>
                    <a:gd name="connsiteY39-1074" fmla="*/ 2569633 h 2606675"/>
                    <a:gd name="connsiteX40-1075" fmla="*/ 710142 w 1900767"/>
                    <a:gd name="connsiteY40-1076" fmla="*/ 2601383 h 2606675"/>
                    <a:gd name="connsiteX41-1077" fmla="*/ 329142 w 1900767"/>
                    <a:gd name="connsiteY41-1078" fmla="*/ 2537883 h 2606675"/>
                    <a:gd name="connsiteX42-1079" fmla="*/ 291042 w 1900767"/>
                    <a:gd name="connsiteY42-1080" fmla="*/ 2525183 h 2606675"/>
                    <a:gd name="connsiteX43-1081" fmla="*/ 259292 w 1900767"/>
                    <a:gd name="connsiteY43-1082" fmla="*/ 2499783 h 2606675"/>
                    <a:gd name="connsiteX44-1083" fmla="*/ 265642 w 1900767"/>
                    <a:gd name="connsiteY44-1084" fmla="*/ 2315633 h 2606675"/>
                    <a:gd name="connsiteX45-1085" fmla="*/ 265642 w 1900767"/>
                    <a:gd name="connsiteY45-1086" fmla="*/ 2087033 h 2606675"/>
                    <a:gd name="connsiteX46-1087" fmla="*/ 233892 w 1900767"/>
                    <a:gd name="connsiteY46-1088" fmla="*/ 1960033 h 2606675"/>
                    <a:gd name="connsiteX47-1089" fmla="*/ 189442 w 1900767"/>
                    <a:gd name="connsiteY47-1090" fmla="*/ 1794933 h 2606675"/>
                    <a:gd name="connsiteX48-1091" fmla="*/ 75142 w 1900767"/>
                    <a:gd name="connsiteY48-1092" fmla="*/ 1534583 h 2606675"/>
                    <a:gd name="connsiteX49-1093" fmla="*/ 11642 w 1900767"/>
                    <a:gd name="connsiteY49-1094" fmla="*/ 1217083 h 2606675"/>
                    <a:gd name="connsiteX50-1095" fmla="*/ 5292 w 1900767"/>
                    <a:gd name="connsiteY50-1096" fmla="*/ 791633 h 2606675"/>
                    <a:gd name="connsiteX51-1097" fmla="*/ 11642 w 1900767"/>
                    <a:gd name="connsiteY51-1098" fmla="*/ 499533 h 2606675"/>
                    <a:gd name="connsiteX52-1099" fmla="*/ 43392 w 1900767"/>
                    <a:gd name="connsiteY52-1100" fmla="*/ 283633 h 2606675"/>
                    <a:gd name="connsiteX53-1101" fmla="*/ 100542 w 1900767"/>
                    <a:gd name="connsiteY53-1102" fmla="*/ 188383 h 2606675"/>
                    <a:gd name="connsiteX54-1103" fmla="*/ 144992 w 1900767"/>
                    <a:gd name="connsiteY54-1104" fmla="*/ 150283 h 2606675"/>
                    <a:gd name="connsiteX55-1105" fmla="*/ 310092 w 1900767"/>
                    <a:gd name="connsiteY55-1106" fmla="*/ 118533 h 2606675"/>
                    <a:gd name="connsiteX56-1107" fmla="*/ 538692 w 1900767"/>
                    <a:gd name="connsiteY56-1108" fmla="*/ 86783 h 2606675"/>
                    <a:gd name="connsiteX57-1109" fmla="*/ 602192 w 1900767"/>
                    <a:gd name="connsiteY57-1110" fmla="*/ 10583 h 2606675"/>
                    <a:gd name="connsiteX58-1111" fmla="*/ 646642 w 1900767"/>
                    <a:gd name="connsiteY58-1112" fmla="*/ 23283 h 2606675"/>
                    <a:gd name="connsiteX59-1113" fmla="*/ 779992 w 1900767"/>
                    <a:gd name="connsiteY59-1114" fmla="*/ 124883 h 2606675"/>
                    <a:gd name="connsiteX60-1115" fmla="*/ 900642 w 1900767"/>
                    <a:gd name="connsiteY60-1116" fmla="*/ 245533 h 2606675"/>
                    <a:gd name="connsiteX61-1117" fmla="*/ 957792 w 1900767"/>
                    <a:gd name="connsiteY61-1118" fmla="*/ 328083 h 2606675"/>
                    <a:gd name="connsiteX62-1119" fmla="*/ 1059392 w 1900767"/>
                    <a:gd name="connsiteY62-1120" fmla="*/ 569383 h 2606675"/>
                    <a:gd name="connsiteX63-1121" fmla="*/ 1199092 w 1900767"/>
                    <a:gd name="connsiteY63-1122" fmla="*/ 867833 h 2606675"/>
                    <a:gd name="connsiteX64-1123" fmla="*/ 1224492 w 1900767"/>
                    <a:gd name="connsiteY64-1124" fmla="*/ 924983 h 2606675"/>
                    <a:gd name="connsiteX65-1125" fmla="*/ 1249892 w 1900767"/>
                    <a:gd name="connsiteY65-1126" fmla="*/ 880533 h 2606675"/>
                    <a:gd name="connsiteX66-1127" fmla="*/ 1275292 w 1900767"/>
                    <a:gd name="connsiteY66-1128" fmla="*/ 772583 h 2606675"/>
                    <a:gd name="connsiteX67-1129" fmla="*/ 1287992 w 1900767"/>
                    <a:gd name="connsiteY67-1130" fmla="*/ 569383 h 2606675"/>
                    <a:gd name="connsiteX68-1131" fmla="*/ 1237192 w 1900767"/>
                    <a:gd name="connsiteY68-1132" fmla="*/ 410633 h 2606675"/>
                    <a:gd name="connsiteX69-1133" fmla="*/ 1148292 w 1900767"/>
                    <a:gd name="connsiteY69-1134" fmla="*/ 264583 h 2606675"/>
                    <a:gd name="connsiteX70-1135" fmla="*/ 1091142 w 1900767"/>
                    <a:gd name="connsiteY70-1136" fmla="*/ 150283 h 2606675"/>
                    <a:gd name="connsiteX0-1137" fmla="*/ 1091142 w 1900767"/>
                    <a:gd name="connsiteY0-1138" fmla="*/ 150283 h 2606675"/>
                    <a:gd name="connsiteX1-1139" fmla="*/ 1218142 w 1900767"/>
                    <a:gd name="connsiteY1-1140" fmla="*/ 270933 h 2606675"/>
                    <a:gd name="connsiteX2-1141" fmla="*/ 1294342 w 1900767"/>
                    <a:gd name="connsiteY2-1142" fmla="*/ 315383 h 2606675"/>
                    <a:gd name="connsiteX3-1143" fmla="*/ 1389592 w 1900767"/>
                    <a:gd name="connsiteY3-1144" fmla="*/ 359833 h 2606675"/>
                    <a:gd name="connsiteX4-1145" fmla="*/ 1484842 w 1900767"/>
                    <a:gd name="connsiteY4-1146" fmla="*/ 423333 h 2606675"/>
                    <a:gd name="connsiteX5-1147" fmla="*/ 1535642 w 1900767"/>
                    <a:gd name="connsiteY5-1148" fmla="*/ 493183 h 2606675"/>
                    <a:gd name="connsiteX6-1149" fmla="*/ 1567392 w 1900767"/>
                    <a:gd name="connsiteY6-1150" fmla="*/ 626533 h 2606675"/>
                    <a:gd name="connsiteX7-1151" fmla="*/ 1624542 w 1900767"/>
                    <a:gd name="connsiteY7-1152" fmla="*/ 924983 h 2606675"/>
                    <a:gd name="connsiteX8-1153" fmla="*/ 1688042 w 1900767"/>
                    <a:gd name="connsiteY8-1154" fmla="*/ 1210733 h 2606675"/>
                    <a:gd name="connsiteX9-1155" fmla="*/ 1719792 w 1900767"/>
                    <a:gd name="connsiteY9-1156" fmla="*/ 1426633 h 2606675"/>
                    <a:gd name="connsiteX10-1157" fmla="*/ 1757892 w 1900767"/>
                    <a:gd name="connsiteY10-1158" fmla="*/ 1585383 h 2606675"/>
                    <a:gd name="connsiteX11-1159" fmla="*/ 1795992 w 1900767"/>
                    <a:gd name="connsiteY11-1160" fmla="*/ 1744133 h 2606675"/>
                    <a:gd name="connsiteX12-1161" fmla="*/ 1834092 w 1900767"/>
                    <a:gd name="connsiteY12-1162" fmla="*/ 1979083 h 2606675"/>
                    <a:gd name="connsiteX13-1163" fmla="*/ 1878542 w 1900767"/>
                    <a:gd name="connsiteY13-1164" fmla="*/ 2137833 h 2606675"/>
                    <a:gd name="connsiteX14-1165" fmla="*/ 1897592 w 1900767"/>
                    <a:gd name="connsiteY14-1166" fmla="*/ 2201333 h 2606675"/>
                    <a:gd name="connsiteX15-1167" fmla="*/ 1859492 w 1900767"/>
                    <a:gd name="connsiteY15-1168" fmla="*/ 2252133 h 2606675"/>
                    <a:gd name="connsiteX16-1169" fmla="*/ 1846792 w 1900767"/>
                    <a:gd name="connsiteY16-1170" fmla="*/ 2296583 h 2606675"/>
                    <a:gd name="connsiteX17-1171" fmla="*/ 1745065 w 1900767"/>
                    <a:gd name="connsiteY17-1172" fmla="*/ 2212993 h 2606675"/>
                    <a:gd name="connsiteX18-1173" fmla="*/ 1745065 w 1900767"/>
                    <a:gd name="connsiteY18-1174" fmla="*/ 2292311 h 2606675"/>
                    <a:gd name="connsiteX19-1175" fmla="*/ 1745065 w 1900767"/>
                    <a:gd name="connsiteY19-1176" fmla="*/ 2292314 h 2606675"/>
                    <a:gd name="connsiteX20-1177" fmla="*/ 1745065 w 1900767"/>
                    <a:gd name="connsiteY20-1178" fmla="*/ 2292311 h 2606675"/>
                    <a:gd name="connsiteX21-1179" fmla="*/ 1745065 w 1900767"/>
                    <a:gd name="connsiteY21-1180" fmla="*/ 2212990 h 2606675"/>
                    <a:gd name="connsiteX22-1181" fmla="*/ 1665744 w 1900767"/>
                    <a:gd name="connsiteY22-1182" fmla="*/ 2292311 h 2606675"/>
                    <a:gd name="connsiteX23-1183" fmla="*/ 1745065 w 1900767"/>
                    <a:gd name="connsiteY23-1184" fmla="*/ 2212991 h 2606675"/>
                    <a:gd name="connsiteX24-1185" fmla="*/ 1592792 w 1900767"/>
                    <a:gd name="connsiteY24-1186" fmla="*/ 2537883 h 2606675"/>
                    <a:gd name="connsiteX25-1187" fmla="*/ 1745065 w 1900767"/>
                    <a:gd name="connsiteY25-1188" fmla="*/ 2212993 h 2606675"/>
                    <a:gd name="connsiteX26-1189" fmla="*/ 1745065 w 1900767"/>
                    <a:gd name="connsiteY26-1190" fmla="*/ 2292313 h 2606675"/>
                    <a:gd name="connsiteX27-1191" fmla="*/ 1637242 w 1900767"/>
                    <a:gd name="connsiteY27-1192" fmla="*/ 2468033 h 2606675"/>
                    <a:gd name="connsiteX28-1193" fmla="*/ 1656292 w 1900767"/>
                    <a:gd name="connsiteY28-1194" fmla="*/ 2385483 h 2606675"/>
                    <a:gd name="connsiteX29-1195" fmla="*/ 1630892 w 1900767"/>
                    <a:gd name="connsiteY29-1196" fmla="*/ 2334683 h 2606675"/>
                    <a:gd name="connsiteX30-1197" fmla="*/ 1637242 w 1900767"/>
                    <a:gd name="connsiteY30-1198" fmla="*/ 2290233 h 2606675"/>
                    <a:gd name="connsiteX31-1199" fmla="*/ 1624542 w 1900767"/>
                    <a:gd name="connsiteY31-1200" fmla="*/ 2233083 h 2606675"/>
                    <a:gd name="connsiteX32-1201" fmla="*/ 1586442 w 1900767"/>
                    <a:gd name="connsiteY32-1202" fmla="*/ 2131483 h 2606675"/>
                    <a:gd name="connsiteX33-1203" fmla="*/ 1535642 w 1900767"/>
                    <a:gd name="connsiteY33-1204" fmla="*/ 2017183 h 2606675"/>
                    <a:gd name="connsiteX34-1205" fmla="*/ 1497542 w 1900767"/>
                    <a:gd name="connsiteY34-1206" fmla="*/ 1909233 h 2606675"/>
                    <a:gd name="connsiteX35-1207" fmla="*/ 1472142 w 1900767"/>
                    <a:gd name="connsiteY35-1208" fmla="*/ 1940983 h 2606675"/>
                    <a:gd name="connsiteX36-1209" fmla="*/ 1472142 w 1900767"/>
                    <a:gd name="connsiteY36-1210" fmla="*/ 2201333 h 2606675"/>
                    <a:gd name="connsiteX37-1211" fmla="*/ 1465792 w 1900767"/>
                    <a:gd name="connsiteY37-1212" fmla="*/ 2506133 h 2606675"/>
                    <a:gd name="connsiteX38-1213" fmla="*/ 1427692 w 1900767"/>
                    <a:gd name="connsiteY38-1214" fmla="*/ 2525183 h 2606675"/>
                    <a:gd name="connsiteX39-1215" fmla="*/ 1262592 w 1900767"/>
                    <a:gd name="connsiteY39-1216" fmla="*/ 2569633 h 2606675"/>
                    <a:gd name="connsiteX40-1217" fmla="*/ 710142 w 1900767"/>
                    <a:gd name="connsiteY40-1218" fmla="*/ 2601383 h 2606675"/>
                    <a:gd name="connsiteX41-1219" fmla="*/ 329142 w 1900767"/>
                    <a:gd name="connsiteY41-1220" fmla="*/ 2537883 h 2606675"/>
                    <a:gd name="connsiteX42-1221" fmla="*/ 291042 w 1900767"/>
                    <a:gd name="connsiteY42-1222" fmla="*/ 2525183 h 2606675"/>
                    <a:gd name="connsiteX43-1223" fmla="*/ 259292 w 1900767"/>
                    <a:gd name="connsiteY43-1224" fmla="*/ 2499783 h 2606675"/>
                    <a:gd name="connsiteX44-1225" fmla="*/ 265642 w 1900767"/>
                    <a:gd name="connsiteY44-1226" fmla="*/ 2315633 h 2606675"/>
                    <a:gd name="connsiteX45-1227" fmla="*/ 265642 w 1900767"/>
                    <a:gd name="connsiteY45-1228" fmla="*/ 2087033 h 2606675"/>
                    <a:gd name="connsiteX46-1229" fmla="*/ 233892 w 1900767"/>
                    <a:gd name="connsiteY46-1230" fmla="*/ 1960033 h 2606675"/>
                    <a:gd name="connsiteX47-1231" fmla="*/ 189442 w 1900767"/>
                    <a:gd name="connsiteY47-1232" fmla="*/ 1794933 h 2606675"/>
                    <a:gd name="connsiteX48-1233" fmla="*/ 75142 w 1900767"/>
                    <a:gd name="connsiteY48-1234" fmla="*/ 1534583 h 2606675"/>
                    <a:gd name="connsiteX49-1235" fmla="*/ 11642 w 1900767"/>
                    <a:gd name="connsiteY49-1236" fmla="*/ 1217083 h 2606675"/>
                    <a:gd name="connsiteX50-1237" fmla="*/ 5292 w 1900767"/>
                    <a:gd name="connsiteY50-1238" fmla="*/ 791633 h 2606675"/>
                    <a:gd name="connsiteX51-1239" fmla="*/ 11642 w 1900767"/>
                    <a:gd name="connsiteY51-1240" fmla="*/ 499533 h 2606675"/>
                    <a:gd name="connsiteX52-1241" fmla="*/ 43392 w 1900767"/>
                    <a:gd name="connsiteY52-1242" fmla="*/ 283633 h 2606675"/>
                    <a:gd name="connsiteX53-1243" fmla="*/ 100542 w 1900767"/>
                    <a:gd name="connsiteY53-1244" fmla="*/ 188383 h 2606675"/>
                    <a:gd name="connsiteX54-1245" fmla="*/ 144992 w 1900767"/>
                    <a:gd name="connsiteY54-1246" fmla="*/ 150283 h 2606675"/>
                    <a:gd name="connsiteX55-1247" fmla="*/ 310092 w 1900767"/>
                    <a:gd name="connsiteY55-1248" fmla="*/ 118533 h 2606675"/>
                    <a:gd name="connsiteX56-1249" fmla="*/ 538692 w 1900767"/>
                    <a:gd name="connsiteY56-1250" fmla="*/ 86783 h 2606675"/>
                    <a:gd name="connsiteX57-1251" fmla="*/ 602192 w 1900767"/>
                    <a:gd name="connsiteY57-1252" fmla="*/ 10583 h 2606675"/>
                    <a:gd name="connsiteX58-1253" fmla="*/ 646642 w 1900767"/>
                    <a:gd name="connsiteY58-1254" fmla="*/ 23283 h 2606675"/>
                    <a:gd name="connsiteX59-1255" fmla="*/ 779992 w 1900767"/>
                    <a:gd name="connsiteY59-1256" fmla="*/ 124883 h 2606675"/>
                    <a:gd name="connsiteX60-1257" fmla="*/ 900642 w 1900767"/>
                    <a:gd name="connsiteY60-1258" fmla="*/ 245533 h 2606675"/>
                    <a:gd name="connsiteX61-1259" fmla="*/ 957792 w 1900767"/>
                    <a:gd name="connsiteY61-1260" fmla="*/ 328083 h 2606675"/>
                    <a:gd name="connsiteX62-1261" fmla="*/ 1059392 w 1900767"/>
                    <a:gd name="connsiteY62-1262" fmla="*/ 569383 h 2606675"/>
                    <a:gd name="connsiteX63-1263" fmla="*/ 1199092 w 1900767"/>
                    <a:gd name="connsiteY63-1264" fmla="*/ 867833 h 2606675"/>
                    <a:gd name="connsiteX64-1265" fmla="*/ 1224492 w 1900767"/>
                    <a:gd name="connsiteY64-1266" fmla="*/ 924983 h 2606675"/>
                    <a:gd name="connsiteX65-1267" fmla="*/ 1249892 w 1900767"/>
                    <a:gd name="connsiteY65-1268" fmla="*/ 880533 h 2606675"/>
                    <a:gd name="connsiteX66-1269" fmla="*/ 1275292 w 1900767"/>
                    <a:gd name="connsiteY66-1270" fmla="*/ 772583 h 2606675"/>
                    <a:gd name="connsiteX67-1271" fmla="*/ 1287992 w 1900767"/>
                    <a:gd name="connsiteY67-1272" fmla="*/ 569383 h 2606675"/>
                    <a:gd name="connsiteX68-1273" fmla="*/ 1237192 w 1900767"/>
                    <a:gd name="connsiteY68-1274" fmla="*/ 410633 h 2606675"/>
                    <a:gd name="connsiteX69-1275" fmla="*/ 1148292 w 1900767"/>
                    <a:gd name="connsiteY69-1276" fmla="*/ 264583 h 2606675"/>
                    <a:gd name="connsiteX70-1277" fmla="*/ 1091142 w 1900767"/>
                    <a:gd name="connsiteY70-1278" fmla="*/ 150283 h 2606675"/>
                    <a:gd name="connsiteX0-1279" fmla="*/ 1091142 w 1900767"/>
                    <a:gd name="connsiteY0-1280" fmla="*/ 150283 h 2606675"/>
                    <a:gd name="connsiteX1-1281" fmla="*/ 1218142 w 1900767"/>
                    <a:gd name="connsiteY1-1282" fmla="*/ 270933 h 2606675"/>
                    <a:gd name="connsiteX2-1283" fmla="*/ 1294342 w 1900767"/>
                    <a:gd name="connsiteY2-1284" fmla="*/ 315383 h 2606675"/>
                    <a:gd name="connsiteX3-1285" fmla="*/ 1389592 w 1900767"/>
                    <a:gd name="connsiteY3-1286" fmla="*/ 359833 h 2606675"/>
                    <a:gd name="connsiteX4-1287" fmla="*/ 1484842 w 1900767"/>
                    <a:gd name="connsiteY4-1288" fmla="*/ 423333 h 2606675"/>
                    <a:gd name="connsiteX5-1289" fmla="*/ 1535642 w 1900767"/>
                    <a:gd name="connsiteY5-1290" fmla="*/ 493183 h 2606675"/>
                    <a:gd name="connsiteX6-1291" fmla="*/ 1567392 w 1900767"/>
                    <a:gd name="connsiteY6-1292" fmla="*/ 626533 h 2606675"/>
                    <a:gd name="connsiteX7-1293" fmla="*/ 1624542 w 1900767"/>
                    <a:gd name="connsiteY7-1294" fmla="*/ 924983 h 2606675"/>
                    <a:gd name="connsiteX8-1295" fmla="*/ 1688042 w 1900767"/>
                    <a:gd name="connsiteY8-1296" fmla="*/ 1210733 h 2606675"/>
                    <a:gd name="connsiteX9-1297" fmla="*/ 1719792 w 1900767"/>
                    <a:gd name="connsiteY9-1298" fmla="*/ 1426633 h 2606675"/>
                    <a:gd name="connsiteX10-1299" fmla="*/ 1757892 w 1900767"/>
                    <a:gd name="connsiteY10-1300" fmla="*/ 1585383 h 2606675"/>
                    <a:gd name="connsiteX11-1301" fmla="*/ 1795992 w 1900767"/>
                    <a:gd name="connsiteY11-1302" fmla="*/ 1744133 h 2606675"/>
                    <a:gd name="connsiteX12-1303" fmla="*/ 1834092 w 1900767"/>
                    <a:gd name="connsiteY12-1304" fmla="*/ 1979083 h 2606675"/>
                    <a:gd name="connsiteX13-1305" fmla="*/ 1878542 w 1900767"/>
                    <a:gd name="connsiteY13-1306" fmla="*/ 2137833 h 2606675"/>
                    <a:gd name="connsiteX14-1307" fmla="*/ 1897592 w 1900767"/>
                    <a:gd name="connsiteY14-1308" fmla="*/ 2201333 h 2606675"/>
                    <a:gd name="connsiteX15-1309" fmla="*/ 1859492 w 1900767"/>
                    <a:gd name="connsiteY15-1310" fmla="*/ 2252133 h 2606675"/>
                    <a:gd name="connsiteX16-1311" fmla="*/ 1846792 w 1900767"/>
                    <a:gd name="connsiteY16-1312" fmla="*/ 2296583 h 2606675"/>
                    <a:gd name="connsiteX17-1313" fmla="*/ 1745065 w 1900767"/>
                    <a:gd name="connsiteY17-1314" fmla="*/ 2212993 h 2606675"/>
                    <a:gd name="connsiteX18-1315" fmla="*/ 1745065 w 1900767"/>
                    <a:gd name="connsiteY18-1316" fmla="*/ 2292311 h 2606675"/>
                    <a:gd name="connsiteX19-1317" fmla="*/ 1745065 w 1900767"/>
                    <a:gd name="connsiteY19-1318" fmla="*/ 2292314 h 2606675"/>
                    <a:gd name="connsiteX20-1319" fmla="*/ 1745065 w 1900767"/>
                    <a:gd name="connsiteY20-1320" fmla="*/ 2292311 h 2606675"/>
                    <a:gd name="connsiteX21-1321" fmla="*/ 1745065 w 1900767"/>
                    <a:gd name="connsiteY21-1322" fmla="*/ 2212990 h 2606675"/>
                    <a:gd name="connsiteX22-1323" fmla="*/ 1665744 w 1900767"/>
                    <a:gd name="connsiteY22-1324" fmla="*/ 2292311 h 2606675"/>
                    <a:gd name="connsiteX23-1325" fmla="*/ 1745065 w 1900767"/>
                    <a:gd name="connsiteY23-1326" fmla="*/ 2212991 h 2606675"/>
                    <a:gd name="connsiteX24-1327" fmla="*/ 1745065 w 1900767"/>
                    <a:gd name="connsiteY24-1328" fmla="*/ 2292314 h 2606675"/>
                    <a:gd name="connsiteX25-1329" fmla="*/ 1745065 w 1900767"/>
                    <a:gd name="connsiteY25-1330" fmla="*/ 2212993 h 2606675"/>
                    <a:gd name="connsiteX26-1331" fmla="*/ 1745065 w 1900767"/>
                    <a:gd name="connsiteY26-1332" fmla="*/ 2292313 h 2606675"/>
                    <a:gd name="connsiteX27-1333" fmla="*/ 1637242 w 1900767"/>
                    <a:gd name="connsiteY27-1334" fmla="*/ 2468033 h 2606675"/>
                    <a:gd name="connsiteX28-1335" fmla="*/ 1656292 w 1900767"/>
                    <a:gd name="connsiteY28-1336" fmla="*/ 2385483 h 2606675"/>
                    <a:gd name="connsiteX29-1337" fmla="*/ 1630892 w 1900767"/>
                    <a:gd name="connsiteY29-1338" fmla="*/ 2334683 h 2606675"/>
                    <a:gd name="connsiteX30-1339" fmla="*/ 1637242 w 1900767"/>
                    <a:gd name="connsiteY30-1340" fmla="*/ 2290233 h 2606675"/>
                    <a:gd name="connsiteX31-1341" fmla="*/ 1624542 w 1900767"/>
                    <a:gd name="connsiteY31-1342" fmla="*/ 2233083 h 2606675"/>
                    <a:gd name="connsiteX32-1343" fmla="*/ 1586442 w 1900767"/>
                    <a:gd name="connsiteY32-1344" fmla="*/ 2131483 h 2606675"/>
                    <a:gd name="connsiteX33-1345" fmla="*/ 1535642 w 1900767"/>
                    <a:gd name="connsiteY33-1346" fmla="*/ 2017183 h 2606675"/>
                    <a:gd name="connsiteX34-1347" fmla="*/ 1497542 w 1900767"/>
                    <a:gd name="connsiteY34-1348" fmla="*/ 1909233 h 2606675"/>
                    <a:gd name="connsiteX35-1349" fmla="*/ 1472142 w 1900767"/>
                    <a:gd name="connsiteY35-1350" fmla="*/ 1940983 h 2606675"/>
                    <a:gd name="connsiteX36-1351" fmla="*/ 1472142 w 1900767"/>
                    <a:gd name="connsiteY36-1352" fmla="*/ 2201333 h 2606675"/>
                    <a:gd name="connsiteX37-1353" fmla="*/ 1465792 w 1900767"/>
                    <a:gd name="connsiteY37-1354" fmla="*/ 2506133 h 2606675"/>
                    <a:gd name="connsiteX38-1355" fmla="*/ 1427692 w 1900767"/>
                    <a:gd name="connsiteY38-1356" fmla="*/ 2525183 h 2606675"/>
                    <a:gd name="connsiteX39-1357" fmla="*/ 1262592 w 1900767"/>
                    <a:gd name="connsiteY39-1358" fmla="*/ 2569633 h 2606675"/>
                    <a:gd name="connsiteX40-1359" fmla="*/ 710142 w 1900767"/>
                    <a:gd name="connsiteY40-1360" fmla="*/ 2601383 h 2606675"/>
                    <a:gd name="connsiteX41-1361" fmla="*/ 329142 w 1900767"/>
                    <a:gd name="connsiteY41-1362" fmla="*/ 2537883 h 2606675"/>
                    <a:gd name="connsiteX42-1363" fmla="*/ 291042 w 1900767"/>
                    <a:gd name="connsiteY42-1364" fmla="*/ 2525183 h 2606675"/>
                    <a:gd name="connsiteX43-1365" fmla="*/ 259292 w 1900767"/>
                    <a:gd name="connsiteY43-1366" fmla="*/ 2499783 h 2606675"/>
                    <a:gd name="connsiteX44-1367" fmla="*/ 265642 w 1900767"/>
                    <a:gd name="connsiteY44-1368" fmla="*/ 2315633 h 2606675"/>
                    <a:gd name="connsiteX45-1369" fmla="*/ 265642 w 1900767"/>
                    <a:gd name="connsiteY45-1370" fmla="*/ 2087033 h 2606675"/>
                    <a:gd name="connsiteX46-1371" fmla="*/ 233892 w 1900767"/>
                    <a:gd name="connsiteY46-1372" fmla="*/ 1960033 h 2606675"/>
                    <a:gd name="connsiteX47-1373" fmla="*/ 189442 w 1900767"/>
                    <a:gd name="connsiteY47-1374" fmla="*/ 1794933 h 2606675"/>
                    <a:gd name="connsiteX48-1375" fmla="*/ 75142 w 1900767"/>
                    <a:gd name="connsiteY48-1376" fmla="*/ 1534583 h 2606675"/>
                    <a:gd name="connsiteX49-1377" fmla="*/ 11642 w 1900767"/>
                    <a:gd name="connsiteY49-1378" fmla="*/ 1217083 h 2606675"/>
                    <a:gd name="connsiteX50-1379" fmla="*/ 5292 w 1900767"/>
                    <a:gd name="connsiteY50-1380" fmla="*/ 791633 h 2606675"/>
                    <a:gd name="connsiteX51-1381" fmla="*/ 11642 w 1900767"/>
                    <a:gd name="connsiteY51-1382" fmla="*/ 499533 h 2606675"/>
                    <a:gd name="connsiteX52-1383" fmla="*/ 43392 w 1900767"/>
                    <a:gd name="connsiteY52-1384" fmla="*/ 283633 h 2606675"/>
                    <a:gd name="connsiteX53-1385" fmla="*/ 100542 w 1900767"/>
                    <a:gd name="connsiteY53-1386" fmla="*/ 188383 h 2606675"/>
                    <a:gd name="connsiteX54-1387" fmla="*/ 144992 w 1900767"/>
                    <a:gd name="connsiteY54-1388" fmla="*/ 150283 h 2606675"/>
                    <a:gd name="connsiteX55-1389" fmla="*/ 310092 w 1900767"/>
                    <a:gd name="connsiteY55-1390" fmla="*/ 118533 h 2606675"/>
                    <a:gd name="connsiteX56-1391" fmla="*/ 538692 w 1900767"/>
                    <a:gd name="connsiteY56-1392" fmla="*/ 86783 h 2606675"/>
                    <a:gd name="connsiteX57-1393" fmla="*/ 602192 w 1900767"/>
                    <a:gd name="connsiteY57-1394" fmla="*/ 10583 h 2606675"/>
                    <a:gd name="connsiteX58-1395" fmla="*/ 646642 w 1900767"/>
                    <a:gd name="connsiteY58-1396" fmla="*/ 23283 h 2606675"/>
                    <a:gd name="connsiteX59-1397" fmla="*/ 779992 w 1900767"/>
                    <a:gd name="connsiteY59-1398" fmla="*/ 124883 h 2606675"/>
                    <a:gd name="connsiteX60-1399" fmla="*/ 900642 w 1900767"/>
                    <a:gd name="connsiteY60-1400" fmla="*/ 245533 h 2606675"/>
                    <a:gd name="connsiteX61-1401" fmla="*/ 957792 w 1900767"/>
                    <a:gd name="connsiteY61-1402" fmla="*/ 328083 h 2606675"/>
                    <a:gd name="connsiteX62-1403" fmla="*/ 1059392 w 1900767"/>
                    <a:gd name="connsiteY62-1404" fmla="*/ 569383 h 2606675"/>
                    <a:gd name="connsiteX63-1405" fmla="*/ 1199092 w 1900767"/>
                    <a:gd name="connsiteY63-1406" fmla="*/ 867833 h 2606675"/>
                    <a:gd name="connsiteX64-1407" fmla="*/ 1224492 w 1900767"/>
                    <a:gd name="connsiteY64-1408" fmla="*/ 924983 h 2606675"/>
                    <a:gd name="connsiteX65-1409" fmla="*/ 1249892 w 1900767"/>
                    <a:gd name="connsiteY65-1410" fmla="*/ 880533 h 2606675"/>
                    <a:gd name="connsiteX66-1411" fmla="*/ 1275292 w 1900767"/>
                    <a:gd name="connsiteY66-1412" fmla="*/ 772583 h 2606675"/>
                    <a:gd name="connsiteX67-1413" fmla="*/ 1287992 w 1900767"/>
                    <a:gd name="connsiteY67-1414" fmla="*/ 569383 h 2606675"/>
                    <a:gd name="connsiteX68-1415" fmla="*/ 1237192 w 1900767"/>
                    <a:gd name="connsiteY68-1416" fmla="*/ 410633 h 2606675"/>
                    <a:gd name="connsiteX69-1417" fmla="*/ 1148292 w 1900767"/>
                    <a:gd name="connsiteY69-1418" fmla="*/ 264583 h 2606675"/>
                    <a:gd name="connsiteX70-1419" fmla="*/ 1091142 w 1900767"/>
                    <a:gd name="connsiteY70-1420" fmla="*/ 150283 h 2606675"/>
                    <a:gd name="connsiteX0-1421" fmla="*/ 1091142 w 1900767"/>
                    <a:gd name="connsiteY0-1422" fmla="*/ 150283 h 2606675"/>
                    <a:gd name="connsiteX1-1423" fmla="*/ 1218142 w 1900767"/>
                    <a:gd name="connsiteY1-1424" fmla="*/ 270933 h 2606675"/>
                    <a:gd name="connsiteX2-1425" fmla="*/ 1294342 w 1900767"/>
                    <a:gd name="connsiteY2-1426" fmla="*/ 315383 h 2606675"/>
                    <a:gd name="connsiteX3-1427" fmla="*/ 1389592 w 1900767"/>
                    <a:gd name="connsiteY3-1428" fmla="*/ 359833 h 2606675"/>
                    <a:gd name="connsiteX4-1429" fmla="*/ 1484842 w 1900767"/>
                    <a:gd name="connsiteY4-1430" fmla="*/ 423333 h 2606675"/>
                    <a:gd name="connsiteX5-1431" fmla="*/ 1535642 w 1900767"/>
                    <a:gd name="connsiteY5-1432" fmla="*/ 493183 h 2606675"/>
                    <a:gd name="connsiteX6-1433" fmla="*/ 1567392 w 1900767"/>
                    <a:gd name="connsiteY6-1434" fmla="*/ 626533 h 2606675"/>
                    <a:gd name="connsiteX7-1435" fmla="*/ 1624542 w 1900767"/>
                    <a:gd name="connsiteY7-1436" fmla="*/ 924983 h 2606675"/>
                    <a:gd name="connsiteX8-1437" fmla="*/ 1688042 w 1900767"/>
                    <a:gd name="connsiteY8-1438" fmla="*/ 1210733 h 2606675"/>
                    <a:gd name="connsiteX9-1439" fmla="*/ 1719792 w 1900767"/>
                    <a:gd name="connsiteY9-1440" fmla="*/ 1426633 h 2606675"/>
                    <a:gd name="connsiteX10-1441" fmla="*/ 1757892 w 1900767"/>
                    <a:gd name="connsiteY10-1442" fmla="*/ 1585383 h 2606675"/>
                    <a:gd name="connsiteX11-1443" fmla="*/ 1795992 w 1900767"/>
                    <a:gd name="connsiteY11-1444" fmla="*/ 1744133 h 2606675"/>
                    <a:gd name="connsiteX12-1445" fmla="*/ 1834092 w 1900767"/>
                    <a:gd name="connsiteY12-1446" fmla="*/ 1979083 h 2606675"/>
                    <a:gd name="connsiteX13-1447" fmla="*/ 1878542 w 1900767"/>
                    <a:gd name="connsiteY13-1448" fmla="*/ 2137833 h 2606675"/>
                    <a:gd name="connsiteX14-1449" fmla="*/ 1897592 w 1900767"/>
                    <a:gd name="connsiteY14-1450" fmla="*/ 2201333 h 2606675"/>
                    <a:gd name="connsiteX15-1451" fmla="*/ 1859492 w 1900767"/>
                    <a:gd name="connsiteY15-1452" fmla="*/ 2252133 h 2606675"/>
                    <a:gd name="connsiteX16-1453" fmla="*/ 1846792 w 1900767"/>
                    <a:gd name="connsiteY16-1454" fmla="*/ 2296583 h 2606675"/>
                    <a:gd name="connsiteX17-1455" fmla="*/ 1745065 w 1900767"/>
                    <a:gd name="connsiteY17-1456" fmla="*/ 2212993 h 2606675"/>
                    <a:gd name="connsiteX18-1457" fmla="*/ 1745065 w 1900767"/>
                    <a:gd name="connsiteY18-1458" fmla="*/ 2292311 h 2606675"/>
                    <a:gd name="connsiteX19-1459" fmla="*/ 1745065 w 1900767"/>
                    <a:gd name="connsiteY19-1460" fmla="*/ 2292314 h 2606675"/>
                    <a:gd name="connsiteX20-1461" fmla="*/ 1745065 w 1900767"/>
                    <a:gd name="connsiteY20-1462" fmla="*/ 2292311 h 2606675"/>
                    <a:gd name="connsiteX21-1463" fmla="*/ 1745065 w 1900767"/>
                    <a:gd name="connsiteY21-1464" fmla="*/ 2212990 h 2606675"/>
                    <a:gd name="connsiteX22-1465" fmla="*/ 1665744 w 1900767"/>
                    <a:gd name="connsiteY22-1466" fmla="*/ 2292311 h 2606675"/>
                    <a:gd name="connsiteX23-1467" fmla="*/ 1745065 w 1900767"/>
                    <a:gd name="connsiteY23-1468" fmla="*/ 2212991 h 2606675"/>
                    <a:gd name="connsiteX24-1469" fmla="*/ 1745065 w 1900767"/>
                    <a:gd name="connsiteY24-1470" fmla="*/ 2292314 h 2606675"/>
                    <a:gd name="connsiteX25-1471" fmla="*/ 1745065 w 1900767"/>
                    <a:gd name="connsiteY25-1472" fmla="*/ 2212993 h 2606675"/>
                    <a:gd name="connsiteX26-1473" fmla="*/ 1745065 w 1900767"/>
                    <a:gd name="connsiteY26-1474" fmla="*/ 2292313 h 2606675"/>
                    <a:gd name="connsiteX27-1475" fmla="*/ 1745065 w 1900767"/>
                    <a:gd name="connsiteY27-1476" fmla="*/ 2292314 h 2606675"/>
                    <a:gd name="connsiteX28-1477" fmla="*/ 1656292 w 1900767"/>
                    <a:gd name="connsiteY28-1478" fmla="*/ 2385483 h 2606675"/>
                    <a:gd name="connsiteX29-1479" fmla="*/ 1630892 w 1900767"/>
                    <a:gd name="connsiteY29-1480" fmla="*/ 2334683 h 2606675"/>
                    <a:gd name="connsiteX30-1481" fmla="*/ 1637242 w 1900767"/>
                    <a:gd name="connsiteY30-1482" fmla="*/ 2290233 h 2606675"/>
                    <a:gd name="connsiteX31-1483" fmla="*/ 1624542 w 1900767"/>
                    <a:gd name="connsiteY31-1484" fmla="*/ 2233083 h 2606675"/>
                    <a:gd name="connsiteX32-1485" fmla="*/ 1586442 w 1900767"/>
                    <a:gd name="connsiteY32-1486" fmla="*/ 2131483 h 2606675"/>
                    <a:gd name="connsiteX33-1487" fmla="*/ 1535642 w 1900767"/>
                    <a:gd name="connsiteY33-1488" fmla="*/ 2017183 h 2606675"/>
                    <a:gd name="connsiteX34-1489" fmla="*/ 1497542 w 1900767"/>
                    <a:gd name="connsiteY34-1490" fmla="*/ 1909233 h 2606675"/>
                    <a:gd name="connsiteX35-1491" fmla="*/ 1472142 w 1900767"/>
                    <a:gd name="connsiteY35-1492" fmla="*/ 1940983 h 2606675"/>
                    <a:gd name="connsiteX36-1493" fmla="*/ 1472142 w 1900767"/>
                    <a:gd name="connsiteY36-1494" fmla="*/ 2201333 h 2606675"/>
                    <a:gd name="connsiteX37-1495" fmla="*/ 1465792 w 1900767"/>
                    <a:gd name="connsiteY37-1496" fmla="*/ 2506133 h 2606675"/>
                    <a:gd name="connsiteX38-1497" fmla="*/ 1427692 w 1900767"/>
                    <a:gd name="connsiteY38-1498" fmla="*/ 2525183 h 2606675"/>
                    <a:gd name="connsiteX39-1499" fmla="*/ 1262592 w 1900767"/>
                    <a:gd name="connsiteY39-1500" fmla="*/ 2569633 h 2606675"/>
                    <a:gd name="connsiteX40-1501" fmla="*/ 710142 w 1900767"/>
                    <a:gd name="connsiteY40-1502" fmla="*/ 2601383 h 2606675"/>
                    <a:gd name="connsiteX41-1503" fmla="*/ 329142 w 1900767"/>
                    <a:gd name="connsiteY41-1504" fmla="*/ 2537883 h 2606675"/>
                    <a:gd name="connsiteX42-1505" fmla="*/ 291042 w 1900767"/>
                    <a:gd name="connsiteY42-1506" fmla="*/ 2525183 h 2606675"/>
                    <a:gd name="connsiteX43-1507" fmla="*/ 259292 w 1900767"/>
                    <a:gd name="connsiteY43-1508" fmla="*/ 2499783 h 2606675"/>
                    <a:gd name="connsiteX44-1509" fmla="*/ 265642 w 1900767"/>
                    <a:gd name="connsiteY44-1510" fmla="*/ 2315633 h 2606675"/>
                    <a:gd name="connsiteX45-1511" fmla="*/ 265642 w 1900767"/>
                    <a:gd name="connsiteY45-1512" fmla="*/ 2087033 h 2606675"/>
                    <a:gd name="connsiteX46-1513" fmla="*/ 233892 w 1900767"/>
                    <a:gd name="connsiteY46-1514" fmla="*/ 1960033 h 2606675"/>
                    <a:gd name="connsiteX47-1515" fmla="*/ 189442 w 1900767"/>
                    <a:gd name="connsiteY47-1516" fmla="*/ 1794933 h 2606675"/>
                    <a:gd name="connsiteX48-1517" fmla="*/ 75142 w 1900767"/>
                    <a:gd name="connsiteY48-1518" fmla="*/ 1534583 h 2606675"/>
                    <a:gd name="connsiteX49-1519" fmla="*/ 11642 w 1900767"/>
                    <a:gd name="connsiteY49-1520" fmla="*/ 1217083 h 2606675"/>
                    <a:gd name="connsiteX50-1521" fmla="*/ 5292 w 1900767"/>
                    <a:gd name="connsiteY50-1522" fmla="*/ 791633 h 2606675"/>
                    <a:gd name="connsiteX51-1523" fmla="*/ 11642 w 1900767"/>
                    <a:gd name="connsiteY51-1524" fmla="*/ 499533 h 2606675"/>
                    <a:gd name="connsiteX52-1525" fmla="*/ 43392 w 1900767"/>
                    <a:gd name="connsiteY52-1526" fmla="*/ 283633 h 2606675"/>
                    <a:gd name="connsiteX53-1527" fmla="*/ 100542 w 1900767"/>
                    <a:gd name="connsiteY53-1528" fmla="*/ 188383 h 2606675"/>
                    <a:gd name="connsiteX54-1529" fmla="*/ 144992 w 1900767"/>
                    <a:gd name="connsiteY54-1530" fmla="*/ 150283 h 2606675"/>
                    <a:gd name="connsiteX55-1531" fmla="*/ 310092 w 1900767"/>
                    <a:gd name="connsiteY55-1532" fmla="*/ 118533 h 2606675"/>
                    <a:gd name="connsiteX56-1533" fmla="*/ 538692 w 1900767"/>
                    <a:gd name="connsiteY56-1534" fmla="*/ 86783 h 2606675"/>
                    <a:gd name="connsiteX57-1535" fmla="*/ 602192 w 1900767"/>
                    <a:gd name="connsiteY57-1536" fmla="*/ 10583 h 2606675"/>
                    <a:gd name="connsiteX58-1537" fmla="*/ 646642 w 1900767"/>
                    <a:gd name="connsiteY58-1538" fmla="*/ 23283 h 2606675"/>
                    <a:gd name="connsiteX59-1539" fmla="*/ 779992 w 1900767"/>
                    <a:gd name="connsiteY59-1540" fmla="*/ 124883 h 2606675"/>
                    <a:gd name="connsiteX60-1541" fmla="*/ 900642 w 1900767"/>
                    <a:gd name="connsiteY60-1542" fmla="*/ 245533 h 2606675"/>
                    <a:gd name="connsiteX61-1543" fmla="*/ 957792 w 1900767"/>
                    <a:gd name="connsiteY61-1544" fmla="*/ 328083 h 2606675"/>
                    <a:gd name="connsiteX62-1545" fmla="*/ 1059392 w 1900767"/>
                    <a:gd name="connsiteY62-1546" fmla="*/ 569383 h 2606675"/>
                    <a:gd name="connsiteX63-1547" fmla="*/ 1199092 w 1900767"/>
                    <a:gd name="connsiteY63-1548" fmla="*/ 867833 h 2606675"/>
                    <a:gd name="connsiteX64-1549" fmla="*/ 1224492 w 1900767"/>
                    <a:gd name="connsiteY64-1550" fmla="*/ 924983 h 2606675"/>
                    <a:gd name="connsiteX65-1551" fmla="*/ 1249892 w 1900767"/>
                    <a:gd name="connsiteY65-1552" fmla="*/ 880533 h 2606675"/>
                    <a:gd name="connsiteX66-1553" fmla="*/ 1275292 w 1900767"/>
                    <a:gd name="connsiteY66-1554" fmla="*/ 772583 h 2606675"/>
                    <a:gd name="connsiteX67-1555" fmla="*/ 1287992 w 1900767"/>
                    <a:gd name="connsiteY67-1556" fmla="*/ 569383 h 2606675"/>
                    <a:gd name="connsiteX68-1557" fmla="*/ 1237192 w 1900767"/>
                    <a:gd name="connsiteY68-1558" fmla="*/ 410633 h 2606675"/>
                    <a:gd name="connsiteX69-1559" fmla="*/ 1148292 w 1900767"/>
                    <a:gd name="connsiteY69-1560" fmla="*/ 264583 h 2606675"/>
                    <a:gd name="connsiteX70-1561" fmla="*/ 1091142 w 1900767"/>
                    <a:gd name="connsiteY70-1562" fmla="*/ 150283 h 2606675"/>
                    <a:gd name="connsiteX0-1563" fmla="*/ 1091142 w 1900767"/>
                    <a:gd name="connsiteY0-1564" fmla="*/ 150283 h 2606675"/>
                    <a:gd name="connsiteX1-1565" fmla="*/ 1218142 w 1900767"/>
                    <a:gd name="connsiteY1-1566" fmla="*/ 270933 h 2606675"/>
                    <a:gd name="connsiteX2-1567" fmla="*/ 1294342 w 1900767"/>
                    <a:gd name="connsiteY2-1568" fmla="*/ 315383 h 2606675"/>
                    <a:gd name="connsiteX3-1569" fmla="*/ 1389592 w 1900767"/>
                    <a:gd name="connsiteY3-1570" fmla="*/ 359833 h 2606675"/>
                    <a:gd name="connsiteX4-1571" fmla="*/ 1484842 w 1900767"/>
                    <a:gd name="connsiteY4-1572" fmla="*/ 423333 h 2606675"/>
                    <a:gd name="connsiteX5-1573" fmla="*/ 1535642 w 1900767"/>
                    <a:gd name="connsiteY5-1574" fmla="*/ 493183 h 2606675"/>
                    <a:gd name="connsiteX6-1575" fmla="*/ 1567392 w 1900767"/>
                    <a:gd name="connsiteY6-1576" fmla="*/ 626533 h 2606675"/>
                    <a:gd name="connsiteX7-1577" fmla="*/ 1624542 w 1900767"/>
                    <a:gd name="connsiteY7-1578" fmla="*/ 924983 h 2606675"/>
                    <a:gd name="connsiteX8-1579" fmla="*/ 1688042 w 1900767"/>
                    <a:gd name="connsiteY8-1580" fmla="*/ 1210733 h 2606675"/>
                    <a:gd name="connsiteX9-1581" fmla="*/ 1719792 w 1900767"/>
                    <a:gd name="connsiteY9-1582" fmla="*/ 1426633 h 2606675"/>
                    <a:gd name="connsiteX10-1583" fmla="*/ 1757892 w 1900767"/>
                    <a:gd name="connsiteY10-1584" fmla="*/ 1585383 h 2606675"/>
                    <a:gd name="connsiteX11-1585" fmla="*/ 1795992 w 1900767"/>
                    <a:gd name="connsiteY11-1586" fmla="*/ 1744133 h 2606675"/>
                    <a:gd name="connsiteX12-1587" fmla="*/ 1834092 w 1900767"/>
                    <a:gd name="connsiteY12-1588" fmla="*/ 1979083 h 2606675"/>
                    <a:gd name="connsiteX13-1589" fmla="*/ 1878542 w 1900767"/>
                    <a:gd name="connsiteY13-1590" fmla="*/ 2137833 h 2606675"/>
                    <a:gd name="connsiteX14-1591" fmla="*/ 1897592 w 1900767"/>
                    <a:gd name="connsiteY14-1592" fmla="*/ 2201333 h 2606675"/>
                    <a:gd name="connsiteX15-1593" fmla="*/ 1859492 w 1900767"/>
                    <a:gd name="connsiteY15-1594" fmla="*/ 2252133 h 2606675"/>
                    <a:gd name="connsiteX16-1595" fmla="*/ 1846792 w 1900767"/>
                    <a:gd name="connsiteY16-1596" fmla="*/ 2296583 h 2606675"/>
                    <a:gd name="connsiteX17-1597" fmla="*/ 1745065 w 1900767"/>
                    <a:gd name="connsiteY17-1598" fmla="*/ 2212993 h 2606675"/>
                    <a:gd name="connsiteX18-1599" fmla="*/ 1745065 w 1900767"/>
                    <a:gd name="connsiteY18-1600" fmla="*/ 2292311 h 2606675"/>
                    <a:gd name="connsiteX19-1601" fmla="*/ 1745065 w 1900767"/>
                    <a:gd name="connsiteY19-1602" fmla="*/ 2292314 h 2606675"/>
                    <a:gd name="connsiteX20-1603" fmla="*/ 1745065 w 1900767"/>
                    <a:gd name="connsiteY20-1604" fmla="*/ 2292311 h 2606675"/>
                    <a:gd name="connsiteX21-1605" fmla="*/ 1745065 w 1900767"/>
                    <a:gd name="connsiteY21-1606" fmla="*/ 2212990 h 2606675"/>
                    <a:gd name="connsiteX22-1607" fmla="*/ 1665744 w 1900767"/>
                    <a:gd name="connsiteY22-1608" fmla="*/ 2292311 h 2606675"/>
                    <a:gd name="connsiteX23-1609" fmla="*/ 1745065 w 1900767"/>
                    <a:gd name="connsiteY23-1610" fmla="*/ 2212991 h 2606675"/>
                    <a:gd name="connsiteX24-1611" fmla="*/ 1745065 w 1900767"/>
                    <a:gd name="connsiteY24-1612" fmla="*/ 2292314 h 2606675"/>
                    <a:gd name="connsiteX25-1613" fmla="*/ 1745065 w 1900767"/>
                    <a:gd name="connsiteY25-1614" fmla="*/ 2212993 h 2606675"/>
                    <a:gd name="connsiteX26-1615" fmla="*/ 1745065 w 1900767"/>
                    <a:gd name="connsiteY26-1616" fmla="*/ 2292313 h 2606675"/>
                    <a:gd name="connsiteX27-1617" fmla="*/ 1745065 w 1900767"/>
                    <a:gd name="connsiteY27-1618" fmla="*/ 2292314 h 2606675"/>
                    <a:gd name="connsiteX28-1619" fmla="*/ 1656292 w 1900767"/>
                    <a:gd name="connsiteY28-1620" fmla="*/ 2385483 h 2606675"/>
                    <a:gd name="connsiteX29-1621" fmla="*/ 1745065 w 1900767"/>
                    <a:gd name="connsiteY29-1622" fmla="*/ 2292314 h 2606675"/>
                    <a:gd name="connsiteX30-1623" fmla="*/ 1637242 w 1900767"/>
                    <a:gd name="connsiteY30-1624" fmla="*/ 2290233 h 2606675"/>
                    <a:gd name="connsiteX31-1625" fmla="*/ 1624542 w 1900767"/>
                    <a:gd name="connsiteY31-1626" fmla="*/ 2233083 h 2606675"/>
                    <a:gd name="connsiteX32-1627" fmla="*/ 1586442 w 1900767"/>
                    <a:gd name="connsiteY32-1628" fmla="*/ 2131483 h 2606675"/>
                    <a:gd name="connsiteX33-1629" fmla="*/ 1535642 w 1900767"/>
                    <a:gd name="connsiteY33-1630" fmla="*/ 2017183 h 2606675"/>
                    <a:gd name="connsiteX34-1631" fmla="*/ 1497542 w 1900767"/>
                    <a:gd name="connsiteY34-1632" fmla="*/ 1909233 h 2606675"/>
                    <a:gd name="connsiteX35-1633" fmla="*/ 1472142 w 1900767"/>
                    <a:gd name="connsiteY35-1634" fmla="*/ 1940983 h 2606675"/>
                    <a:gd name="connsiteX36-1635" fmla="*/ 1472142 w 1900767"/>
                    <a:gd name="connsiteY36-1636" fmla="*/ 2201333 h 2606675"/>
                    <a:gd name="connsiteX37-1637" fmla="*/ 1465792 w 1900767"/>
                    <a:gd name="connsiteY37-1638" fmla="*/ 2506133 h 2606675"/>
                    <a:gd name="connsiteX38-1639" fmla="*/ 1427692 w 1900767"/>
                    <a:gd name="connsiteY38-1640" fmla="*/ 2525183 h 2606675"/>
                    <a:gd name="connsiteX39-1641" fmla="*/ 1262592 w 1900767"/>
                    <a:gd name="connsiteY39-1642" fmla="*/ 2569633 h 2606675"/>
                    <a:gd name="connsiteX40-1643" fmla="*/ 710142 w 1900767"/>
                    <a:gd name="connsiteY40-1644" fmla="*/ 2601383 h 2606675"/>
                    <a:gd name="connsiteX41-1645" fmla="*/ 329142 w 1900767"/>
                    <a:gd name="connsiteY41-1646" fmla="*/ 2537883 h 2606675"/>
                    <a:gd name="connsiteX42-1647" fmla="*/ 291042 w 1900767"/>
                    <a:gd name="connsiteY42-1648" fmla="*/ 2525183 h 2606675"/>
                    <a:gd name="connsiteX43-1649" fmla="*/ 259292 w 1900767"/>
                    <a:gd name="connsiteY43-1650" fmla="*/ 2499783 h 2606675"/>
                    <a:gd name="connsiteX44-1651" fmla="*/ 265642 w 1900767"/>
                    <a:gd name="connsiteY44-1652" fmla="*/ 2315633 h 2606675"/>
                    <a:gd name="connsiteX45-1653" fmla="*/ 265642 w 1900767"/>
                    <a:gd name="connsiteY45-1654" fmla="*/ 2087033 h 2606675"/>
                    <a:gd name="connsiteX46-1655" fmla="*/ 233892 w 1900767"/>
                    <a:gd name="connsiteY46-1656" fmla="*/ 1960033 h 2606675"/>
                    <a:gd name="connsiteX47-1657" fmla="*/ 189442 w 1900767"/>
                    <a:gd name="connsiteY47-1658" fmla="*/ 1794933 h 2606675"/>
                    <a:gd name="connsiteX48-1659" fmla="*/ 75142 w 1900767"/>
                    <a:gd name="connsiteY48-1660" fmla="*/ 1534583 h 2606675"/>
                    <a:gd name="connsiteX49-1661" fmla="*/ 11642 w 1900767"/>
                    <a:gd name="connsiteY49-1662" fmla="*/ 1217083 h 2606675"/>
                    <a:gd name="connsiteX50-1663" fmla="*/ 5292 w 1900767"/>
                    <a:gd name="connsiteY50-1664" fmla="*/ 791633 h 2606675"/>
                    <a:gd name="connsiteX51-1665" fmla="*/ 11642 w 1900767"/>
                    <a:gd name="connsiteY51-1666" fmla="*/ 499533 h 2606675"/>
                    <a:gd name="connsiteX52-1667" fmla="*/ 43392 w 1900767"/>
                    <a:gd name="connsiteY52-1668" fmla="*/ 283633 h 2606675"/>
                    <a:gd name="connsiteX53-1669" fmla="*/ 100542 w 1900767"/>
                    <a:gd name="connsiteY53-1670" fmla="*/ 188383 h 2606675"/>
                    <a:gd name="connsiteX54-1671" fmla="*/ 144992 w 1900767"/>
                    <a:gd name="connsiteY54-1672" fmla="*/ 150283 h 2606675"/>
                    <a:gd name="connsiteX55-1673" fmla="*/ 310092 w 1900767"/>
                    <a:gd name="connsiteY55-1674" fmla="*/ 118533 h 2606675"/>
                    <a:gd name="connsiteX56-1675" fmla="*/ 538692 w 1900767"/>
                    <a:gd name="connsiteY56-1676" fmla="*/ 86783 h 2606675"/>
                    <a:gd name="connsiteX57-1677" fmla="*/ 602192 w 1900767"/>
                    <a:gd name="connsiteY57-1678" fmla="*/ 10583 h 2606675"/>
                    <a:gd name="connsiteX58-1679" fmla="*/ 646642 w 1900767"/>
                    <a:gd name="connsiteY58-1680" fmla="*/ 23283 h 2606675"/>
                    <a:gd name="connsiteX59-1681" fmla="*/ 779992 w 1900767"/>
                    <a:gd name="connsiteY59-1682" fmla="*/ 124883 h 2606675"/>
                    <a:gd name="connsiteX60-1683" fmla="*/ 900642 w 1900767"/>
                    <a:gd name="connsiteY60-1684" fmla="*/ 245533 h 2606675"/>
                    <a:gd name="connsiteX61-1685" fmla="*/ 957792 w 1900767"/>
                    <a:gd name="connsiteY61-1686" fmla="*/ 328083 h 2606675"/>
                    <a:gd name="connsiteX62-1687" fmla="*/ 1059392 w 1900767"/>
                    <a:gd name="connsiteY62-1688" fmla="*/ 569383 h 2606675"/>
                    <a:gd name="connsiteX63-1689" fmla="*/ 1199092 w 1900767"/>
                    <a:gd name="connsiteY63-1690" fmla="*/ 867833 h 2606675"/>
                    <a:gd name="connsiteX64-1691" fmla="*/ 1224492 w 1900767"/>
                    <a:gd name="connsiteY64-1692" fmla="*/ 924983 h 2606675"/>
                    <a:gd name="connsiteX65-1693" fmla="*/ 1249892 w 1900767"/>
                    <a:gd name="connsiteY65-1694" fmla="*/ 880533 h 2606675"/>
                    <a:gd name="connsiteX66-1695" fmla="*/ 1275292 w 1900767"/>
                    <a:gd name="connsiteY66-1696" fmla="*/ 772583 h 2606675"/>
                    <a:gd name="connsiteX67-1697" fmla="*/ 1287992 w 1900767"/>
                    <a:gd name="connsiteY67-1698" fmla="*/ 569383 h 2606675"/>
                    <a:gd name="connsiteX68-1699" fmla="*/ 1237192 w 1900767"/>
                    <a:gd name="connsiteY68-1700" fmla="*/ 410633 h 2606675"/>
                    <a:gd name="connsiteX69-1701" fmla="*/ 1148292 w 1900767"/>
                    <a:gd name="connsiteY69-1702" fmla="*/ 264583 h 2606675"/>
                    <a:gd name="connsiteX70-1703" fmla="*/ 1091142 w 1900767"/>
                    <a:gd name="connsiteY70-1704" fmla="*/ 150283 h 2606675"/>
                    <a:gd name="connsiteX0-1705" fmla="*/ 1091142 w 1900767"/>
                    <a:gd name="connsiteY0-1706" fmla="*/ 150283 h 2606675"/>
                    <a:gd name="connsiteX1-1707" fmla="*/ 1218142 w 1900767"/>
                    <a:gd name="connsiteY1-1708" fmla="*/ 270933 h 2606675"/>
                    <a:gd name="connsiteX2-1709" fmla="*/ 1294342 w 1900767"/>
                    <a:gd name="connsiteY2-1710" fmla="*/ 315383 h 2606675"/>
                    <a:gd name="connsiteX3-1711" fmla="*/ 1389592 w 1900767"/>
                    <a:gd name="connsiteY3-1712" fmla="*/ 359833 h 2606675"/>
                    <a:gd name="connsiteX4-1713" fmla="*/ 1484842 w 1900767"/>
                    <a:gd name="connsiteY4-1714" fmla="*/ 423333 h 2606675"/>
                    <a:gd name="connsiteX5-1715" fmla="*/ 1535642 w 1900767"/>
                    <a:gd name="connsiteY5-1716" fmla="*/ 493183 h 2606675"/>
                    <a:gd name="connsiteX6-1717" fmla="*/ 1567392 w 1900767"/>
                    <a:gd name="connsiteY6-1718" fmla="*/ 626533 h 2606675"/>
                    <a:gd name="connsiteX7-1719" fmla="*/ 1624542 w 1900767"/>
                    <a:gd name="connsiteY7-1720" fmla="*/ 924983 h 2606675"/>
                    <a:gd name="connsiteX8-1721" fmla="*/ 1688042 w 1900767"/>
                    <a:gd name="connsiteY8-1722" fmla="*/ 1210733 h 2606675"/>
                    <a:gd name="connsiteX9-1723" fmla="*/ 1719792 w 1900767"/>
                    <a:gd name="connsiteY9-1724" fmla="*/ 1426633 h 2606675"/>
                    <a:gd name="connsiteX10-1725" fmla="*/ 1757892 w 1900767"/>
                    <a:gd name="connsiteY10-1726" fmla="*/ 1585383 h 2606675"/>
                    <a:gd name="connsiteX11-1727" fmla="*/ 1795992 w 1900767"/>
                    <a:gd name="connsiteY11-1728" fmla="*/ 1744133 h 2606675"/>
                    <a:gd name="connsiteX12-1729" fmla="*/ 1834092 w 1900767"/>
                    <a:gd name="connsiteY12-1730" fmla="*/ 1979083 h 2606675"/>
                    <a:gd name="connsiteX13-1731" fmla="*/ 1878542 w 1900767"/>
                    <a:gd name="connsiteY13-1732" fmla="*/ 2137833 h 2606675"/>
                    <a:gd name="connsiteX14-1733" fmla="*/ 1897592 w 1900767"/>
                    <a:gd name="connsiteY14-1734" fmla="*/ 2201333 h 2606675"/>
                    <a:gd name="connsiteX15-1735" fmla="*/ 1859492 w 1900767"/>
                    <a:gd name="connsiteY15-1736" fmla="*/ 2252133 h 2606675"/>
                    <a:gd name="connsiteX16-1737" fmla="*/ 1846792 w 1900767"/>
                    <a:gd name="connsiteY16-1738" fmla="*/ 2296583 h 2606675"/>
                    <a:gd name="connsiteX17-1739" fmla="*/ 1745065 w 1900767"/>
                    <a:gd name="connsiteY17-1740" fmla="*/ 2212993 h 2606675"/>
                    <a:gd name="connsiteX18-1741" fmla="*/ 1745065 w 1900767"/>
                    <a:gd name="connsiteY18-1742" fmla="*/ 2292311 h 2606675"/>
                    <a:gd name="connsiteX19-1743" fmla="*/ 1745065 w 1900767"/>
                    <a:gd name="connsiteY19-1744" fmla="*/ 2292314 h 2606675"/>
                    <a:gd name="connsiteX20-1745" fmla="*/ 1745065 w 1900767"/>
                    <a:gd name="connsiteY20-1746" fmla="*/ 2292311 h 2606675"/>
                    <a:gd name="connsiteX21-1747" fmla="*/ 1745065 w 1900767"/>
                    <a:gd name="connsiteY21-1748" fmla="*/ 2212990 h 2606675"/>
                    <a:gd name="connsiteX22-1749" fmla="*/ 1665744 w 1900767"/>
                    <a:gd name="connsiteY22-1750" fmla="*/ 2292311 h 2606675"/>
                    <a:gd name="connsiteX23-1751" fmla="*/ 1745065 w 1900767"/>
                    <a:gd name="connsiteY23-1752" fmla="*/ 2212991 h 2606675"/>
                    <a:gd name="connsiteX24-1753" fmla="*/ 1745065 w 1900767"/>
                    <a:gd name="connsiteY24-1754" fmla="*/ 2292314 h 2606675"/>
                    <a:gd name="connsiteX25-1755" fmla="*/ 1745065 w 1900767"/>
                    <a:gd name="connsiteY25-1756" fmla="*/ 2212993 h 2606675"/>
                    <a:gd name="connsiteX26-1757" fmla="*/ 1745065 w 1900767"/>
                    <a:gd name="connsiteY26-1758" fmla="*/ 2292313 h 2606675"/>
                    <a:gd name="connsiteX27-1759" fmla="*/ 1745065 w 1900767"/>
                    <a:gd name="connsiteY27-1760" fmla="*/ 2292314 h 2606675"/>
                    <a:gd name="connsiteX28-1761" fmla="*/ 1745065 w 1900767"/>
                    <a:gd name="connsiteY28-1762" fmla="*/ 2292314 h 2606675"/>
                    <a:gd name="connsiteX29-1763" fmla="*/ 1745065 w 1900767"/>
                    <a:gd name="connsiteY29-1764" fmla="*/ 2292314 h 2606675"/>
                    <a:gd name="connsiteX30-1765" fmla="*/ 1637242 w 1900767"/>
                    <a:gd name="connsiteY30-1766" fmla="*/ 2290233 h 2606675"/>
                    <a:gd name="connsiteX31-1767" fmla="*/ 1624542 w 1900767"/>
                    <a:gd name="connsiteY31-1768" fmla="*/ 2233083 h 2606675"/>
                    <a:gd name="connsiteX32-1769" fmla="*/ 1586442 w 1900767"/>
                    <a:gd name="connsiteY32-1770" fmla="*/ 2131483 h 2606675"/>
                    <a:gd name="connsiteX33-1771" fmla="*/ 1535642 w 1900767"/>
                    <a:gd name="connsiteY33-1772" fmla="*/ 2017183 h 2606675"/>
                    <a:gd name="connsiteX34-1773" fmla="*/ 1497542 w 1900767"/>
                    <a:gd name="connsiteY34-1774" fmla="*/ 1909233 h 2606675"/>
                    <a:gd name="connsiteX35-1775" fmla="*/ 1472142 w 1900767"/>
                    <a:gd name="connsiteY35-1776" fmla="*/ 1940983 h 2606675"/>
                    <a:gd name="connsiteX36-1777" fmla="*/ 1472142 w 1900767"/>
                    <a:gd name="connsiteY36-1778" fmla="*/ 2201333 h 2606675"/>
                    <a:gd name="connsiteX37-1779" fmla="*/ 1465792 w 1900767"/>
                    <a:gd name="connsiteY37-1780" fmla="*/ 2506133 h 2606675"/>
                    <a:gd name="connsiteX38-1781" fmla="*/ 1427692 w 1900767"/>
                    <a:gd name="connsiteY38-1782" fmla="*/ 2525183 h 2606675"/>
                    <a:gd name="connsiteX39-1783" fmla="*/ 1262592 w 1900767"/>
                    <a:gd name="connsiteY39-1784" fmla="*/ 2569633 h 2606675"/>
                    <a:gd name="connsiteX40-1785" fmla="*/ 710142 w 1900767"/>
                    <a:gd name="connsiteY40-1786" fmla="*/ 2601383 h 2606675"/>
                    <a:gd name="connsiteX41-1787" fmla="*/ 329142 w 1900767"/>
                    <a:gd name="connsiteY41-1788" fmla="*/ 2537883 h 2606675"/>
                    <a:gd name="connsiteX42-1789" fmla="*/ 291042 w 1900767"/>
                    <a:gd name="connsiteY42-1790" fmla="*/ 2525183 h 2606675"/>
                    <a:gd name="connsiteX43-1791" fmla="*/ 259292 w 1900767"/>
                    <a:gd name="connsiteY43-1792" fmla="*/ 2499783 h 2606675"/>
                    <a:gd name="connsiteX44-1793" fmla="*/ 265642 w 1900767"/>
                    <a:gd name="connsiteY44-1794" fmla="*/ 2315633 h 2606675"/>
                    <a:gd name="connsiteX45-1795" fmla="*/ 265642 w 1900767"/>
                    <a:gd name="connsiteY45-1796" fmla="*/ 2087033 h 2606675"/>
                    <a:gd name="connsiteX46-1797" fmla="*/ 233892 w 1900767"/>
                    <a:gd name="connsiteY46-1798" fmla="*/ 1960033 h 2606675"/>
                    <a:gd name="connsiteX47-1799" fmla="*/ 189442 w 1900767"/>
                    <a:gd name="connsiteY47-1800" fmla="*/ 1794933 h 2606675"/>
                    <a:gd name="connsiteX48-1801" fmla="*/ 75142 w 1900767"/>
                    <a:gd name="connsiteY48-1802" fmla="*/ 1534583 h 2606675"/>
                    <a:gd name="connsiteX49-1803" fmla="*/ 11642 w 1900767"/>
                    <a:gd name="connsiteY49-1804" fmla="*/ 1217083 h 2606675"/>
                    <a:gd name="connsiteX50-1805" fmla="*/ 5292 w 1900767"/>
                    <a:gd name="connsiteY50-1806" fmla="*/ 791633 h 2606675"/>
                    <a:gd name="connsiteX51-1807" fmla="*/ 11642 w 1900767"/>
                    <a:gd name="connsiteY51-1808" fmla="*/ 499533 h 2606675"/>
                    <a:gd name="connsiteX52-1809" fmla="*/ 43392 w 1900767"/>
                    <a:gd name="connsiteY52-1810" fmla="*/ 283633 h 2606675"/>
                    <a:gd name="connsiteX53-1811" fmla="*/ 100542 w 1900767"/>
                    <a:gd name="connsiteY53-1812" fmla="*/ 188383 h 2606675"/>
                    <a:gd name="connsiteX54-1813" fmla="*/ 144992 w 1900767"/>
                    <a:gd name="connsiteY54-1814" fmla="*/ 150283 h 2606675"/>
                    <a:gd name="connsiteX55-1815" fmla="*/ 310092 w 1900767"/>
                    <a:gd name="connsiteY55-1816" fmla="*/ 118533 h 2606675"/>
                    <a:gd name="connsiteX56-1817" fmla="*/ 538692 w 1900767"/>
                    <a:gd name="connsiteY56-1818" fmla="*/ 86783 h 2606675"/>
                    <a:gd name="connsiteX57-1819" fmla="*/ 602192 w 1900767"/>
                    <a:gd name="connsiteY57-1820" fmla="*/ 10583 h 2606675"/>
                    <a:gd name="connsiteX58-1821" fmla="*/ 646642 w 1900767"/>
                    <a:gd name="connsiteY58-1822" fmla="*/ 23283 h 2606675"/>
                    <a:gd name="connsiteX59-1823" fmla="*/ 779992 w 1900767"/>
                    <a:gd name="connsiteY59-1824" fmla="*/ 124883 h 2606675"/>
                    <a:gd name="connsiteX60-1825" fmla="*/ 900642 w 1900767"/>
                    <a:gd name="connsiteY60-1826" fmla="*/ 245533 h 2606675"/>
                    <a:gd name="connsiteX61-1827" fmla="*/ 957792 w 1900767"/>
                    <a:gd name="connsiteY61-1828" fmla="*/ 328083 h 2606675"/>
                    <a:gd name="connsiteX62-1829" fmla="*/ 1059392 w 1900767"/>
                    <a:gd name="connsiteY62-1830" fmla="*/ 569383 h 2606675"/>
                    <a:gd name="connsiteX63-1831" fmla="*/ 1199092 w 1900767"/>
                    <a:gd name="connsiteY63-1832" fmla="*/ 867833 h 2606675"/>
                    <a:gd name="connsiteX64-1833" fmla="*/ 1224492 w 1900767"/>
                    <a:gd name="connsiteY64-1834" fmla="*/ 924983 h 2606675"/>
                    <a:gd name="connsiteX65-1835" fmla="*/ 1249892 w 1900767"/>
                    <a:gd name="connsiteY65-1836" fmla="*/ 880533 h 2606675"/>
                    <a:gd name="connsiteX66-1837" fmla="*/ 1275292 w 1900767"/>
                    <a:gd name="connsiteY66-1838" fmla="*/ 772583 h 2606675"/>
                    <a:gd name="connsiteX67-1839" fmla="*/ 1287992 w 1900767"/>
                    <a:gd name="connsiteY67-1840" fmla="*/ 569383 h 2606675"/>
                    <a:gd name="connsiteX68-1841" fmla="*/ 1237192 w 1900767"/>
                    <a:gd name="connsiteY68-1842" fmla="*/ 410633 h 2606675"/>
                    <a:gd name="connsiteX69-1843" fmla="*/ 1148292 w 1900767"/>
                    <a:gd name="connsiteY69-1844" fmla="*/ 264583 h 2606675"/>
                    <a:gd name="connsiteX70-1845" fmla="*/ 1091142 w 1900767"/>
                    <a:gd name="connsiteY70-1846" fmla="*/ 150283 h 2606675"/>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 ang="0">
                      <a:pos x="connsiteX17-35" y="connsiteY17-36"/>
                    </a:cxn>
                    <a:cxn ang="0">
                      <a:pos x="connsiteX18-37" y="connsiteY18-38"/>
                    </a:cxn>
                    <a:cxn ang="0">
                      <a:pos x="connsiteX19-39" y="connsiteY19-40"/>
                    </a:cxn>
                    <a:cxn ang="0">
                      <a:pos x="connsiteX20-41" y="connsiteY20-42"/>
                    </a:cxn>
                    <a:cxn ang="0">
                      <a:pos x="connsiteX21-43" y="connsiteY21-44"/>
                    </a:cxn>
                    <a:cxn ang="0">
                      <a:pos x="connsiteX22-45" y="connsiteY22-46"/>
                    </a:cxn>
                    <a:cxn ang="0">
                      <a:pos x="connsiteX23-47" y="connsiteY23-48"/>
                    </a:cxn>
                    <a:cxn ang="0">
                      <a:pos x="connsiteX24-49" y="connsiteY24-50"/>
                    </a:cxn>
                    <a:cxn ang="0">
                      <a:pos x="connsiteX25-51" y="connsiteY25-52"/>
                    </a:cxn>
                    <a:cxn ang="0">
                      <a:pos x="connsiteX26-53" y="connsiteY26-54"/>
                    </a:cxn>
                    <a:cxn ang="0">
                      <a:pos x="connsiteX27-55" y="connsiteY27-56"/>
                    </a:cxn>
                    <a:cxn ang="0">
                      <a:pos x="connsiteX28-57" y="connsiteY28-58"/>
                    </a:cxn>
                    <a:cxn ang="0">
                      <a:pos x="connsiteX29-59" y="connsiteY29-60"/>
                    </a:cxn>
                    <a:cxn ang="0">
                      <a:pos x="connsiteX30-61" y="connsiteY30-62"/>
                    </a:cxn>
                    <a:cxn ang="0">
                      <a:pos x="connsiteX31-63" y="connsiteY31-64"/>
                    </a:cxn>
                    <a:cxn ang="0">
                      <a:pos x="connsiteX32-65" y="connsiteY32-66"/>
                    </a:cxn>
                    <a:cxn ang="0">
                      <a:pos x="connsiteX33-67" y="connsiteY33-68"/>
                    </a:cxn>
                    <a:cxn ang="0">
                      <a:pos x="connsiteX34-69" y="connsiteY34-70"/>
                    </a:cxn>
                    <a:cxn ang="0">
                      <a:pos x="connsiteX35-71" y="connsiteY35-72"/>
                    </a:cxn>
                    <a:cxn ang="0">
                      <a:pos x="connsiteX36-73" y="connsiteY36-74"/>
                    </a:cxn>
                    <a:cxn ang="0">
                      <a:pos x="connsiteX37-75" y="connsiteY37-76"/>
                    </a:cxn>
                    <a:cxn ang="0">
                      <a:pos x="connsiteX38-77" y="connsiteY38-78"/>
                    </a:cxn>
                    <a:cxn ang="0">
                      <a:pos x="connsiteX39-79" y="connsiteY39-80"/>
                    </a:cxn>
                    <a:cxn ang="0">
                      <a:pos x="connsiteX40-81" y="connsiteY40-82"/>
                    </a:cxn>
                    <a:cxn ang="0">
                      <a:pos x="connsiteX41-83" y="connsiteY41-84"/>
                    </a:cxn>
                    <a:cxn ang="0">
                      <a:pos x="connsiteX42-85" y="connsiteY42-86"/>
                    </a:cxn>
                    <a:cxn ang="0">
                      <a:pos x="connsiteX43-87" y="connsiteY43-88"/>
                    </a:cxn>
                    <a:cxn ang="0">
                      <a:pos x="connsiteX44-89" y="connsiteY44-90"/>
                    </a:cxn>
                    <a:cxn ang="0">
                      <a:pos x="connsiteX45-91" y="connsiteY45-92"/>
                    </a:cxn>
                    <a:cxn ang="0">
                      <a:pos x="connsiteX46-93" y="connsiteY46-94"/>
                    </a:cxn>
                    <a:cxn ang="0">
                      <a:pos x="connsiteX47-95" y="connsiteY47-96"/>
                    </a:cxn>
                    <a:cxn ang="0">
                      <a:pos x="connsiteX48-97" y="connsiteY48-98"/>
                    </a:cxn>
                    <a:cxn ang="0">
                      <a:pos x="connsiteX49-99" y="connsiteY49-100"/>
                    </a:cxn>
                    <a:cxn ang="0">
                      <a:pos x="connsiteX50-101" y="connsiteY50-102"/>
                    </a:cxn>
                    <a:cxn ang="0">
                      <a:pos x="connsiteX51-103" y="connsiteY51-104"/>
                    </a:cxn>
                    <a:cxn ang="0">
                      <a:pos x="connsiteX52-105" y="connsiteY52-106"/>
                    </a:cxn>
                    <a:cxn ang="0">
                      <a:pos x="connsiteX53-107" y="connsiteY53-108"/>
                    </a:cxn>
                    <a:cxn ang="0">
                      <a:pos x="connsiteX54-109" y="connsiteY54-110"/>
                    </a:cxn>
                    <a:cxn ang="0">
                      <a:pos x="connsiteX55-111" y="connsiteY55-112"/>
                    </a:cxn>
                    <a:cxn ang="0">
                      <a:pos x="connsiteX56-113" y="connsiteY56-114"/>
                    </a:cxn>
                    <a:cxn ang="0">
                      <a:pos x="connsiteX57-115" y="connsiteY57-116"/>
                    </a:cxn>
                    <a:cxn ang="0">
                      <a:pos x="connsiteX58-117" y="connsiteY58-118"/>
                    </a:cxn>
                    <a:cxn ang="0">
                      <a:pos x="connsiteX59-119" y="connsiteY59-120"/>
                    </a:cxn>
                    <a:cxn ang="0">
                      <a:pos x="connsiteX60-121" y="connsiteY60-122"/>
                    </a:cxn>
                    <a:cxn ang="0">
                      <a:pos x="connsiteX61-123" y="connsiteY61-124"/>
                    </a:cxn>
                    <a:cxn ang="0">
                      <a:pos x="connsiteX62-125" y="connsiteY62-126"/>
                    </a:cxn>
                    <a:cxn ang="0">
                      <a:pos x="connsiteX63-127" y="connsiteY63-128"/>
                    </a:cxn>
                    <a:cxn ang="0">
                      <a:pos x="connsiteX64-129" y="connsiteY64-130"/>
                    </a:cxn>
                    <a:cxn ang="0">
                      <a:pos x="connsiteX65-131" y="connsiteY65-132"/>
                    </a:cxn>
                    <a:cxn ang="0">
                      <a:pos x="connsiteX66-133" y="connsiteY66-134"/>
                    </a:cxn>
                    <a:cxn ang="0">
                      <a:pos x="connsiteX67-135" y="connsiteY67-136"/>
                    </a:cxn>
                    <a:cxn ang="0">
                      <a:pos x="connsiteX68-137" y="connsiteY68-138"/>
                    </a:cxn>
                    <a:cxn ang="0">
                      <a:pos x="connsiteX69-139" y="connsiteY69-140"/>
                    </a:cxn>
                    <a:cxn ang="0">
                      <a:pos x="connsiteX70-141" y="connsiteY70-142"/>
                    </a:cxn>
                  </a:cxnLst>
                  <a:rect l="l" t="t" r="r" b="b"/>
                  <a:pathLst>
                    <a:path w="1900767" h="2606675">
                      <a:moveTo>
                        <a:pt x="1091142" y="150283"/>
                      </a:moveTo>
                      <a:cubicBezTo>
                        <a:pt x="1102784" y="151341"/>
                        <a:pt x="1184275" y="243416"/>
                        <a:pt x="1218142" y="270933"/>
                      </a:cubicBezTo>
                      <a:cubicBezTo>
                        <a:pt x="1252009" y="298450"/>
                        <a:pt x="1265767" y="300566"/>
                        <a:pt x="1294342" y="315383"/>
                      </a:cubicBezTo>
                      <a:cubicBezTo>
                        <a:pt x="1322917" y="330200"/>
                        <a:pt x="1357842" y="341841"/>
                        <a:pt x="1389592" y="359833"/>
                      </a:cubicBezTo>
                      <a:cubicBezTo>
                        <a:pt x="1421342" y="377825"/>
                        <a:pt x="1460500" y="401108"/>
                        <a:pt x="1484842" y="423333"/>
                      </a:cubicBezTo>
                      <a:cubicBezTo>
                        <a:pt x="1509184" y="445558"/>
                        <a:pt x="1521884" y="459316"/>
                        <a:pt x="1535642" y="493183"/>
                      </a:cubicBezTo>
                      <a:cubicBezTo>
                        <a:pt x="1549400" y="527050"/>
                        <a:pt x="1552575" y="554566"/>
                        <a:pt x="1567392" y="626533"/>
                      </a:cubicBezTo>
                      <a:cubicBezTo>
                        <a:pt x="1582209" y="698500"/>
                        <a:pt x="1604434" y="827616"/>
                        <a:pt x="1624542" y="924983"/>
                      </a:cubicBezTo>
                      <a:cubicBezTo>
                        <a:pt x="1644650" y="1022350"/>
                        <a:pt x="1672167" y="1127125"/>
                        <a:pt x="1688042" y="1210733"/>
                      </a:cubicBezTo>
                      <a:cubicBezTo>
                        <a:pt x="1703917" y="1294341"/>
                        <a:pt x="1708150" y="1364191"/>
                        <a:pt x="1719792" y="1426633"/>
                      </a:cubicBezTo>
                      <a:cubicBezTo>
                        <a:pt x="1731434" y="1489075"/>
                        <a:pt x="1757892" y="1585383"/>
                        <a:pt x="1757892" y="1585383"/>
                      </a:cubicBezTo>
                      <a:cubicBezTo>
                        <a:pt x="1770592" y="1638300"/>
                        <a:pt x="1783292" y="1678516"/>
                        <a:pt x="1795992" y="1744133"/>
                      </a:cubicBezTo>
                      <a:cubicBezTo>
                        <a:pt x="1808692" y="1809750"/>
                        <a:pt x="1820334" y="1913466"/>
                        <a:pt x="1834092" y="1979083"/>
                      </a:cubicBezTo>
                      <a:cubicBezTo>
                        <a:pt x="1847850" y="2044700"/>
                        <a:pt x="1867959" y="2100791"/>
                        <a:pt x="1878542" y="2137833"/>
                      </a:cubicBezTo>
                      <a:cubicBezTo>
                        <a:pt x="1889125" y="2174875"/>
                        <a:pt x="1900767" y="2182283"/>
                        <a:pt x="1897592" y="2201333"/>
                      </a:cubicBezTo>
                      <a:cubicBezTo>
                        <a:pt x="1894417" y="2220383"/>
                        <a:pt x="1867959" y="2236258"/>
                        <a:pt x="1859492" y="2252133"/>
                      </a:cubicBezTo>
                      <a:cubicBezTo>
                        <a:pt x="1851025" y="2268008"/>
                        <a:pt x="1865863" y="2303106"/>
                        <a:pt x="1846792" y="2296583"/>
                      </a:cubicBezTo>
                      <a:cubicBezTo>
                        <a:pt x="1827721" y="2290060"/>
                        <a:pt x="1762019" y="2213705"/>
                        <a:pt x="1745065" y="2212993"/>
                      </a:cubicBezTo>
                      <a:cubicBezTo>
                        <a:pt x="1728111" y="2212281"/>
                        <a:pt x="1745065" y="2279091"/>
                        <a:pt x="1745065" y="2292311"/>
                      </a:cubicBezTo>
                      <a:lnTo>
                        <a:pt x="1745065" y="2292314"/>
                      </a:lnTo>
                      <a:lnTo>
                        <a:pt x="1745065" y="2292311"/>
                      </a:lnTo>
                      <a:cubicBezTo>
                        <a:pt x="1734482" y="2313478"/>
                        <a:pt x="1758285" y="2212990"/>
                        <a:pt x="1745065" y="2212990"/>
                      </a:cubicBezTo>
                      <a:cubicBezTo>
                        <a:pt x="1731845" y="2212990"/>
                        <a:pt x="1665744" y="2292311"/>
                        <a:pt x="1665744" y="2292311"/>
                      </a:cubicBezTo>
                      <a:cubicBezTo>
                        <a:pt x="1665744" y="2292311"/>
                        <a:pt x="1731845" y="2212991"/>
                        <a:pt x="1745065" y="2212991"/>
                      </a:cubicBezTo>
                      <a:cubicBezTo>
                        <a:pt x="1758285" y="2212991"/>
                        <a:pt x="1745065" y="2292314"/>
                        <a:pt x="1745065" y="2292314"/>
                      </a:cubicBezTo>
                      <a:lnTo>
                        <a:pt x="1745065" y="2212993"/>
                      </a:lnTo>
                      <a:lnTo>
                        <a:pt x="1745065" y="2292313"/>
                      </a:lnTo>
                      <a:cubicBezTo>
                        <a:pt x="1745065" y="2305533"/>
                        <a:pt x="1759861" y="2276786"/>
                        <a:pt x="1745065" y="2292314"/>
                      </a:cubicBezTo>
                      <a:lnTo>
                        <a:pt x="1745065" y="2292314"/>
                      </a:lnTo>
                      <a:lnTo>
                        <a:pt x="1745065" y="2292314"/>
                      </a:lnTo>
                      <a:cubicBezTo>
                        <a:pt x="1727095" y="2291967"/>
                        <a:pt x="1657329" y="2300105"/>
                        <a:pt x="1637242" y="2290233"/>
                      </a:cubicBezTo>
                      <a:cubicBezTo>
                        <a:pt x="1617155" y="2280361"/>
                        <a:pt x="1633009" y="2259541"/>
                        <a:pt x="1624542" y="2233083"/>
                      </a:cubicBezTo>
                      <a:cubicBezTo>
                        <a:pt x="1616075" y="2206625"/>
                        <a:pt x="1601259" y="2167466"/>
                        <a:pt x="1586442" y="2131483"/>
                      </a:cubicBezTo>
                      <a:cubicBezTo>
                        <a:pt x="1571625" y="2095500"/>
                        <a:pt x="1550459" y="2054225"/>
                        <a:pt x="1535642" y="2017183"/>
                      </a:cubicBezTo>
                      <a:cubicBezTo>
                        <a:pt x="1520825" y="1980141"/>
                        <a:pt x="1508125" y="1921933"/>
                        <a:pt x="1497542" y="1909233"/>
                      </a:cubicBezTo>
                      <a:cubicBezTo>
                        <a:pt x="1486959" y="1896533"/>
                        <a:pt x="1476375" y="1892300"/>
                        <a:pt x="1472142" y="1940983"/>
                      </a:cubicBezTo>
                      <a:cubicBezTo>
                        <a:pt x="1467909" y="1989666"/>
                        <a:pt x="1473200" y="2107141"/>
                        <a:pt x="1472142" y="2201333"/>
                      </a:cubicBezTo>
                      <a:cubicBezTo>
                        <a:pt x="1471084" y="2295525"/>
                        <a:pt x="1473200" y="2452158"/>
                        <a:pt x="1465792" y="2506133"/>
                      </a:cubicBezTo>
                      <a:cubicBezTo>
                        <a:pt x="1458384" y="2560108"/>
                        <a:pt x="1461559" y="2514600"/>
                        <a:pt x="1427692" y="2525183"/>
                      </a:cubicBezTo>
                      <a:cubicBezTo>
                        <a:pt x="1393825" y="2535766"/>
                        <a:pt x="1382184" y="2556933"/>
                        <a:pt x="1262592" y="2569633"/>
                      </a:cubicBezTo>
                      <a:cubicBezTo>
                        <a:pt x="1143000" y="2582333"/>
                        <a:pt x="865717" y="2606675"/>
                        <a:pt x="710142" y="2601383"/>
                      </a:cubicBezTo>
                      <a:cubicBezTo>
                        <a:pt x="554567" y="2596091"/>
                        <a:pt x="398992" y="2550583"/>
                        <a:pt x="329142" y="2537883"/>
                      </a:cubicBezTo>
                      <a:cubicBezTo>
                        <a:pt x="259292" y="2525183"/>
                        <a:pt x="302684" y="2531533"/>
                        <a:pt x="291042" y="2525183"/>
                      </a:cubicBezTo>
                      <a:cubicBezTo>
                        <a:pt x="279400" y="2518833"/>
                        <a:pt x="263525" y="2534708"/>
                        <a:pt x="259292" y="2499783"/>
                      </a:cubicBezTo>
                      <a:cubicBezTo>
                        <a:pt x="255059" y="2464858"/>
                        <a:pt x="264584" y="2384425"/>
                        <a:pt x="265642" y="2315633"/>
                      </a:cubicBezTo>
                      <a:cubicBezTo>
                        <a:pt x="266700" y="2246841"/>
                        <a:pt x="270934" y="2146300"/>
                        <a:pt x="265642" y="2087033"/>
                      </a:cubicBezTo>
                      <a:cubicBezTo>
                        <a:pt x="260350" y="2027766"/>
                        <a:pt x="246592" y="2008716"/>
                        <a:pt x="233892" y="1960033"/>
                      </a:cubicBezTo>
                      <a:cubicBezTo>
                        <a:pt x="221192" y="1911350"/>
                        <a:pt x="215900" y="1865841"/>
                        <a:pt x="189442" y="1794933"/>
                      </a:cubicBezTo>
                      <a:cubicBezTo>
                        <a:pt x="162984" y="1724025"/>
                        <a:pt x="104775" y="1630891"/>
                        <a:pt x="75142" y="1534583"/>
                      </a:cubicBezTo>
                      <a:cubicBezTo>
                        <a:pt x="45509" y="1438275"/>
                        <a:pt x="23284" y="1340908"/>
                        <a:pt x="11642" y="1217083"/>
                      </a:cubicBezTo>
                      <a:cubicBezTo>
                        <a:pt x="0" y="1093258"/>
                        <a:pt x="5292" y="911225"/>
                        <a:pt x="5292" y="791633"/>
                      </a:cubicBezTo>
                      <a:cubicBezTo>
                        <a:pt x="5292" y="672041"/>
                        <a:pt x="5292" y="584200"/>
                        <a:pt x="11642" y="499533"/>
                      </a:cubicBezTo>
                      <a:cubicBezTo>
                        <a:pt x="17992" y="414866"/>
                        <a:pt x="28575" y="335491"/>
                        <a:pt x="43392" y="283633"/>
                      </a:cubicBezTo>
                      <a:cubicBezTo>
                        <a:pt x="58209" y="231775"/>
                        <a:pt x="83609" y="210608"/>
                        <a:pt x="100542" y="188383"/>
                      </a:cubicBezTo>
                      <a:cubicBezTo>
                        <a:pt x="117475" y="166158"/>
                        <a:pt x="110067" y="161925"/>
                        <a:pt x="144992" y="150283"/>
                      </a:cubicBezTo>
                      <a:cubicBezTo>
                        <a:pt x="179917" y="138641"/>
                        <a:pt x="244475" y="129116"/>
                        <a:pt x="310092" y="118533"/>
                      </a:cubicBezTo>
                      <a:cubicBezTo>
                        <a:pt x="375709" y="107950"/>
                        <a:pt x="490009" y="104775"/>
                        <a:pt x="538692" y="86783"/>
                      </a:cubicBezTo>
                      <a:cubicBezTo>
                        <a:pt x="587375" y="68791"/>
                        <a:pt x="584200" y="21166"/>
                        <a:pt x="602192" y="10583"/>
                      </a:cubicBezTo>
                      <a:cubicBezTo>
                        <a:pt x="620184" y="0"/>
                        <a:pt x="617009" y="4233"/>
                        <a:pt x="646642" y="23283"/>
                      </a:cubicBezTo>
                      <a:cubicBezTo>
                        <a:pt x="676275" y="42333"/>
                        <a:pt x="737659" y="87841"/>
                        <a:pt x="779992" y="124883"/>
                      </a:cubicBezTo>
                      <a:cubicBezTo>
                        <a:pt x="822325" y="161925"/>
                        <a:pt x="871009" y="211666"/>
                        <a:pt x="900642" y="245533"/>
                      </a:cubicBezTo>
                      <a:cubicBezTo>
                        <a:pt x="930275" y="279400"/>
                        <a:pt x="931334" y="274108"/>
                        <a:pt x="957792" y="328083"/>
                      </a:cubicBezTo>
                      <a:cubicBezTo>
                        <a:pt x="984250" y="382058"/>
                        <a:pt x="1019175" y="479425"/>
                        <a:pt x="1059392" y="569383"/>
                      </a:cubicBezTo>
                      <a:cubicBezTo>
                        <a:pt x="1099609" y="659341"/>
                        <a:pt x="1171575" y="808566"/>
                        <a:pt x="1199092" y="867833"/>
                      </a:cubicBezTo>
                      <a:cubicBezTo>
                        <a:pt x="1226609" y="927100"/>
                        <a:pt x="1216025" y="922866"/>
                        <a:pt x="1224492" y="924983"/>
                      </a:cubicBezTo>
                      <a:cubicBezTo>
                        <a:pt x="1232959" y="927100"/>
                        <a:pt x="1241425" y="905933"/>
                        <a:pt x="1249892" y="880533"/>
                      </a:cubicBezTo>
                      <a:cubicBezTo>
                        <a:pt x="1258359" y="855133"/>
                        <a:pt x="1268942" y="824441"/>
                        <a:pt x="1275292" y="772583"/>
                      </a:cubicBezTo>
                      <a:cubicBezTo>
                        <a:pt x="1281642" y="720725"/>
                        <a:pt x="1294342" y="629708"/>
                        <a:pt x="1287992" y="569383"/>
                      </a:cubicBezTo>
                      <a:cubicBezTo>
                        <a:pt x="1281642" y="509058"/>
                        <a:pt x="1260475" y="461433"/>
                        <a:pt x="1237192" y="410633"/>
                      </a:cubicBezTo>
                      <a:cubicBezTo>
                        <a:pt x="1213909" y="359833"/>
                        <a:pt x="1174750" y="304800"/>
                        <a:pt x="1148292" y="264583"/>
                      </a:cubicBezTo>
                      <a:cubicBezTo>
                        <a:pt x="1121834" y="224366"/>
                        <a:pt x="1079500" y="149225"/>
                        <a:pt x="1091142" y="150283"/>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63" name="Freeform 62"/>
                <p:cNvSpPr/>
                <p:nvPr/>
              </p:nvSpPr>
              <p:spPr>
                <a:xfrm>
                  <a:off x="4564592" y="3040592"/>
                  <a:ext cx="386291" cy="242358"/>
                </a:xfrm>
                <a:custGeom>
                  <a:avLst/>
                  <a:gdLst>
                    <a:gd name="connsiteX0" fmla="*/ 20108 w 386291"/>
                    <a:gd name="connsiteY0" fmla="*/ 77258 h 242358"/>
                    <a:gd name="connsiteX1" fmla="*/ 166158 w 386291"/>
                    <a:gd name="connsiteY1" fmla="*/ 13758 h 242358"/>
                    <a:gd name="connsiteX2" fmla="*/ 305858 w 386291"/>
                    <a:gd name="connsiteY2" fmla="*/ 7408 h 242358"/>
                    <a:gd name="connsiteX3" fmla="*/ 343958 w 386291"/>
                    <a:gd name="connsiteY3" fmla="*/ 58208 h 242358"/>
                    <a:gd name="connsiteX4" fmla="*/ 382058 w 386291"/>
                    <a:gd name="connsiteY4" fmla="*/ 121708 h 242358"/>
                    <a:gd name="connsiteX5" fmla="*/ 318558 w 386291"/>
                    <a:gd name="connsiteY5" fmla="*/ 128058 h 242358"/>
                    <a:gd name="connsiteX6" fmla="*/ 178858 w 386291"/>
                    <a:gd name="connsiteY6" fmla="*/ 172508 h 242358"/>
                    <a:gd name="connsiteX7" fmla="*/ 115358 w 386291"/>
                    <a:gd name="connsiteY7" fmla="*/ 223308 h 242358"/>
                    <a:gd name="connsiteX8" fmla="*/ 89958 w 386291"/>
                    <a:gd name="connsiteY8" fmla="*/ 242358 h 242358"/>
                    <a:gd name="connsiteX9" fmla="*/ 58208 w 386291"/>
                    <a:gd name="connsiteY9" fmla="*/ 223308 h 242358"/>
                    <a:gd name="connsiteX10" fmla="*/ 45508 w 386291"/>
                    <a:gd name="connsiteY10" fmla="*/ 159808 h 242358"/>
                    <a:gd name="connsiteX11" fmla="*/ 20108 w 386291"/>
                    <a:gd name="connsiteY11" fmla="*/ 77258 h 242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6291" h="242358">
                      <a:moveTo>
                        <a:pt x="20108" y="77258"/>
                      </a:moveTo>
                      <a:cubicBezTo>
                        <a:pt x="40216" y="52916"/>
                        <a:pt x="118533" y="25400"/>
                        <a:pt x="166158" y="13758"/>
                      </a:cubicBezTo>
                      <a:cubicBezTo>
                        <a:pt x="213783" y="2116"/>
                        <a:pt x="276225" y="0"/>
                        <a:pt x="305858" y="7408"/>
                      </a:cubicBezTo>
                      <a:cubicBezTo>
                        <a:pt x="335491" y="14816"/>
                        <a:pt x="331258" y="39158"/>
                        <a:pt x="343958" y="58208"/>
                      </a:cubicBezTo>
                      <a:cubicBezTo>
                        <a:pt x="356658" y="77258"/>
                        <a:pt x="386291" y="110066"/>
                        <a:pt x="382058" y="121708"/>
                      </a:cubicBezTo>
                      <a:cubicBezTo>
                        <a:pt x="377825" y="133350"/>
                        <a:pt x="352425" y="119591"/>
                        <a:pt x="318558" y="128058"/>
                      </a:cubicBezTo>
                      <a:cubicBezTo>
                        <a:pt x="284691" y="136525"/>
                        <a:pt x="212725" y="156633"/>
                        <a:pt x="178858" y="172508"/>
                      </a:cubicBezTo>
                      <a:cubicBezTo>
                        <a:pt x="144991" y="188383"/>
                        <a:pt x="130174" y="211666"/>
                        <a:pt x="115358" y="223308"/>
                      </a:cubicBezTo>
                      <a:cubicBezTo>
                        <a:pt x="100542" y="234950"/>
                        <a:pt x="99483" y="242358"/>
                        <a:pt x="89958" y="242358"/>
                      </a:cubicBezTo>
                      <a:cubicBezTo>
                        <a:pt x="80433" y="242358"/>
                        <a:pt x="65616" y="237066"/>
                        <a:pt x="58208" y="223308"/>
                      </a:cubicBezTo>
                      <a:cubicBezTo>
                        <a:pt x="50800" y="209550"/>
                        <a:pt x="51858" y="183091"/>
                        <a:pt x="45508" y="159808"/>
                      </a:cubicBezTo>
                      <a:cubicBezTo>
                        <a:pt x="39158" y="136525"/>
                        <a:pt x="0" y="101600"/>
                        <a:pt x="20108" y="7725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64" name="Freeform 63"/>
                <p:cNvSpPr/>
                <p:nvPr/>
              </p:nvSpPr>
              <p:spPr>
                <a:xfrm>
                  <a:off x="5829300" y="3110442"/>
                  <a:ext cx="248708" cy="129116"/>
                </a:xfrm>
                <a:custGeom>
                  <a:avLst/>
                  <a:gdLst>
                    <a:gd name="connsiteX0" fmla="*/ 0 w 248708"/>
                    <a:gd name="connsiteY0" fmla="*/ 83608 h 129116"/>
                    <a:gd name="connsiteX1" fmla="*/ 69850 w 248708"/>
                    <a:gd name="connsiteY1" fmla="*/ 32808 h 129116"/>
                    <a:gd name="connsiteX2" fmla="*/ 146050 w 248708"/>
                    <a:gd name="connsiteY2" fmla="*/ 13758 h 129116"/>
                    <a:gd name="connsiteX3" fmla="*/ 209550 w 248708"/>
                    <a:gd name="connsiteY3" fmla="*/ 1058 h 129116"/>
                    <a:gd name="connsiteX4" fmla="*/ 234950 w 248708"/>
                    <a:gd name="connsiteY4" fmla="*/ 7408 h 129116"/>
                    <a:gd name="connsiteX5" fmla="*/ 247650 w 248708"/>
                    <a:gd name="connsiteY5" fmla="*/ 45508 h 129116"/>
                    <a:gd name="connsiteX6" fmla="*/ 241300 w 248708"/>
                    <a:gd name="connsiteY6" fmla="*/ 96308 h 129116"/>
                    <a:gd name="connsiteX7" fmla="*/ 228600 w 248708"/>
                    <a:gd name="connsiteY7" fmla="*/ 128058 h 129116"/>
                    <a:gd name="connsiteX8" fmla="*/ 165100 w 248708"/>
                    <a:gd name="connsiteY8" fmla="*/ 102658 h 129116"/>
                    <a:gd name="connsiteX9" fmla="*/ 69850 w 248708"/>
                    <a:gd name="connsiteY9" fmla="*/ 96308 h 129116"/>
                    <a:gd name="connsiteX10" fmla="*/ 0 w 248708"/>
                    <a:gd name="connsiteY10" fmla="*/ 83608 h 129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708" h="129116">
                      <a:moveTo>
                        <a:pt x="0" y="83608"/>
                      </a:moveTo>
                      <a:cubicBezTo>
                        <a:pt x="0" y="73025"/>
                        <a:pt x="45508" y="44450"/>
                        <a:pt x="69850" y="32808"/>
                      </a:cubicBezTo>
                      <a:cubicBezTo>
                        <a:pt x="94192" y="21166"/>
                        <a:pt x="122767" y="19050"/>
                        <a:pt x="146050" y="13758"/>
                      </a:cubicBezTo>
                      <a:cubicBezTo>
                        <a:pt x="169333" y="8466"/>
                        <a:pt x="194733" y="2116"/>
                        <a:pt x="209550" y="1058"/>
                      </a:cubicBezTo>
                      <a:cubicBezTo>
                        <a:pt x="224367" y="0"/>
                        <a:pt x="228600" y="0"/>
                        <a:pt x="234950" y="7408"/>
                      </a:cubicBezTo>
                      <a:cubicBezTo>
                        <a:pt x="241300" y="14816"/>
                        <a:pt x="246592" y="30691"/>
                        <a:pt x="247650" y="45508"/>
                      </a:cubicBezTo>
                      <a:cubicBezTo>
                        <a:pt x="248708" y="60325"/>
                        <a:pt x="244475" y="82550"/>
                        <a:pt x="241300" y="96308"/>
                      </a:cubicBezTo>
                      <a:cubicBezTo>
                        <a:pt x="238125" y="110066"/>
                        <a:pt x="241300" y="127000"/>
                        <a:pt x="228600" y="128058"/>
                      </a:cubicBezTo>
                      <a:cubicBezTo>
                        <a:pt x="215900" y="129116"/>
                        <a:pt x="191558" y="107950"/>
                        <a:pt x="165100" y="102658"/>
                      </a:cubicBezTo>
                      <a:cubicBezTo>
                        <a:pt x="138642" y="97366"/>
                        <a:pt x="92075" y="94191"/>
                        <a:pt x="69850" y="96308"/>
                      </a:cubicBezTo>
                      <a:cubicBezTo>
                        <a:pt x="47625" y="98425"/>
                        <a:pt x="0" y="94191"/>
                        <a:pt x="0" y="8360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65" name="Freeform 64"/>
                <p:cNvSpPr/>
                <p:nvPr/>
              </p:nvSpPr>
              <p:spPr>
                <a:xfrm>
                  <a:off x="4507442" y="3219450"/>
                  <a:ext cx="1247775" cy="3480858"/>
                </a:xfrm>
                <a:custGeom>
                  <a:avLst/>
                  <a:gdLst>
                    <a:gd name="connsiteX0" fmla="*/ 1099608 w 1247775"/>
                    <a:gd name="connsiteY0" fmla="*/ 127000 h 3480858"/>
                    <a:gd name="connsiteX1" fmla="*/ 1093258 w 1247775"/>
                    <a:gd name="connsiteY1" fmla="*/ 374650 h 3480858"/>
                    <a:gd name="connsiteX2" fmla="*/ 1055158 w 1247775"/>
                    <a:gd name="connsiteY2" fmla="*/ 869950 h 3480858"/>
                    <a:gd name="connsiteX3" fmla="*/ 1004358 w 1247775"/>
                    <a:gd name="connsiteY3" fmla="*/ 1346200 h 3480858"/>
                    <a:gd name="connsiteX4" fmla="*/ 934508 w 1247775"/>
                    <a:gd name="connsiteY4" fmla="*/ 1841500 h 3480858"/>
                    <a:gd name="connsiteX5" fmla="*/ 909108 w 1247775"/>
                    <a:gd name="connsiteY5" fmla="*/ 2082800 h 3480858"/>
                    <a:gd name="connsiteX6" fmla="*/ 871008 w 1247775"/>
                    <a:gd name="connsiteY6" fmla="*/ 2184400 h 3480858"/>
                    <a:gd name="connsiteX7" fmla="*/ 826558 w 1247775"/>
                    <a:gd name="connsiteY7" fmla="*/ 2311400 h 3480858"/>
                    <a:gd name="connsiteX8" fmla="*/ 775758 w 1247775"/>
                    <a:gd name="connsiteY8" fmla="*/ 2413000 h 3480858"/>
                    <a:gd name="connsiteX9" fmla="*/ 769408 w 1247775"/>
                    <a:gd name="connsiteY9" fmla="*/ 2432050 h 3480858"/>
                    <a:gd name="connsiteX10" fmla="*/ 801158 w 1247775"/>
                    <a:gd name="connsiteY10" fmla="*/ 2476500 h 3480858"/>
                    <a:gd name="connsiteX11" fmla="*/ 826558 w 1247775"/>
                    <a:gd name="connsiteY11" fmla="*/ 2527300 h 3480858"/>
                    <a:gd name="connsiteX12" fmla="*/ 813858 w 1247775"/>
                    <a:gd name="connsiteY12" fmla="*/ 2565400 h 3480858"/>
                    <a:gd name="connsiteX13" fmla="*/ 801158 w 1247775"/>
                    <a:gd name="connsiteY13" fmla="*/ 2609850 h 3480858"/>
                    <a:gd name="connsiteX14" fmla="*/ 839258 w 1247775"/>
                    <a:gd name="connsiteY14" fmla="*/ 2673350 h 3480858"/>
                    <a:gd name="connsiteX15" fmla="*/ 915458 w 1247775"/>
                    <a:gd name="connsiteY15" fmla="*/ 2717800 h 3480858"/>
                    <a:gd name="connsiteX16" fmla="*/ 1074208 w 1247775"/>
                    <a:gd name="connsiteY16" fmla="*/ 2724150 h 3480858"/>
                    <a:gd name="connsiteX17" fmla="*/ 1163108 w 1247775"/>
                    <a:gd name="connsiteY17" fmla="*/ 2755900 h 3480858"/>
                    <a:gd name="connsiteX18" fmla="*/ 1213908 w 1247775"/>
                    <a:gd name="connsiteY18" fmla="*/ 2806700 h 3480858"/>
                    <a:gd name="connsiteX19" fmla="*/ 1239308 w 1247775"/>
                    <a:gd name="connsiteY19" fmla="*/ 2838450 h 3480858"/>
                    <a:gd name="connsiteX20" fmla="*/ 1226608 w 1247775"/>
                    <a:gd name="connsiteY20" fmla="*/ 2876550 h 3480858"/>
                    <a:gd name="connsiteX21" fmla="*/ 1112308 w 1247775"/>
                    <a:gd name="connsiteY21" fmla="*/ 2921000 h 3480858"/>
                    <a:gd name="connsiteX22" fmla="*/ 947208 w 1247775"/>
                    <a:gd name="connsiteY22" fmla="*/ 2946400 h 3480858"/>
                    <a:gd name="connsiteX23" fmla="*/ 801158 w 1247775"/>
                    <a:gd name="connsiteY23" fmla="*/ 2914650 h 3480858"/>
                    <a:gd name="connsiteX24" fmla="*/ 737658 w 1247775"/>
                    <a:gd name="connsiteY24" fmla="*/ 2914650 h 3480858"/>
                    <a:gd name="connsiteX25" fmla="*/ 699558 w 1247775"/>
                    <a:gd name="connsiteY25" fmla="*/ 2914650 h 3480858"/>
                    <a:gd name="connsiteX26" fmla="*/ 604308 w 1247775"/>
                    <a:gd name="connsiteY26" fmla="*/ 2889250 h 3480858"/>
                    <a:gd name="connsiteX27" fmla="*/ 572558 w 1247775"/>
                    <a:gd name="connsiteY27" fmla="*/ 2901950 h 3480858"/>
                    <a:gd name="connsiteX28" fmla="*/ 553508 w 1247775"/>
                    <a:gd name="connsiteY28" fmla="*/ 3016250 h 3480858"/>
                    <a:gd name="connsiteX29" fmla="*/ 559858 w 1247775"/>
                    <a:gd name="connsiteY29" fmla="*/ 3054350 h 3480858"/>
                    <a:gd name="connsiteX30" fmla="*/ 680508 w 1247775"/>
                    <a:gd name="connsiteY30" fmla="*/ 3238500 h 3480858"/>
                    <a:gd name="connsiteX31" fmla="*/ 724958 w 1247775"/>
                    <a:gd name="connsiteY31" fmla="*/ 3346450 h 3480858"/>
                    <a:gd name="connsiteX32" fmla="*/ 750358 w 1247775"/>
                    <a:gd name="connsiteY32" fmla="*/ 3397250 h 3480858"/>
                    <a:gd name="connsiteX33" fmla="*/ 705908 w 1247775"/>
                    <a:gd name="connsiteY33" fmla="*/ 3454400 h 3480858"/>
                    <a:gd name="connsiteX34" fmla="*/ 623358 w 1247775"/>
                    <a:gd name="connsiteY34" fmla="*/ 3479800 h 3480858"/>
                    <a:gd name="connsiteX35" fmla="*/ 458258 w 1247775"/>
                    <a:gd name="connsiteY35" fmla="*/ 3460750 h 3480858"/>
                    <a:gd name="connsiteX36" fmla="*/ 255058 w 1247775"/>
                    <a:gd name="connsiteY36" fmla="*/ 3403600 h 3480858"/>
                    <a:gd name="connsiteX37" fmla="*/ 197908 w 1247775"/>
                    <a:gd name="connsiteY37" fmla="*/ 3346450 h 3480858"/>
                    <a:gd name="connsiteX38" fmla="*/ 172508 w 1247775"/>
                    <a:gd name="connsiteY38" fmla="*/ 3295650 h 3480858"/>
                    <a:gd name="connsiteX39" fmla="*/ 121708 w 1247775"/>
                    <a:gd name="connsiteY39" fmla="*/ 3244850 h 3480858"/>
                    <a:gd name="connsiteX40" fmla="*/ 102658 w 1247775"/>
                    <a:gd name="connsiteY40" fmla="*/ 3206750 h 3480858"/>
                    <a:gd name="connsiteX41" fmla="*/ 121708 w 1247775"/>
                    <a:gd name="connsiteY41" fmla="*/ 3124200 h 3480858"/>
                    <a:gd name="connsiteX42" fmla="*/ 64558 w 1247775"/>
                    <a:gd name="connsiteY42" fmla="*/ 3073400 h 3480858"/>
                    <a:gd name="connsiteX43" fmla="*/ 58208 w 1247775"/>
                    <a:gd name="connsiteY43" fmla="*/ 2990850 h 3480858"/>
                    <a:gd name="connsiteX44" fmla="*/ 83608 w 1247775"/>
                    <a:gd name="connsiteY44" fmla="*/ 2921000 h 3480858"/>
                    <a:gd name="connsiteX45" fmla="*/ 121708 w 1247775"/>
                    <a:gd name="connsiteY45" fmla="*/ 2832100 h 3480858"/>
                    <a:gd name="connsiteX46" fmla="*/ 102658 w 1247775"/>
                    <a:gd name="connsiteY46" fmla="*/ 2781300 h 3480858"/>
                    <a:gd name="connsiteX47" fmla="*/ 77258 w 1247775"/>
                    <a:gd name="connsiteY47" fmla="*/ 2755900 h 3480858"/>
                    <a:gd name="connsiteX48" fmla="*/ 83608 w 1247775"/>
                    <a:gd name="connsiteY48" fmla="*/ 2711450 h 3480858"/>
                    <a:gd name="connsiteX49" fmla="*/ 128058 w 1247775"/>
                    <a:gd name="connsiteY49" fmla="*/ 2660650 h 3480858"/>
                    <a:gd name="connsiteX50" fmla="*/ 128058 w 1247775"/>
                    <a:gd name="connsiteY50" fmla="*/ 2622550 h 3480858"/>
                    <a:gd name="connsiteX51" fmla="*/ 96308 w 1247775"/>
                    <a:gd name="connsiteY51" fmla="*/ 2578100 h 3480858"/>
                    <a:gd name="connsiteX52" fmla="*/ 51858 w 1247775"/>
                    <a:gd name="connsiteY52" fmla="*/ 2501900 h 3480858"/>
                    <a:gd name="connsiteX53" fmla="*/ 39158 w 1247775"/>
                    <a:gd name="connsiteY53" fmla="*/ 2432050 h 3480858"/>
                    <a:gd name="connsiteX54" fmla="*/ 26458 w 1247775"/>
                    <a:gd name="connsiteY54" fmla="*/ 2368550 h 3480858"/>
                    <a:gd name="connsiteX55" fmla="*/ 7408 w 1247775"/>
                    <a:gd name="connsiteY55" fmla="*/ 2184400 h 3480858"/>
                    <a:gd name="connsiteX56" fmla="*/ 13758 w 1247775"/>
                    <a:gd name="connsiteY56" fmla="*/ 1612900 h 3480858"/>
                    <a:gd name="connsiteX57" fmla="*/ 1058 w 1247775"/>
                    <a:gd name="connsiteY57" fmla="*/ 946150 h 3480858"/>
                    <a:gd name="connsiteX58" fmla="*/ 7408 w 1247775"/>
                    <a:gd name="connsiteY58" fmla="*/ 146050 h 3480858"/>
                    <a:gd name="connsiteX59" fmla="*/ 39158 w 1247775"/>
                    <a:gd name="connsiteY59" fmla="*/ 69850 h 3480858"/>
                    <a:gd name="connsiteX60" fmla="*/ 102658 w 1247775"/>
                    <a:gd name="connsiteY60" fmla="*/ 107950 h 3480858"/>
                    <a:gd name="connsiteX61" fmla="*/ 236008 w 1247775"/>
                    <a:gd name="connsiteY61" fmla="*/ 152400 h 3480858"/>
                    <a:gd name="connsiteX62" fmla="*/ 623358 w 1247775"/>
                    <a:gd name="connsiteY62" fmla="*/ 114300 h 3480858"/>
                    <a:gd name="connsiteX63" fmla="*/ 915458 w 1247775"/>
                    <a:gd name="connsiteY63" fmla="*/ 120650 h 3480858"/>
                    <a:gd name="connsiteX64" fmla="*/ 1099608 w 1247775"/>
                    <a:gd name="connsiteY64" fmla="*/ 127000 h 348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Lst>
                  <a:rect l="l" t="t" r="r" b="b"/>
                  <a:pathLst>
                    <a:path w="1247775" h="3480858">
                      <a:moveTo>
                        <a:pt x="1099608" y="127000"/>
                      </a:moveTo>
                      <a:cubicBezTo>
                        <a:pt x="1129241" y="169333"/>
                        <a:pt x="1100666" y="250825"/>
                        <a:pt x="1093258" y="374650"/>
                      </a:cubicBezTo>
                      <a:cubicBezTo>
                        <a:pt x="1085850" y="498475"/>
                        <a:pt x="1069975" y="708025"/>
                        <a:pt x="1055158" y="869950"/>
                      </a:cubicBezTo>
                      <a:cubicBezTo>
                        <a:pt x="1040341" y="1031875"/>
                        <a:pt x="1024466" y="1184275"/>
                        <a:pt x="1004358" y="1346200"/>
                      </a:cubicBezTo>
                      <a:cubicBezTo>
                        <a:pt x="984250" y="1508125"/>
                        <a:pt x="950383" y="1718733"/>
                        <a:pt x="934508" y="1841500"/>
                      </a:cubicBezTo>
                      <a:cubicBezTo>
                        <a:pt x="918633" y="1964267"/>
                        <a:pt x="919691" y="2025650"/>
                        <a:pt x="909108" y="2082800"/>
                      </a:cubicBezTo>
                      <a:cubicBezTo>
                        <a:pt x="898525" y="2139950"/>
                        <a:pt x="884766" y="2146300"/>
                        <a:pt x="871008" y="2184400"/>
                      </a:cubicBezTo>
                      <a:cubicBezTo>
                        <a:pt x="857250" y="2222500"/>
                        <a:pt x="842433" y="2273300"/>
                        <a:pt x="826558" y="2311400"/>
                      </a:cubicBezTo>
                      <a:cubicBezTo>
                        <a:pt x="810683" y="2349500"/>
                        <a:pt x="785283" y="2392892"/>
                        <a:pt x="775758" y="2413000"/>
                      </a:cubicBezTo>
                      <a:cubicBezTo>
                        <a:pt x="766233" y="2433108"/>
                        <a:pt x="765175" y="2421467"/>
                        <a:pt x="769408" y="2432050"/>
                      </a:cubicBezTo>
                      <a:cubicBezTo>
                        <a:pt x="773641" y="2442633"/>
                        <a:pt x="791633" y="2460625"/>
                        <a:pt x="801158" y="2476500"/>
                      </a:cubicBezTo>
                      <a:cubicBezTo>
                        <a:pt x="810683" y="2492375"/>
                        <a:pt x="824441" y="2512483"/>
                        <a:pt x="826558" y="2527300"/>
                      </a:cubicBezTo>
                      <a:cubicBezTo>
                        <a:pt x="828675" y="2542117"/>
                        <a:pt x="818091" y="2551642"/>
                        <a:pt x="813858" y="2565400"/>
                      </a:cubicBezTo>
                      <a:cubicBezTo>
                        <a:pt x="809625" y="2579158"/>
                        <a:pt x="796925" y="2591858"/>
                        <a:pt x="801158" y="2609850"/>
                      </a:cubicBezTo>
                      <a:cubicBezTo>
                        <a:pt x="805391" y="2627842"/>
                        <a:pt x="820208" y="2655358"/>
                        <a:pt x="839258" y="2673350"/>
                      </a:cubicBezTo>
                      <a:cubicBezTo>
                        <a:pt x="858308" y="2691342"/>
                        <a:pt x="876300" y="2709333"/>
                        <a:pt x="915458" y="2717800"/>
                      </a:cubicBezTo>
                      <a:cubicBezTo>
                        <a:pt x="954616" y="2726267"/>
                        <a:pt x="1032933" y="2717800"/>
                        <a:pt x="1074208" y="2724150"/>
                      </a:cubicBezTo>
                      <a:cubicBezTo>
                        <a:pt x="1115483" y="2730500"/>
                        <a:pt x="1139825" y="2742142"/>
                        <a:pt x="1163108" y="2755900"/>
                      </a:cubicBezTo>
                      <a:cubicBezTo>
                        <a:pt x="1186391" y="2769658"/>
                        <a:pt x="1201208" y="2792942"/>
                        <a:pt x="1213908" y="2806700"/>
                      </a:cubicBezTo>
                      <a:cubicBezTo>
                        <a:pt x="1226608" y="2820458"/>
                        <a:pt x="1237191" y="2826808"/>
                        <a:pt x="1239308" y="2838450"/>
                      </a:cubicBezTo>
                      <a:cubicBezTo>
                        <a:pt x="1241425" y="2850092"/>
                        <a:pt x="1247775" y="2862792"/>
                        <a:pt x="1226608" y="2876550"/>
                      </a:cubicBezTo>
                      <a:cubicBezTo>
                        <a:pt x="1205441" y="2890308"/>
                        <a:pt x="1158875" y="2909358"/>
                        <a:pt x="1112308" y="2921000"/>
                      </a:cubicBezTo>
                      <a:cubicBezTo>
                        <a:pt x="1065741" y="2932642"/>
                        <a:pt x="999066" y="2947458"/>
                        <a:pt x="947208" y="2946400"/>
                      </a:cubicBezTo>
                      <a:cubicBezTo>
                        <a:pt x="895350" y="2945342"/>
                        <a:pt x="836083" y="2919942"/>
                        <a:pt x="801158" y="2914650"/>
                      </a:cubicBezTo>
                      <a:cubicBezTo>
                        <a:pt x="766233" y="2909358"/>
                        <a:pt x="737658" y="2914650"/>
                        <a:pt x="737658" y="2914650"/>
                      </a:cubicBezTo>
                      <a:cubicBezTo>
                        <a:pt x="720725" y="2914650"/>
                        <a:pt x="721783" y="2918883"/>
                        <a:pt x="699558" y="2914650"/>
                      </a:cubicBezTo>
                      <a:cubicBezTo>
                        <a:pt x="677333" y="2910417"/>
                        <a:pt x="625475" y="2891367"/>
                        <a:pt x="604308" y="2889250"/>
                      </a:cubicBezTo>
                      <a:cubicBezTo>
                        <a:pt x="583141" y="2887133"/>
                        <a:pt x="581025" y="2880783"/>
                        <a:pt x="572558" y="2901950"/>
                      </a:cubicBezTo>
                      <a:cubicBezTo>
                        <a:pt x="564091" y="2923117"/>
                        <a:pt x="555625" y="2990850"/>
                        <a:pt x="553508" y="3016250"/>
                      </a:cubicBezTo>
                      <a:cubicBezTo>
                        <a:pt x="551391" y="3041650"/>
                        <a:pt x="538691" y="3017308"/>
                        <a:pt x="559858" y="3054350"/>
                      </a:cubicBezTo>
                      <a:cubicBezTo>
                        <a:pt x="581025" y="3091392"/>
                        <a:pt x="652991" y="3189817"/>
                        <a:pt x="680508" y="3238500"/>
                      </a:cubicBezTo>
                      <a:cubicBezTo>
                        <a:pt x="708025" y="3287183"/>
                        <a:pt x="713316" y="3319992"/>
                        <a:pt x="724958" y="3346450"/>
                      </a:cubicBezTo>
                      <a:cubicBezTo>
                        <a:pt x="736600" y="3372908"/>
                        <a:pt x="753533" y="3379258"/>
                        <a:pt x="750358" y="3397250"/>
                      </a:cubicBezTo>
                      <a:cubicBezTo>
                        <a:pt x="747183" y="3415242"/>
                        <a:pt x="727075" y="3440642"/>
                        <a:pt x="705908" y="3454400"/>
                      </a:cubicBezTo>
                      <a:cubicBezTo>
                        <a:pt x="684741" y="3468158"/>
                        <a:pt x="664633" y="3478742"/>
                        <a:pt x="623358" y="3479800"/>
                      </a:cubicBezTo>
                      <a:cubicBezTo>
                        <a:pt x="582083" y="3480858"/>
                        <a:pt x="519641" y="3473450"/>
                        <a:pt x="458258" y="3460750"/>
                      </a:cubicBezTo>
                      <a:cubicBezTo>
                        <a:pt x="396875" y="3448050"/>
                        <a:pt x="298450" y="3422650"/>
                        <a:pt x="255058" y="3403600"/>
                      </a:cubicBezTo>
                      <a:cubicBezTo>
                        <a:pt x="211666" y="3384550"/>
                        <a:pt x="211666" y="3364442"/>
                        <a:pt x="197908" y="3346450"/>
                      </a:cubicBezTo>
                      <a:cubicBezTo>
                        <a:pt x="184150" y="3328458"/>
                        <a:pt x="185208" y="3312583"/>
                        <a:pt x="172508" y="3295650"/>
                      </a:cubicBezTo>
                      <a:cubicBezTo>
                        <a:pt x="159808" y="3278717"/>
                        <a:pt x="133350" y="3259666"/>
                        <a:pt x="121708" y="3244850"/>
                      </a:cubicBezTo>
                      <a:cubicBezTo>
                        <a:pt x="110066" y="3230034"/>
                        <a:pt x="102658" y="3226858"/>
                        <a:pt x="102658" y="3206750"/>
                      </a:cubicBezTo>
                      <a:cubicBezTo>
                        <a:pt x="102658" y="3186642"/>
                        <a:pt x="128058" y="3146425"/>
                        <a:pt x="121708" y="3124200"/>
                      </a:cubicBezTo>
                      <a:cubicBezTo>
                        <a:pt x="115358" y="3101975"/>
                        <a:pt x="75141" y="3095625"/>
                        <a:pt x="64558" y="3073400"/>
                      </a:cubicBezTo>
                      <a:cubicBezTo>
                        <a:pt x="53975" y="3051175"/>
                        <a:pt x="55033" y="3016250"/>
                        <a:pt x="58208" y="2990850"/>
                      </a:cubicBezTo>
                      <a:cubicBezTo>
                        <a:pt x="61383" y="2965450"/>
                        <a:pt x="73025" y="2947458"/>
                        <a:pt x="83608" y="2921000"/>
                      </a:cubicBezTo>
                      <a:cubicBezTo>
                        <a:pt x="94191" y="2894542"/>
                        <a:pt x="118533" y="2855383"/>
                        <a:pt x="121708" y="2832100"/>
                      </a:cubicBezTo>
                      <a:cubicBezTo>
                        <a:pt x="124883" y="2808817"/>
                        <a:pt x="110066" y="2794000"/>
                        <a:pt x="102658" y="2781300"/>
                      </a:cubicBezTo>
                      <a:cubicBezTo>
                        <a:pt x="95250" y="2768600"/>
                        <a:pt x="80433" y="2767542"/>
                        <a:pt x="77258" y="2755900"/>
                      </a:cubicBezTo>
                      <a:cubicBezTo>
                        <a:pt x="74083" y="2744258"/>
                        <a:pt x="75141" y="2727325"/>
                        <a:pt x="83608" y="2711450"/>
                      </a:cubicBezTo>
                      <a:cubicBezTo>
                        <a:pt x="92075" y="2695575"/>
                        <a:pt x="120650" y="2675467"/>
                        <a:pt x="128058" y="2660650"/>
                      </a:cubicBezTo>
                      <a:cubicBezTo>
                        <a:pt x="135466" y="2645833"/>
                        <a:pt x="133350" y="2636308"/>
                        <a:pt x="128058" y="2622550"/>
                      </a:cubicBezTo>
                      <a:cubicBezTo>
                        <a:pt x="122766" y="2608792"/>
                        <a:pt x="109008" y="2598208"/>
                        <a:pt x="96308" y="2578100"/>
                      </a:cubicBezTo>
                      <a:cubicBezTo>
                        <a:pt x="83608" y="2557992"/>
                        <a:pt x="61383" y="2526242"/>
                        <a:pt x="51858" y="2501900"/>
                      </a:cubicBezTo>
                      <a:cubicBezTo>
                        <a:pt x="42333" y="2477558"/>
                        <a:pt x="43391" y="2454275"/>
                        <a:pt x="39158" y="2432050"/>
                      </a:cubicBezTo>
                      <a:cubicBezTo>
                        <a:pt x="34925" y="2409825"/>
                        <a:pt x="31750" y="2409825"/>
                        <a:pt x="26458" y="2368550"/>
                      </a:cubicBezTo>
                      <a:cubicBezTo>
                        <a:pt x="21166" y="2327275"/>
                        <a:pt x="9525" y="2310342"/>
                        <a:pt x="7408" y="2184400"/>
                      </a:cubicBezTo>
                      <a:cubicBezTo>
                        <a:pt x="5291" y="2058458"/>
                        <a:pt x="14816" y="1819275"/>
                        <a:pt x="13758" y="1612900"/>
                      </a:cubicBezTo>
                      <a:cubicBezTo>
                        <a:pt x="12700" y="1406525"/>
                        <a:pt x="2116" y="1190625"/>
                        <a:pt x="1058" y="946150"/>
                      </a:cubicBezTo>
                      <a:cubicBezTo>
                        <a:pt x="0" y="701675"/>
                        <a:pt x="1058" y="292100"/>
                        <a:pt x="7408" y="146050"/>
                      </a:cubicBezTo>
                      <a:cubicBezTo>
                        <a:pt x="13758" y="0"/>
                        <a:pt x="23283" y="76200"/>
                        <a:pt x="39158" y="69850"/>
                      </a:cubicBezTo>
                      <a:cubicBezTo>
                        <a:pt x="55033" y="63500"/>
                        <a:pt x="69850" y="94192"/>
                        <a:pt x="102658" y="107950"/>
                      </a:cubicBezTo>
                      <a:cubicBezTo>
                        <a:pt x="135466" y="121708"/>
                        <a:pt x="149225" y="151342"/>
                        <a:pt x="236008" y="152400"/>
                      </a:cubicBezTo>
                      <a:cubicBezTo>
                        <a:pt x="322791" y="153458"/>
                        <a:pt x="510116" y="119592"/>
                        <a:pt x="623358" y="114300"/>
                      </a:cubicBezTo>
                      <a:cubicBezTo>
                        <a:pt x="736600" y="109008"/>
                        <a:pt x="837141" y="123825"/>
                        <a:pt x="915458" y="120650"/>
                      </a:cubicBezTo>
                      <a:cubicBezTo>
                        <a:pt x="993775" y="117475"/>
                        <a:pt x="1069975" y="84667"/>
                        <a:pt x="1099608" y="12700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grpSp>
          <p:sp>
            <p:nvSpPr>
              <p:cNvPr id="55" name="Freeform 54"/>
              <p:cNvSpPr/>
              <p:nvPr/>
            </p:nvSpPr>
            <p:spPr>
              <a:xfrm>
                <a:off x="5344048" y="262932"/>
                <a:ext cx="550147" cy="470598"/>
              </a:xfrm>
              <a:custGeom>
                <a:avLst/>
                <a:gdLst>
                  <a:gd name="connsiteX0" fmla="*/ 56941 w 550147"/>
                  <a:gd name="connsiteY0" fmla="*/ 470598 h 470598"/>
                  <a:gd name="connsiteX1" fmla="*/ 21772 w 550147"/>
                  <a:gd name="connsiteY1" fmla="*/ 410308 h 470598"/>
                  <a:gd name="connsiteX2" fmla="*/ 1675 w 550147"/>
                  <a:gd name="connsiteY2" fmla="*/ 350017 h 470598"/>
                  <a:gd name="connsiteX3" fmla="*/ 11723 w 550147"/>
                  <a:gd name="connsiteY3" fmla="*/ 274655 h 470598"/>
                  <a:gd name="connsiteX4" fmla="*/ 16748 w 550147"/>
                  <a:gd name="connsiteY4" fmla="*/ 209341 h 470598"/>
                  <a:gd name="connsiteX5" fmla="*/ 51917 w 550147"/>
                  <a:gd name="connsiteY5" fmla="*/ 154075 h 470598"/>
                  <a:gd name="connsiteX6" fmla="*/ 46893 w 550147"/>
                  <a:gd name="connsiteY6" fmla="*/ 128954 h 470598"/>
                  <a:gd name="connsiteX7" fmla="*/ 72014 w 550147"/>
                  <a:gd name="connsiteY7" fmla="*/ 108857 h 470598"/>
                  <a:gd name="connsiteX8" fmla="*/ 132304 w 550147"/>
                  <a:gd name="connsiteY8" fmla="*/ 63639 h 470598"/>
                  <a:gd name="connsiteX9" fmla="*/ 122255 w 550147"/>
                  <a:gd name="connsiteY9" fmla="*/ 53591 h 470598"/>
                  <a:gd name="connsiteX10" fmla="*/ 162449 w 550147"/>
                  <a:gd name="connsiteY10" fmla="*/ 33494 h 470598"/>
                  <a:gd name="connsiteX11" fmla="*/ 197618 w 550147"/>
                  <a:gd name="connsiteY11" fmla="*/ 3349 h 470598"/>
                  <a:gd name="connsiteX12" fmla="*/ 202642 w 550147"/>
                  <a:gd name="connsiteY12" fmla="*/ 13398 h 470598"/>
                  <a:gd name="connsiteX13" fmla="*/ 272981 w 550147"/>
                  <a:gd name="connsiteY13" fmla="*/ 18422 h 470598"/>
                  <a:gd name="connsiteX14" fmla="*/ 272981 w 550147"/>
                  <a:gd name="connsiteY14" fmla="*/ 8373 h 470598"/>
                  <a:gd name="connsiteX15" fmla="*/ 333271 w 550147"/>
                  <a:gd name="connsiteY15" fmla="*/ 23446 h 470598"/>
                  <a:gd name="connsiteX16" fmla="*/ 398585 w 550147"/>
                  <a:gd name="connsiteY16" fmla="*/ 53591 h 470598"/>
                  <a:gd name="connsiteX17" fmla="*/ 448827 w 550147"/>
                  <a:gd name="connsiteY17" fmla="*/ 68664 h 470598"/>
                  <a:gd name="connsiteX18" fmla="*/ 458875 w 550147"/>
                  <a:gd name="connsiteY18" fmla="*/ 83736 h 470598"/>
                  <a:gd name="connsiteX19" fmla="*/ 499068 w 550147"/>
                  <a:gd name="connsiteY19" fmla="*/ 139002 h 470598"/>
                  <a:gd name="connsiteX20" fmla="*/ 534238 w 550147"/>
                  <a:gd name="connsiteY20" fmla="*/ 214365 h 470598"/>
                  <a:gd name="connsiteX21" fmla="*/ 549310 w 550147"/>
                  <a:gd name="connsiteY21" fmla="*/ 304800 h 470598"/>
                  <a:gd name="connsiteX22" fmla="*/ 539262 w 550147"/>
                  <a:gd name="connsiteY22" fmla="*/ 385187 h 470598"/>
                  <a:gd name="connsiteX23" fmla="*/ 539262 w 550147"/>
                  <a:gd name="connsiteY23" fmla="*/ 435428 h 470598"/>
                  <a:gd name="connsiteX24" fmla="*/ 509117 w 550147"/>
                  <a:gd name="connsiteY24" fmla="*/ 430404 h 470598"/>
                  <a:gd name="connsiteX25" fmla="*/ 499068 w 550147"/>
                  <a:gd name="connsiteY25" fmla="*/ 350017 h 470598"/>
                  <a:gd name="connsiteX26" fmla="*/ 483996 w 550147"/>
                  <a:gd name="connsiteY26" fmla="*/ 299776 h 470598"/>
                  <a:gd name="connsiteX27" fmla="*/ 463899 w 550147"/>
                  <a:gd name="connsiteY27" fmla="*/ 259582 h 470598"/>
                  <a:gd name="connsiteX28" fmla="*/ 468923 w 550147"/>
                  <a:gd name="connsiteY28" fmla="*/ 224413 h 470598"/>
                  <a:gd name="connsiteX29" fmla="*/ 448827 w 550147"/>
                  <a:gd name="connsiteY29" fmla="*/ 189244 h 470598"/>
                  <a:gd name="connsiteX30" fmla="*/ 398585 w 550147"/>
                  <a:gd name="connsiteY30" fmla="*/ 169147 h 470598"/>
                  <a:gd name="connsiteX31" fmla="*/ 358392 w 550147"/>
                  <a:gd name="connsiteY31" fmla="*/ 174171 h 470598"/>
                  <a:gd name="connsiteX32" fmla="*/ 318198 w 550147"/>
                  <a:gd name="connsiteY32" fmla="*/ 164123 h 470598"/>
                  <a:gd name="connsiteX33" fmla="*/ 252884 w 550147"/>
                  <a:gd name="connsiteY33" fmla="*/ 174171 h 470598"/>
                  <a:gd name="connsiteX34" fmla="*/ 197618 w 550147"/>
                  <a:gd name="connsiteY34" fmla="*/ 169147 h 470598"/>
                  <a:gd name="connsiteX35" fmla="*/ 162449 w 550147"/>
                  <a:gd name="connsiteY35" fmla="*/ 149050 h 470598"/>
                  <a:gd name="connsiteX36" fmla="*/ 127279 w 550147"/>
                  <a:gd name="connsiteY36" fmla="*/ 149050 h 470598"/>
                  <a:gd name="connsiteX37" fmla="*/ 107183 w 550147"/>
                  <a:gd name="connsiteY37" fmla="*/ 169147 h 470598"/>
                  <a:gd name="connsiteX38" fmla="*/ 92110 w 550147"/>
                  <a:gd name="connsiteY38" fmla="*/ 209341 h 470598"/>
                  <a:gd name="connsiteX39" fmla="*/ 97134 w 550147"/>
                  <a:gd name="connsiteY39" fmla="*/ 244510 h 470598"/>
                  <a:gd name="connsiteX40" fmla="*/ 77038 w 550147"/>
                  <a:gd name="connsiteY40" fmla="*/ 259582 h 470598"/>
                  <a:gd name="connsiteX41" fmla="*/ 51917 w 550147"/>
                  <a:gd name="connsiteY41" fmla="*/ 284703 h 470598"/>
                  <a:gd name="connsiteX42" fmla="*/ 51917 w 550147"/>
                  <a:gd name="connsiteY42" fmla="*/ 339969 h 470598"/>
                  <a:gd name="connsiteX43" fmla="*/ 72014 w 550147"/>
                  <a:gd name="connsiteY43" fmla="*/ 410308 h 470598"/>
                  <a:gd name="connsiteX44" fmla="*/ 56941 w 550147"/>
                  <a:gd name="connsiteY44" fmla="*/ 470598 h 470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550147" h="470598">
                    <a:moveTo>
                      <a:pt x="56941" y="470598"/>
                    </a:moveTo>
                    <a:cubicBezTo>
                      <a:pt x="48567" y="470598"/>
                      <a:pt x="30983" y="430405"/>
                      <a:pt x="21772" y="410308"/>
                    </a:cubicBezTo>
                    <a:cubicBezTo>
                      <a:pt x="12561" y="390211"/>
                      <a:pt x="3350" y="372626"/>
                      <a:pt x="1675" y="350017"/>
                    </a:cubicBezTo>
                    <a:cubicBezTo>
                      <a:pt x="0" y="327408"/>
                      <a:pt x="9211" y="298101"/>
                      <a:pt x="11723" y="274655"/>
                    </a:cubicBezTo>
                    <a:cubicBezTo>
                      <a:pt x="14235" y="251209"/>
                      <a:pt x="10049" y="229438"/>
                      <a:pt x="16748" y="209341"/>
                    </a:cubicBezTo>
                    <a:cubicBezTo>
                      <a:pt x="23447" y="189244"/>
                      <a:pt x="46893" y="167473"/>
                      <a:pt x="51917" y="154075"/>
                    </a:cubicBezTo>
                    <a:cubicBezTo>
                      <a:pt x="56941" y="140677"/>
                      <a:pt x="43544" y="136490"/>
                      <a:pt x="46893" y="128954"/>
                    </a:cubicBezTo>
                    <a:cubicBezTo>
                      <a:pt x="50242" y="121418"/>
                      <a:pt x="57779" y="119743"/>
                      <a:pt x="72014" y="108857"/>
                    </a:cubicBezTo>
                    <a:cubicBezTo>
                      <a:pt x="86249" y="97971"/>
                      <a:pt x="123931" y="72850"/>
                      <a:pt x="132304" y="63639"/>
                    </a:cubicBezTo>
                    <a:cubicBezTo>
                      <a:pt x="140678" y="54428"/>
                      <a:pt x="117231" y="58615"/>
                      <a:pt x="122255" y="53591"/>
                    </a:cubicBezTo>
                    <a:cubicBezTo>
                      <a:pt x="127279" y="48567"/>
                      <a:pt x="149889" y="41868"/>
                      <a:pt x="162449" y="33494"/>
                    </a:cubicBezTo>
                    <a:cubicBezTo>
                      <a:pt x="175009" y="25120"/>
                      <a:pt x="190919" y="6698"/>
                      <a:pt x="197618" y="3349"/>
                    </a:cubicBezTo>
                    <a:cubicBezTo>
                      <a:pt x="204317" y="0"/>
                      <a:pt x="190082" y="10886"/>
                      <a:pt x="202642" y="13398"/>
                    </a:cubicBezTo>
                    <a:cubicBezTo>
                      <a:pt x="215203" y="15910"/>
                      <a:pt x="261258" y="19259"/>
                      <a:pt x="272981" y="18422"/>
                    </a:cubicBezTo>
                    <a:cubicBezTo>
                      <a:pt x="284704" y="17585"/>
                      <a:pt x="262933" y="7536"/>
                      <a:pt x="272981" y="8373"/>
                    </a:cubicBezTo>
                    <a:cubicBezTo>
                      <a:pt x="283029" y="9210"/>
                      <a:pt x="312337" y="15910"/>
                      <a:pt x="333271" y="23446"/>
                    </a:cubicBezTo>
                    <a:cubicBezTo>
                      <a:pt x="354205" y="30982"/>
                      <a:pt x="379326" y="46055"/>
                      <a:pt x="398585" y="53591"/>
                    </a:cubicBezTo>
                    <a:cubicBezTo>
                      <a:pt x="417844" y="61127"/>
                      <a:pt x="438779" y="63640"/>
                      <a:pt x="448827" y="68664"/>
                    </a:cubicBezTo>
                    <a:cubicBezTo>
                      <a:pt x="458875" y="73688"/>
                      <a:pt x="450502" y="72013"/>
                      <a:pt x="458875" y="83736"/>
                    </a:cubicBezTo>
                    <a:cubicBezTo>
                      <a:pt x="467248" y="95459"/>
                      <a:pt x="486508" y="117231"/>
                      <a:pt x="499068" y="139002"/>
                    </a:cubicBezTo>
                    <a:cubicBezTo>
                      <a:pt x="511629" y="160774"/>
                      <a:pt x="525864" y="186732"/>
                      <a:pt x="534238" y="214365"/>
                    </a:cubicBezTo>
                    <a:cubicBezTo>
                      <a:pt x="542612" y="241998"/>
                      <a:pt x="548473" y="276330"/>
                      <a:pt x="549310" y="304800"/>
                    </a:cubicBezTo>
                    <a:cubicBezTo>
                      <a:pt x="550147" y="333270"/>
                      <a:pt x="540937" y="363416"/>
                      <a:pt x="539262" y="385187"/>
                    </a:cubicBezTo>
                    <a:cubicBezTo>
                      <a:pt x="537587" y="406958"/>
                      <a:pt x="544286" y="427892"/>
                      <a:pt x="539262" y="435428"/>
                    </a:cubicBezTo>
                    <a:cubicBezTo>
                      <a:pt x="534238" y="442964"/>
                      <a:pt x="515816" y="444639"/>
                      <a:pt x="509117" y="430404"/>
                    </a:cubicBezTo>
                    <a:cubicBezTo>
                      <a:pt x="502418" y="416169"/>
                      <a:pt x="503255" y="371788"/>
                      <a:pt x="499068" y="350017"/>
                    </a:cubicBezTo>
                    <a:cubicBezTo>
                      <a:pt x="494881" y="328246"/>
                      <a:pt x="489857" y="314848"/>
                      <a:pt x="483996" y="299776"/>
                    </a:cubicBezTo>
                    <a:cubicBezTo>
                      <a:pt x="478135" y="284704"/>
                      <a:pt x="466411" y="272143"/>
                      <a:pt x="463899" y="259582"/>
                    </a:cubicBezTo>
                    <a:cubicBezTo>
                      <a:pt x="461387" y="247022"/>
                      <a:pt x="471435" y="236136"/>
                      <a:pt x="468923" y="224413"/>
                    </a:cubicBezTo>
                    <a:cubicBezTo>
                      <a:pt x="466411" y="212690"/>
                      <a:pt x="460550" y="198455"/>
                      <a:pt x="448827" y="189244"/>
                    </a:cubicBezTo>
                    <a:cubicBezTo>
                      <a:pt x="437104" y="180033"/>
                      <a:pt x="413657" y="171659"/>
                      <a:pt x="398585" y="169147"/>
                    </a:cubicBezTo>
                    <a:cubicBezTo>
                      <a:pt x="383513" y="166635"/>
                      <a:pt x="371790" y="175008"/>
                      <a:pt x="358392" y="174171"/>
                    </a:cubicBezTo>
                    <a:cubicBezTo>
                      <a:pt x="344994" y="173334"/>
                      <a:pt x="335783" y="164123"/>
                      <a:pt x="318198" y="164123"/>
                    </a:cubicBezTo>
                    <a:cubicBezTo>
                      <a:pt x="300613" y="164123"/>
                      <a:pt x="272981" y="173334"/>
                      <a:pt x="252884" y="174171"/>
                    </a:cubicBezTo>
                    <a:cubicBezTo>
                      <a:pt x="232787" y="175008"/>
                      <a:pt x="212690" y="173334"/>
                      <a:pt x="197618" y="169147"/>
                    </a:cubicBezTo>
                    <a:cubicBezTo>
                      <a:pt x="182546" y="164960"/>
                      <a:pt x="174172" y="152399"/>
                      <a:pt x="162449" y="149050"/>
                    </a:cubicBezTo>
                    <a:cubicBezTo>
                      <a:pt x="150726" y="145701"/>
                      <a:pt x="136490" y="145701"/>
                      <a:pt x="127279" y="149050"/>
                    </a:cubicBezTo>
                    <a:cubicBezTo>
                      <a:pt x="118068" y="152399"/>
                      <a:pt x="113044" y="159099"/>
                      <a:pt x="107183" y="169147"/>
                    </a:cubicBezTo>
                    <a:cubicBezTo>
                      <a:pt x="101322" y="179195"/>
                      <a:pt x="93785" y="196781"/>
                      <a:pt x="92110" y="209341"/>
                    </a:cubicBezTo>
                    <a:cubicBezTo>
                      <a:pt x="90435" y="221902"/>
                      <a:pt x="99646" y="236137"/>
                      <a:pt x="97134" y="244510"/>
                    </a:cubicBezTo>
                    <a:cubicBezTo>
                      <a:pt x="94622" y="252883"/>
                      <a:pt x="84574" y="252883"/>
                      <a:pt x="77038" y="259582"/>
                    </a:cubicBezTo>
                    <a:cubicBezTo>
                      <a:pt x="69502" y="266281"/>
                      <a:pt x="56104" y="271305"/>
                      <a:pt x="51917" y="284703"/>
                    </a:cubicBezTo>
                    <a:cubicBezTo>
                      <a:pt x="47730" y="298101"/>
                      <a:pt x="48568" y="319035"/>
                      <a:pt x="51917" y="339969"/>
                    </a:cubicBezTo>
                    <a:cubicBezTo>
                      <a:pt x="55266" y="360903"/>
                      <a:pt x="69502" y="396073"/>
                      <a:pt x="72014" y="410308"/>
                    </a:cubicBezTo>
                    <a:cubicBezTo>
                      <a:pt x="74526" y="424543"/>
                      <a:pt x="65315" y="470598"/>
                      <a:pt x="56941" y="470598"/>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56" name="Freeform 55"/>
              <p:cNvSpPr/>
              <p:nvPr/>
            </p:nvSpPr>
            <p:spPr>
              <a:xfrm>
                <a:off x="6286512" y="3071810"/>
                <a:ext cx="236413" cy="357190"/>
              </a:xfrm>
              <a:custGeom>
                <a:avLst/>
                <a:gdLst>
                  <a:gd name="connsiteX0" fmla="*/ 177521 w 231112"/>
                  <a:gd name="connsiteY0" fmla="*/ 41031 h 349181"/>
                  <a:gd name="connsiteX1" fmla="*/ 197617 w 231112"/>
                  <a:gd name="connsiteY1" fmla="*/ 101321 h 349181"/>
                  <a:gd name="connsiteX2" fmla="*/ 217714 w 231112"/>
                  <a:gd name="connsiteY2" fmla="*/ 151563 h 349181"/>
                  <a:gd name="connsiteX3" fmla="*/ 227763 w 231112"/>
                  <a:gd name="connsiteY3" fmla="*/ 196781 h 349181"/>
                  <a:gd name="connsiteX4" fmla="*/ 197617 w 231112"/>
                  <a:gd name="connsiteY4" fmla="*/ 252047 h 349181"/>
                  <a:gd name="connsiteX5" fmla="*/ 172497 w 231112"/>
                  <a:gd name="connsiteY5" fmla="*/ 302288 h 349181"/>
                  <a:gd name="connsiteX6" fmla="*/ 167472 w 231112"/>
                  <a:gd name="connsiteY6" fmla="*/ 332433 h 349181"/>
                  <a:gd name="connsiteX7" fmla="*/ 147376 w 231112"/>
                  <a:gd name="connsiteY7" fmla="*/ 347506 h 349181"/>
                  <a:gd name="connsiteX8" fmla="*/ 117231 w 231112"/>
                  <a:gd name="connsiteY8" fmla="*/ 342482 h 349181"/>
                  <a:gd name="connsiteX9" fmla="*/ 51916 w 231112"/>
                  <a:gd name="connsiteY9" fmla="*/ 307313 h 349181"/>
                  <a:gd name="connsiteX10" fmla="*/ 6699 w 231112"/>
                  <a:gd name="connsiteY10" fmla="*/ 282192 h 349181"/>
                  <a:gd name="connsiteX11" fmla="*/ 11723 w 231112"/>
                  <a:gd name="connsiteY11" fmla="*/ 257071 h 349181"/>
                  <a:gd name="connsiteX12" fmla="*/ 36844 w 231112"/>
                  <a:gd name="connsiteY12" fmla="*/ 247022 h 349181"/>
                  <a:gd name="connsiteX13" fmla="*/ 66989 w 231112"/>
                  <a:gd name="connsiteY13" fmla="*/ 252047 h 349181"/>
                  <a:gd name="connsiteX14" fmla="*/ 72013 w 231112"/>
                  <a:gd name="connsiteY14" fmla="*/ 241998 h 349181"/>
                  <a:gd name="connsiteX15" fmla="*/ 77037 w 231112"/>
                  <a:gd name="connsiteY15" fmla="*/ 241998 h 349181"/>
                  <a:gd name="connsiteX16" fmla="*/ 82061 w 231112"/>
                  <a:gd name="connsiteY16" fmla="*/ 211853 h 349181"/>
                  <a:gd name="connsiteX17" fmla="*/ 77037 w 231112"/>
                  <a:gd name="connsiteY17" fmla="*/ 146539 h 349181"/>
                  <a:gd name="connsiteX18" fmla="*/ 56941 w 231112"/>
                  <a:gd name="connsiteY18" fmla="*/ 136491 h 349181"/>
                  <a:gd name="connsiteX19" fmla="*/ 21771 w 231112"/>
                  <a:gd name="connsiteY19" fmla="*/ 101321 h 349181"/>
                  <a:gd name="connsiteX20" fmla="*/ 6699 w 231112"/>
                  <a:gd name="connsiteY20" fmla="*/ 51080 h 349181"/>
                  <a:gd name="connsiteX21" fmla="*/ 56941 w 231112"/>
                  <a:gd name="connsiteY21" fmla="*/ 5862 h 349181"/>
                  <a:gd name="connsiteX22" fmla="*/ 132303 w 231112"/>
                  <a:gd name="connsiteY22" fmla="*/ 15910 h 349181"/>
                  <a:gd name="connsiteX23" fmla="*/ 177521 w 231112"/>
                  <a:gd name="connsiteY23" fmla="*/ 41031 h 349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1112" h="349181">
                    <a:moveTo>
                      <a:pt x="177521" y="41031"/>
                    </a:moveTo>
                    <a:cubicBezTo>
                      <a:pt x="188407" y="55266"/>
                      <a:pt x="190918" y="82899"/>
                      <a:pt x="197617" y="101321"/>
                    </a:cubicBezTo>
                    <a:cubicBezTo>
                      <a:pt x="204316" y="119743"/>
                      <a:pt x="212690" y="135653"/>
                      <a:pt x="217714" y="151563"/>
                    </a:cubicBezTo>
                    <a:cubicBezTo>
                      <a:pt x="222738" y="167473"/>
                      <a:pt x="231112" y="180034"/>
                      <a:pt x="227763" y="196781"/>
                    </a:cubicBezTo>
                    <a:cubicBezTo>
                      <a:pt x="224414" y="213528"/>
                      <a:pt x="206828" y="234462"/>
                      <a:pt x="197617" y="252047"/>
                    </a:cubicBezTo>
                    <a:cubicBezTo>
                      <a:pt x="188406" y="269632"/>
                      <a:pt x="177521" y="288890"/>
                      <a:pt x="172497" y="302288"/>
                    </a:cubicBezTo>
                    <a:cubicBezTo>
                      <a:pt x="167473" y="315686"/>
                      <a:pt x="171659" y="324897"/>
                      <a:pt x="167472" y="332433"/>
                    </a:cubicBezTo>
                    <a:cubicBezTo>
                      <a:pt x="163285" y="339969"/>
                      <a:pt x="155749" y="345831"/>
                      <a:pt x="147376" y="347506"/>
                    </a:cubicBezTo>
                    <a:cubicBezTo>
                      <a:pt x="139003" y="349181"/>
                      <a:pt x="133141" y="349181"/>
                      <a:pt x="117231" y="342482"/>
                    </a:cubicBezTo>
                    <a:cubicBezTo>
                      <a:pt x="101321" y="335783"/>
                      <a:pt x="70338" y="317361"/>
                      <a:pt x="51916" y="307313"/>
                    </a:cubicBezTo>
                    <a:cubicBezTo>
                      <a:pt x="33494" y="297265"/>
                      <a:pt x="13398" y="290566"/>
                      <a:pt x="6699" y="282192"/>
                    </a:cubicBezTo>
                    <a:cubicBezTo>
                      <a:pt x="0" y="273818"/>
                      <a:pt x="6699" y="262933"/>
                      <a:pt x="11723" y="257071"/>
                    </a:cubicBezTo>
                    <a:cubicBezTo>
                      <a:pt x="16747" y="251209"/>
                      <a:pt x="27633" y="247859"/>
                      <a:pt x="36844" y="247022"/>
                    </a:cubicBezTo>
                    <a:cubicBezTo>
                      <a:pt x="46055" y="246185"/>
                      <a:pt x="61128" y="252884"/>
                      <a:pt x="66989" y="252047"/>
                    </a:cubicBezTo>
                    <a:cubicBezTo>
                      <a:pt x="72850" y="251210"/>
                      <a:pt x="70338" y="243673"/>
                      <a:pt x="72013" y="241998"/>
                    </a:cubicBezTo>
                    <a:cubicBezTo>
                      <a:pt x="73688" y="240323"/>
                      <a:pt x="75362" y="247022"/>
                      <a:pt x="77037" y="241998"/>
                    </a:cubicBezTo>
                    <a:cubicBezTo>
                      <a:pt x="78712" y="236974"/>
                      <a:pt x="82061" y="227763"/>
                      <a:pt x="82061" y="211853"/>
                    </a:cubicBezTo>
                    <a:cubicBezTo>
                      <a:pt x="82061" y="195943"/>
                      <a:pt x="81224" y="159099"/>
                      <a:pt x="77037" y="146539"/>
                    </a:cubicBezTo>
                    <a:cubicBezTo>
                      <a:pt x="72850" y="133979"/>
                      <a:pt x="66152" y="144027"/>
                      <a:pt x="56941" y="136491"/>
                    </a:cubicBezTo>
                    <a:cubicBezTo>
                      <a:pt x="47730" y="128955"/>
                      <a:pt x="30145" y="115556"/>
                      <a:pt x="21771" y="101321"/>
                    </a:cubicBezTo>
                    <a:cubicBezTo>
                      <a:pt x="13397" y="87086"/>
                      <a:pt x="837" y="66990"/>
                      <a:pt x="6699" y="51080"/>
                    </a:cubicBezTo>
                    <a:cubicBezTo>
                      <a:pt x="12561" y="35170"/>
                      <a:pt x="36007" y="11724"/>
                      <a:pt x="56941" y="5862"/>
                    </a:cubicBezTo>
                    <a:cubicBezTo>
                      <a:pt x="77875" y="0"/>
                      <a:pt x="113044" y="10049"/>
                      <a:pt x="132303" y="15910"/>
                    </a:cubicBezTo>
                    <a:cubicBezTo>
                      <a:pt x="151562" y="21772"/>
                      <a:pt x="166635" y="26796"/>
                      <a:pt x="177521" y="41031"/>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57" name="Freeform 56"/>
              <p:cNvSpPr/>
              <p:nvPr/>
            </p:nvSpPr>
            <p:spPr>
              <a:xfrm rot="9063914">
                <a:off x="5307917" y="3013715"/>
                <a:ext cx="165325" cy="427000"/>
              </a:xfrm>
              <a:custGeom>
                <a:avLst/>
                <a:gdLst>
                  <a:gd name="connsiteX0" fmla="*/ 174009 w 194481"/>
                  <a:gd name="connsiteY0" fmla="*/ 425356 h 511791"/>
                  <a:gd name="connsiteX1" fmla="*/ 180833 w 194481"/>
                  <a:gd name="connsiteY1" fmla="*/ 329822 h 511791"/>
                  <a:gd name="connsiteX2" fmla="*/ 194481 w 194481"/>
                  <a:gd name="connsiteY2" fmla="*/ 275231 h 511791"/>
                  <a:gd name="connsiteX3" fmla="*/ 180833 w 194481"/>
                  <a:gd name="connsiteY3" fmla="*/ 200168 h 511791"/>
                  <a:gd name="connsiteX4" fmla="*/ 180833 w 194481"/>
                  <a:gd name="connsiteY4" fmla="*/ 138753 h 511791"/>
                  <a:gd name="connsiteX5" fmla="*/ 146714 w 194481"/>
                  <a:gd name="connsiteY5" fmla="*/ 77338 h 511791"/>
                  <a:gd name="connsiteX6" fmla="*/ 112594 w 194481"/>
                  <a:gd name="connsiteY6" fmla="*/ 22747 h 511791"/>
                  <a:gd name="connsiteX7" fmla="*/ 78475 w 194481"/>
                  <a:gd name="connsiteY7" fmla="*/ 2275 h 511791"/>
                  <a:gd name="connsiteX8" fmla="*/ 58003 w 194481"/>
                  <a:gd name="connsiteY8" fmla="*/ 9099 h 511791"/>
                  <a:gd name="connsiteX9" fmla="*/ 37531 w 194481"/>
                  <a:gd name="connsiteY9" fmla="*/ 50042 h 511791"/>
                  <a:gd name="connsiteX10" fmla="*/ 44355 w 194481"/>
                  <a:gd name="connsiteY10" fmla="*/ 104633 h 511791"/>
                  <a:gd name="connsiteX11" fmla="*/ 78475 w 194481"/>
                  <a:gd name="connsiteY11" fmla="*/ 200168 h 511791"/>
                  <a:gd name="connsiteX12" fmla="*/ 37531 w 194481"/>
                  <a:gd name="connsiteY12" fmla="*/ 261583 h 511791"/>
                  <a:gd name="connsiteX13" fmla="*/ 3412 w 194481"/>
                  <a:gd name="connsiteY13" fmla="*/ 322998 h 511791"/>
                  <a:gd name="connsiteX14" fmla="*/ 17060 w 194481"/>
                  <a:gd name="connsiteY14" fmla="*/ 384413 h 511791"/>
                  <a:gd name="connsiteX15" fmla="*/ 44355 w 194481"/>
                  <a:gd name="connsiteY15" fmla="*/ 466299 h 511791"/>
                  <a:gd name="connsiteX16" fmla="*/ 51179 w 194481"/>
                  <a:gd name="connsiteY16" fmla="*/ 486771 h 511791"/>
                  <a:gd name="connsiteX17" fmla="*/ 58003 w 194481"/>
                  <a:gd name="connsiteY17" fmla="*/ 507242 h 511791"/>
                  <a:gd name="connsiteX18" fmla="*/ 105770 w 194481"/>
                  <a:gd name="connsiteY18" fmla="*/ 459475 h 511791"/>
                  <a:gd name="connsiteX19" fmla="*/ 174009 w 194481"/>
                  <a:gd name="connsiteY19" fmla="*/ 425356 h 511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4481" h="511791">
                    <a:moveTo>
                      <a:pt x="174009" y="425356"/>
                    </a:moveTo>
                    <a:cubicBezTo>
                      <a:pt x="186519" y="403747"/>
                      <a:pt x="177421" y="354843"/>
                      <a:pt x="180833" y="329822"/>
                    </a:cubicBezTo>
                    <a:cubicBezTo>
                      <a:pt x="184245" y="304801"/>
                      <a:pt x="194481" y="296840"/>
                      <a:pt x="194481" y="275231"/>
                    </a:cubicBezTo>
                    <a:cubicBezTo>
                      <a:pt x="194481" y="253622"/>
                      <a:pt x="183108" y="222914"/>
                      <a:pt x="180833" y="200168"/>
                    </a:cubicBezTo>
                    <a:cubicBezTo>
                      <a:pt x="178558" y="177422"/>
                      <a:pt x="186520" y="159225"/>
                      <a:pt x="180833" y="138753"/>
                    </a:cubicBezTo>
                    <a:cubicBezTo>
                      <a:pt x="175147" y="118281"/>
                      <a:pt x="158087" y="96672"/>
                      <a:pt x="146714" y="77338"/>
                    </a:cubicBezTo>
                    <a:cubicBezTo>
                      <a:pt x="135341" y="58004"/>
                      <a:pt x="123967" y="35257"/>
                      <a:pt x="112594" y="22747"/>
                    </a:cubicBezTo>
                    <a:cubicBezTo>
                      <a:pt x="101221" y="10237"/>
                      <a:pt x="87574" y="4550"/>
                      <a:pt x="78475" y="2275"/>
                    </a:cubicBezTo>
                    <a:cubicBezTo>
                      <a:pt x="69376" y="0"/>
                      <a:pt x="64827" y="1138"/>
                      <a:pt x="58003" y="9099"/>
                    </a:cubicBezTo>
                    <a:cubicBezTo>
                      <a:pt x="51179" y="17060"/>
                      <a:pt x="39806" y="34120"/>
                      <a:pt x="37531" y="50042"/>
                    </a:cubicBezTo>
                    <a:cubicBezTo>
                      <a:pt x="35256" y="65964"/>
                      <a:pt x="37531" y="79612"/>
                      <a:pt x="44355" y="104633"/>
                    </a:cubicBezTo>
                    <a:cubicBezTo>
                      <a:pt x="51179" y="129654"/>
                      <a:pt x="79612" y="174010"/>
                      <a:pt x="78475" y="200168"/>
                    </a:cubicBezTo>
                    <a:cubicBezTo>
                      <a:pt x="77338" y="226326"/>
                      <a:pt x="50041" y="241111"/>
                      <a:pt x="37531" y="261583"/>
                    </a:cubicBezTo>
                    <a:cubicBezTo>
                      <a:pt x="25021" y="282055"/>
                      <a:pt x="6824" y="302526"/>
                      <a:pt x="3412" y="322998"/>
                    </a:cubicBezTo>
                    <a:cubicBezTo>
                      <a:pt x="0" y="343470"/>
                      <a:pt x="10236" y="360530"/>
                      <a:pt x="17060" y="384413"/>
                    </a:cubicBezTo>
                    <a:cubicBezTo>
                      <a:pt x="23884" y="408296"/>
                      <a:pt x="44355" y="466299"/>
                      <a:pt x="44355" y="466299"/>
                    </a:cubicBezTo>
                    <a:lnTo>
                      <a:pt x="51179" y="486771"/>
                    </a:lnTo>
                    <a:cubicBezTo>
                      <a:pt x="53454" y="493595"/>
                      <a:pt x="48905" y="511791"/>
                      <a:pt x="58003" y="507242"/>
                    </a:cubicBezTo>
                    <a:cubicBezTo>
                      <a:pt x="67102" y="502693"/>
                      <a:pt x="87573" y="474260"/>
                      <a:pt x="105770" y="459475"/>
                    </a:cubicBezTo>
                    <a:cubicBezTo>
                      <a:pt x="123967" y="444690"/>
                      <a:pt x="161499" y="446965"/>
                      <a:pt x="174009" y="4253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58" name="Freeform 57"/>
              <p:cNvSpPr/>
              <p:nvPr/>
            </p:nvSpPr>
            <p:spPr>
              <a:xfrm>
                <a:off x="5219282" y="3049675"/>
                <a:ext cx="283028" cy="119743"/>
              </a:xfrm>
              <a:custGeom>
                <a:avLst/>
                <a:gdLst>
                  <a:gd name="connsiteX0" fmla="*/ 25958 w 283028"/>
                  <a:gd name="connsiteY0" fmla="*/ 115556 h 119743"/>
                  <a:gd name="connsiteX1" fmla="*/ 196780 w 283028"/>
                  <a:gd name="connsiteY1" fmla="*/ 70338 h 119743"/>
                  <a:gd name="connsiteX2" fmla="*/ 282191 w 283028"/>
                  <a:gd name="connsiteY2" fmla="*/ 15072 h 119743"/>
                  <a:gd name="connsiteX3" fmla="*/ 191755 w 283028"/>
                  <a:gd name="connsiteY3" fmla="*/ 5024 h 119743"/>
                  <a:gd name="connsiteX4" fmla="*/ 41030 w 283028"/>
                  <a:gd name="connsiteY4" fmla="*/ 45217 h 119743"/>
                  <a:gd name="connsiteX5" fmla="*/ 25958 w 283028"/>
                  <a:gd name="connsiteY5" fmla="*/ 115556 h 11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3028" h="119743">
                    <a:moveTo>
                      <a:pt x="25958" y="115556"/>
                    </a:moveTo>
                    <a:cubicBezTo>
                      <a:pt x="51916" y="119743"/>
                      <a:pt x="154075" y="87085"/>
                      <a:pt x="196780" y="70338"/>
                    </a:cubicBezTo>
                    <a:cubicBezTo>
                      <a:pt x="239486" y="53591"/>
                      <a:pt x="283028" y="25958"/>
                      <a:pt x="282191" y="15072"/>
                    </a:cubicBezTo>
                    <a:cubicBezTo>
                      <a:pt x="281354" y="4186"/>
                      <a:pt x="231948" y="0"/>
                      <a:pt x="191755" y="5024"/>
                    </a:cubicBezTo>
                    <a:cubicBezTo>
                      <a:pt x="151562" y="10048"/>
                      <a:pt x="69500" y="26795"/>
                      <a:pt x="41030" y="45217"/>
                    </a:cubicBezTo>
                    <a:cubicBezTo>
                      <a:pt x="12560" y="63639"/>
                      <a:pt x="0" y="111369"/>
                      <a:pt x="25958" y="11555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grpSp>
        <p:grpSp>
          <p:nvGrpSpPr>
            <p:cNvPr id="17" name="Group 112"/>
            <p:cNvGrpSpPr/>
            <p:nvPr/>
          </p:nvGrpSpPr>
          <p:grpSpPr>
            <a:xfrm flipH="1">
              <a:off x="6929454" y="3143248"/>
              <a:ext cx="285752" cy="1262255"/>
              <a:chOff x="7815618" y="883692"/>
              <a:chExt cx="1182806" cy="5224818"/>
            </a:xfrm>
            <a:solidFill>
              <a:schemeClr val="accent5">
                <a:lumMod val="40000"/>
                <a:lumOff val="60000"/>
              </a:schemeClr>
            </a:solidFill>
          </p:grpSpPr>
          <p:sp>
            <p:nvSpPr>
              <p:cNvPr id="52" name="Freeform 51"/>
              <p:cNvSpPr/>
              <p:nvPr/>
            </p:nvSpPr>
            <p:spPr>
              <a:xfrm>
                <a:off x="7815618" y="883692"/>
                <a:ext cx="1182806" cy="5224818"/>
              </a:xfrm>
              <a:custGeom>
                <a:avLst/>
                <a:gdLst>
                  <a:gd name="connsiteX0" fmla="*/ 727881 w 1182806"/>
                  <a:gd name="connsiteY0" fmla="*/ 10236 h 5224818"/>
                  <a:gd name="connsiteX1" fmla="*/ 577755 w 1182806"/>
                  <a:gd name="connsiteY1" fmla="*/ 17060 h 5224818"/>
                  <a:gd name="connsiteX2" fmla="*/ 468573 w 1182806"/>
                  <a:gd name="connsiteY2" fmla="*/ 85299 h 5224818"/>
                  <a:gd name="connsiteX3" fmla="*/ 413982 w 1182806"/>
                  <a:gd name="connsiteY3" fmla="*/ 153538 h 5224818"/>
                  <a:gd name="connsiteX4" fmla="*/ 400334 w 1182806"/>
                  <a:gd name="connsiteY4" fmla="*/ 296839 h 5224818"/>
                  <a:gd name="connsiteX5" fmla="*/ 413982 w 1182806"/>
                  <a:gd name="connsiteY5" fmla="*/ 412845 h 5224818"/>
                  <a:gd name="connsiteX6" fmla="*/ 448101 w 1182806"/>
                  <a:gd name="connsiteY6" fmla="*/ 501556 h 5224818"/>
                  <a:gd name="connsiteX7" fmla="*/ 475397 w 1182806"/>
                  <a:gd name="connsiteY7" fmla="*/ 590266 h 5224818"/>
                  <a:gd name="connsiteX8" fmla="*/ 536812 w 1182806"/>
                  <a:gd name="connsiteY8" fmla="*/ 672153 h 5224818"/>
                  <a:gd name="connsiteX9" fmla="*/ 523164 w 1182806"/>
                  <a:gd name="connsiteY9" fmla="*/ 760863 h 5224818"/>
                  <a:gd name="connsiteX10" fmla="*/ 407158 w 1182806"/>
                  <a:gd name="connsiteY10" fmla="*/ 849574 h 5224818"/>
                  <a:gd name="connsiteX11" fmla="*/ 250209 w 1182806"/>
                  <a:gd name="connsiteY11" fmla="*/ 883693 h 5224818"/>
                  <a:gd name="connsiteX12" fmla="*/ 188794 w 1182806"/>
                  <a:gd name="connsiteY12" fmla="*/ 931460 h 5224818"/>
                  <a:gd name="connsiteX13" fmla="*/ 127379 w 1182806"/>
                  <a:gd name="connsiteY13" fmla="*/ 1095233 h 5224818"/>
                  <a:gd name="connsiteX14" fmla="*/ 18197 w 1182806"/>
                  <a:gd name="connsiteY14" fmla="*/ 1450075 h 5224818"/>
                  <a:gd name="connsiteX15" fmla="*/ 18197 w 1182806"/>
                  <a:gd name="connsiteY15" fmla="*/ 1538786 h 5224818"/>
                  <a:gd name="connsiteX16" fmla="*/ 38669 w 1182806"/>
                  <a:gd name="connsiteY16" fmla="*/ 1668439 h 5224818"/>
                  <a:gd name="connsiteX17" fmla="*/ 79612 w 1182806"/>
                  <a:gd name="connsiteY17" fmla="*/ 1709383 h 5224818"/>
                  <a:gd name="connsiteX18" fmla="*/ 127379 w 1182806"/>
                  <a:gd name="connsiteY18" fmla="*/ 1729854 h 5224818"/>
                  <a:gd name="connsiteX19" fmla="*/ 168322 w 1182806"/>
                  <a:gd name="connsiteY19" fmla="*/ 1743502 h 5224818"/>
                  <a:gd name="connsiteX20" fmla="*/ 168322 w 1182806"/>
                  <a:gd name="connsiteY20" fmla="*/ 1777621 h 5224818"/>
                  <a:gd name="connsiteX21" fmla="*/ 134203 w 1182806"/>
                  <a:gd name="connsiteY21" fmla="*/ 1866332 h 5224818"/>
                  <a:gd name="connsiteX22" fmla="*/ 65964 w 1182806"/>
                  <a:gd name="connsiteY22" fmla="*/ 2091520 h 5224818"/>
                  <a:gd name="connsiteX23" fmla="*/ 45492 w 1182806"/>
                  <a:gd name="connsiteY23" fmla="*/ 2255293 h 5224818"/>
                  <a:gd name="connsiteX24" fmla="*/ 31845 w 1182806"/>
                  <a:gd name="connsiteY24" fmla="*/ 2460009 h 5224818"/>
                  <a:gd name="connsiteX25" fmla="*/ 45492 w 1182806"/>
                  <a:gd name="connsiteY25" fmla="*/ 2487305 h 5224818"/>
                  <a:gd name="connsiteX26" fmla="*/ 86436 w 1182806"/>
                  <a:gd name="connsiteY26" fmla="*/ 2521424 h 5224818"/>
                  <a:gd name="connsiteX27" fmla="*/ 134203 w 1182806"/>
                  <a:gd name="connsiteY27" fmla="*/ 2773908 h 5224818"/>
                  <a:gd name="connsiteX28" fmla="*/ 175146 w 1182806"/>
                  <a:gd name="connsiteY28" fmla="*/ 2999096 h 5224818"/>
                  <a:gd name="connsiteX29" fmla="*/ 229737 w 1182806"/>
                  <a:gd name="connsiteY29" fmla="*/ 3244756 h 5224818"/>
                  <a:gd name="connsiteX30" fmla="*/ 250209 w 1182806"/>
                  <a:gd name="connsiteY30" fmla="*/ 3299347 h 5224818"/>
                  <a:gd name="connsiteX31" fmla="*/ 270681 w 1182806"/>
                  <a:gd name="connsiteY31" fmla="*/ 3333466 h 5224818"/>
                  <a:gd name="connsiteX32" fmla="*/ 270681 w 1182806"/>
                  <a:gd name="connsiteY32" fmla="*/ 3469944 h 5224818"/>
                  <a:gd name="connsiteX33" fmla="*/ 304800 w 1182806"/>
                  <a:gd name="connsiteY33" fmla="*/ 3695132 h 5224818"/>
                  <a:gd name="connsiteX34" fmla="*/ 359391 w 1182806"/>
                  <a:gd name="connsiteY34" fmla="*/ 3899848 h 5224818"/>
                  <a:gd name="connsiteX35" fmla="*/ 420806 w 1182806"/>
                  <a:gd name="connsiteY35" fmla="*/ 4090917 h 5224818"/>
                  <a:gd name="connsiteX36" fmla="*/ 468573 w 1182806"/>
                  <a:gd name="connsiteY36" fmla="*/ 4241042 h 5224818"/>
                  <a:gd name="connsiteX37" fmla="*/ 475397 w 1182806"/>
                  <a:gd name="connsiteY37" fmla="*/ 4336577 h 5224818"/>
                  <a:gd name="connsiteX38" fmla="*/ 454925 w 1182806"/>
                  <a:gd name="connsiteY38" fmla="*/ 4445759 h 5224818"/>
                  <a:gd name="connsiteX39" fmla="*/ 379863 w 1182806"/>
                  <a:gd name="connsiteY39" fmla="*/ 4575412 h 5224818"/>
                  <a:gd name="connsiteX40" fmla="*/ 338919 w 1182806"/>
                  <a:gd name="connsiteY40" fmla="*/ 4657299 h 5224818"/>
                  <a:gd name="connsiteX41" fmla="*/ 338919 w 1182806"/>
                  <a:gd name="connsiteY41" fmla="*/ 4773305 h 5224818"/>
                  <a:gd name="connsiteX42" fmla="*/ 373039 w 1182806"/>
                  <a:gd name="connsiteY42" fmla="*/ 4793777 h 5224818"/>
                  <a:gd name="connsiteX43" fmla="*/ 482221 w 1182806"/>
                  <a:gd name="connsiteY43" fmla="*/ 4766481 h 5224818"/>
                  <a:gd name="connsiteX44" fmla="*/ 564107 w 1182806"/>
                  <a:gd name="connsiteY44" fmla="*/ 4691418 h 5224818"/>
                  <a:gd name="connsiteX45" fmla="*/ 584579 w 1182806"/>
                  <a:gd name="connsiteY45" fmla="*/ 4575412 h 5224818"/>
                  <a:gd name="connsiteX46" fmla="*/ 605051 w 1182806"/>
                  <a:gd name="connsiteY46" fmla="*/ 4534469 h 5224818"/>
                  <a:gd name="connsiteX47" fmla="*/ 639170 w 1182806"/>
                  <a:gd name="connsiteY47" fmla="*/ 4575412 h 5224818"/>
                  <a:gd name="connsiteX48" fmla="*/ 652818 w 1182806"/>
                  <a:gd name="connsiteY48" fmla="*/ 4595884 h 5224818"/>
                  <a:gd name="connsiteX49" fmla="*/ 673289 w 1182806"/>
                  <a:gd name="connsiteY49" fmla="*/ 4582236 h 5224818"/>
                  <a:gd name="connsiteX50" fmla="*/ 659642 w 1182806"/>
                  <a:gd name="connsiteY50" fmla="*/ 4513998 h 5224818"/>
                  <a:gd name="connsiteX51" fmla="*/ 680113 w 1182806"/>
                  <a:gd name="connsiteY51" fmla="*/ 4411639 h 5224818"/>
                  <a:gd name="connsiteX52" fmla="*/ 639170 w 1182806"/>
                  <a:gd name="connsiteY52" fmla="*/ 4234218 h 5224818"/>
                  <a:gd name="connsiteX53" fmla="*/ 591403 w 1182806"/>
                  <a:gd name="connsiteY53" fmla="*/ 3968087 h 5224818"/>
                  <a:gd name="connsiteX54" fmla="*/ 591403 w 1182806"/>
                  <a:gd name="connsiteY54" fmla="*/ 3715604 h 5224818"/>
                  <a:gd name="connsiteX55" fmla="*/ 584579 w 1182806"/>
                  <a:gd name="connsiteY55" fmla="*/ 3585950 h 5224818"/>
                  <a:gd name="connsiteX56" fmla="*/ 632346 w 1182806"/>
                  <a:gd name="connsiteY56" fmla="*/ 3674660 h 5224818"/>
                  <a:gd name="connsiteX57" fmla="*/ 652818 w 1182806"/>
                  <a:gd name="connsiteY57" fmla="*/ 3852081 h 5224818"/>
                  <a:gd name="connsiteX58" fmla="*/ 659642 w 1182806"/>
                  <a:gd name="connsiteY58" fmla="*/ 4022678 h 5224818"/>
                  <a:gd name="connsiteX59" fmla="*/ 734704 w 1182806"/>
                  <a:gd name="connsiteY59" fmla="*/ 4213747 h 5224818"/>
                  <a:gd name="connsiteX60" fmla="*/ 775648 w 1182806"/>
                  <a:gd name="connsiteY60" fmla="*/ 4384344 h 5224818"/>
                  <a:gd name="connsiteX61" fmla="*/ 768824 w 1182806"/>
                  <a:gd name="connsiteY61" fmla="*/ 4575412 h 5224818"/>
                  <a:gd name="connsiteX62" fmla="*/ 755176 w 1182806"/>
                  <a:gd name="connsiteY62" fmla="*/ 4718714 h 5224818"/>
                  <a:gd name="connsiteX63" fmla="*/ 721057 w 1182806"/>
                  <a:gd name="connsiteY63" fmla="*/ 4868839 h 5224818"/>
                  <a:gd name="connsiteX64" fmla="*/ 659642 w 1182806"/>
                  <a:gd name="connsiteY64" fmla="*/ 5005317 h 5224818"/>
                  <a:gd name="connsiteX65" fmla="*/ 639170 w 1182806"/>
                  <a:gd name="connsiteY65" fmla="*/ 5100851 h 5224818"/>
                  <a:gd name="connsiteX66" fmla="*/ 666466 w 1182806"/>
                  <a:gd name="connsiteY66" fmla="*/ 5182738 h 5224818"/>
                  <a:gd name="connsiteX67" fmla="*/ 700585 w 1182806"/>
                  <a:gd name="connsiteY67" fmla="*/ 5216857 h 5224818"/>
                  <a:gd name="connsiteX68" fmla="*/ 734704 w 1182806"/>
                  <a:gd name="connsiteY68" fmla="*/ 5216857 h 5224818"/>
                  <a:gd name="connsiteX69" fmla="*/ 823415 w 1182806"/>
                  <a:gd name="connsiteY69" fmla="*/ 5169090 h 5224818"/>
                  <a:gd name="connsiteX70" fmla="*/ 898478 w 1182806"/>
                  <a:gd name="connsiteY70" fmla="*/ 5059908 h 5224818"/>
                  <a:gd name="connsiteX71" fmla="*/ 946245 w 1182806"/>
                  <a:gd name="connsiteY71" fmla="*/ 4793777 h 5224818"/>
                  <a:gd name="connsiteX72" fmla="*/ 939421 w 1182806"/>
                  <a:gd name="connsiteY72" fmla="*/ 4548117 h 5224818"/>
                  <a:gd name="connsiteX73" fmla="*/ 925773 w 1182806"/>
                  <a:gd name="connsiteY73" fmla="*/ 4322929 h 5224818"/>
                  <a:gd name="connsiteX74" fmla="*/ 953069 w 1182806"/>
                  <a:gd name="connsiteY74" fmla="*/ 4077269 h 5224818"/>
                  <a:gd name="connsiteX75" fmla="*/ 980364 w 1182806"/>
                  <a:gd name="connsiteY75" fmla="*/ 3872553 h 5224818"/>
                  <a:gd name="connsiteX76" fmla="*/ 966716 w 1182806"/>
                  <a:gd name="connsiteY76" fmla="*/ 3729251 h 5224818"/>
                  <a:gd name="connsiteX77" fmla="*/ 905301 w 1182806"/>
                  <a:gd name="connsiteY77" fmla="*/ 3510887 h 5224818"/>
                  <a:gd name="connsiteX78" fmla="*/ 884830 w 1182806"/>
                  <a:gd name="connsiteY78" fmla="*/ 3408529 h 5224818"/>
                  <a:gd name="connsiteX79" fmla="*/ 898478 w 1182806"/>
                  <a:gd name="connsiteY79" fmla="*/ 3340290 h 5224818"/>
                  <a:gd name="connsiteX80" fmla="*/ 905301 w 1182806"/>
                  <a:gd name="connsiteY80" fmla="*/ 3231108 h 5224818"/>
                  <a:gd name="connsiteX81" fmla="*/ 925773 w 1182806"/>
                  <a:gd name="connsiteY81" fmla="*/ 3101454 h 5224818"/>
                  <a:gd name="connsiteX82" fmla="*/ 932597 w 1182806"/>
                  <a:gd name="connsiteY82" fmla="*/ 2971801 h 5224818"/>
                  <a:gd name="connsiteX83" fmla="*/ 946245 w 1182806"/>
                  <a:gd name="connsiteY83" fmla="*/ 2828499 h 5224818"/>
                  <a:gd name="connsiteX84" fmla="*/ 966716 w 1182806"/>
                  <a:gd name="connsiteY84" fmla="*/ 2787556 h 5224818"/>
                  <a:gd name="connsiteX85" fmla="*/ 980364 w 1182806"/>
                  <a:gd name="connsiteY85" fmla="*/ 2705669 h 5224818"/>
                  <a:gd name="connsiteX86" fmla="*/ 1000836 w 1182806"/>
                  <a:gd name="connsiteY86" fmla="*/ 2576015 h 5224818"/>
                  <a:gd name="connsiteX87" fmla="*/ 1014483 w 1182806"/>
                  <a:gd name="connsiteY87" fmla="*/ 2364475 h 5224818"/>
                  <a:gd name="connsiteX88" fmla="*/ 1034955 w 1182806"/>
                  <a:gd name="connsiteY88" fmla="*/ 2077872 h 5224818"/>
                  <a:gd name="connsiteX89" fmla="*/ 1034955 w 1182806"/>
                  <a:gd name="connsiteY89" fmla="*/ 1989162 h 5224818"/>
                  <a:gd name="connsiteX90" fmla="*/ 1007660 w 1182806"/>
                  <a:gd name="connsiteY90" fmla="*/ 1859508 h 5224818"/>
                  <a:gd name="connsiteX91" fmla="*/ 959892 w 1182806"/>
                  <a:gd name="connsiteY91" fmla="*/ 1777621 h 5224818"/>
                  <a:gd name="connsiteX92" fmla="*/ 994012 w 1182806"/>
                  <a:gd name="connsiteY92" fmla="*/ 1702559 h 5224818"/>
                  <a:gd name="connsiteX93" fmla="*/ 1028131 w 1182806"/>
                  <a:gd name="connsiteY93" fmla="*/ 1607024 h 5224818"/>
                  <a:gd name="connsiteX94" fmla="*/ 1028131 w 1182806"/>
                  <a:gd name="connsiteY94" fmla="*/ 1545609 h 5224818"/>
                  <a:gd name="connsiteX95" fmla="*/ 1069075 w 1182806"/>
                  <a:gd name="connsiteY95" fmla="*/ 1477371 h 5224818"/>
                  <a:gd name="connsiteX96" fmla="*/ 1150961 w 1182806"/>
                  <a:gd name="connsiteY96" fmla="*/ 1272654 h 5224818"/>
                  <a:gd name="connsiteX97" fmla="*/ 1178257 w 1182806"/>
                  <a:gd name="connsiteY97" fmla="*/ 1115705 h 5224818"/>
                  <a:gd name="connsiteX98" fmla="*/ 1178257 w 1182806"/>
                  <a:gd name="connsiteY98" fmla="*/ 999699 h 5224818"/>
                  <a:gd name="connsiteX99" fmla="*/ 1171433 w 1182806"/>
                  <a:gd name="connsiteY99" fmla="*/ 863221 h 5224818"/>
                  <a:gd name="connsiteX100" fmla="*/ 1110018 w 1182806"/>
                  <a:gd name="connsiteY100" fmla="*/ 829102 h 5224818"/>
                  <a:gd name="connsiteX101" fmla="*/ 939421 w 1182806"/>
                  <a:gd name="connsiteY101" fmla="*/ 801807 h 5224818"/>
                  <a:gd name="connsiteX102" fmla="*/ 912125 w 1182806"/>
                  <a:gd name="connsiteY102" fmla="*/ 788159 h 5224818"/>
                  <a:gd name="connsiteX103" fmla="*/ 864358 w 1182806"/>
                  <a:gd name="connsiteY103" fmla="*/ 719920 h 5224818"/>
                  <a:gd name="connsiteX104" fmla="*/ 816591 w 1182806"/>
                  <a:gd name="connsiteY104" fmla="*/ 678977 h 5224818"/>
                  <a:gd name="connsiteX105" fmla="*/ 789295 w 1182806"/>
                  <a:gd name="connsiteY105" fmla="*/ 672153 h 5224818"/>
                  <a:gd name="connsiteX106" fmla="*/ 823415 w 1182806"/>
                  <a:gd name="connsiteY106" fmla="*/ 562971 h 5224818"/>
                  <a:gd name="connsiteX107" fmla="*/ 850710 w 1182806"/>
                  <a:gd name="connsiteY107" fmla="*/ 474260 h 5224818"/>
                  <a:gd name="connsiteX108" fmla="*/ 878006 w 1182806"/>
                  <a:gd name="connsiteY108" fmla="*/ 453789 h 5224818"/>
                  <a:gd name="connsiteX109" fmla="*/ 891654 w 1182806"/>
                  <a:gd name="connsiteY109" fmla="*/ 440141 h 5224818"/>
                  <a:gd name="connsiteX110" fmla="*/ 898478 w 1182806"/>
                  <a:gd name="connsiteY110" fmla="*/ 296839 h 5224818"/>
                  <a:gd name="connsiteX111" fmla="*/ 878006 w 1182806"/>
                  <a:gd name="connsiteY111" fmla="*/ 160362 h 5224818"/>
                  <a:gd name="connsiteX112" fmla="*/ 830239 w 1182806"/>
                  <a:gd name="connsiteY112" fmla="*/ 78475 h 5224818"/>
                  <a:gd name="connsiteX113" fmla="*/ 727881 w 1182806"/>
                  <a:gd name="connsiteY113" fmla="*/ 10236 h 5224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182806" h="5224818">
                    <a:moveTo>
                      <a:pt x="727881" y="10236"/>
                    </a:moveTo>
                    <a:cubicBezTo>
                      <a:pt x="685800" y="0"/>
                      <a:pt x="620973" y="4550"/>
                      <a:pt x="577755" y="17060"/>
                    </a:cubicBezTo>
                    <a:cubicBezTo>
                      <a:pt x="534537" y="29570"/>
                      <a:pt x="495869" y="62553"/>
                      <a:pt x="468573" y="85299"/>
                    </a:cubicBezTo>
                    <a:cubicBezTo>
                      <a:pt x="441277" y="108045"/>
                      <a:pt x="425355" y="118281"/>
                      <a:pt x="413982" y="153538"/>
                    </a:cubicBezTo>
                    <a:cubicBezTo>
                      <a:pt x="402609" y="188795"/>
                      <a:pt x="400334" y="253621"/>
                      <a:pt x="400334" y="296839"/>
                    </a:cubicBezTo>
                    <a:cubicBezTo>
                      <a:pt x="400334" y="340057"/>
                      <a:pt x="406021" y="378726"/>
                      <a:pt x="413982" y="412845"/>
                    </a:cubicBezTo>
                    <a:cubicBezTo>
                      <a:pt x="421943" y="446964"/>
                      <a:pt x="437865" y="471986"/>
                      <a:pt x="448101" y="501556"/>
                    </a:cubicBezTo>
                    <a:cubicBezTo>
                      <a:pt x="458337" y="531126"/>
                      <a:pt x="460612" y="561833"/>
                      <a:pt x="475397" y="590266"/>
                    </a:cubicBezTo>
                    <a:cubicBezTo>
                      <a:pt x="490182" y="618699"/>
                      <a:pt x="528851" y="643720"/>
                      <a:pt x="536812" y="672153"/>
                    </a:cubicBezTo>
                    <a:cubicBezTo>
                      <a:pt x="544773" y="700586"/>
                      <a:pt x="544773" y="731293"/>
                      <a:pt x="523164" y="760863"/>
                    </a:cubicBezTo>
                    <a:cubicBezTo>
                      <a:pt x="501555" y="790433"/>
                      <a:pt x="452651" y="829102"/>
                      <a:pt x="407158" y="849574"/>
                    </a:cubicBezTo>
                    <a:cubicBezTo>
                      <a:pt x="361665" y="870046"/>
                      <a:pt x="286603" y="870045"/>
                      <a:pt x="250209" y="883693"/>
                    </a:cubicBezTo>
                    <a:cubicBezTo>
                      <a:pt x="213815" y="897341"/>
                      <a:pt x="209266" y="896203"/>
                      <a:pt x="188794" y="931460"/>
                    </a:cubicBezTo>
                    <a:cubicBezTo>
                      <a:pt x="168322" y="966717"/>
                      <a:pt x="155812" y="1008797"/>
                      <a:pt x="127379" y="1095233"/>
                    </a:cubicBezTo>
                    <a:cubicBezTo>
                      <a:pt x="98946" y="1181669"/>
                      <a:pt x="36394" y="1376150"/>
                      <a:pt x="18197" y="1450075"/>
                    </a:cubicBezTo>
                    <a:cubicBezTo>
                      <a:pt x="0" y="1524000"/>
                      <a:pt x="14785" y="1502392"/>
                      <a:pt x="18197" y="1538786"/>
                    </a:cubicBezTo>
                    <a:cubicBezTo>
                      <a:pt x="21609" y="1575180"/>
                      <a:pt x="28433" y="1640006"/>
                      <a:pt x="38669" y="1668439"/>
                    </a:cubicBezTo>
                    <a:cubicBezTo>
                      <a:pt x="48905" y="1696872"/>
                      <a:pt x="64827" y="1699147"/>
                      <a:pt x="79612" y="1709383"/>
                    </a:cubicBezTo>
                    <a:cubicBezTo>
                      <a:pt x="94397" y="1719619"/>
                      <a:pt x="112594" y="1724168"/>
                      <a:pt x="127379" y="1729854"/>
                    </a:cubicBezTo>
                    <a:cubicBezTo>
                      <a:pt x="142164" y="1735540"/>
                      <a:pt x="161498" y="1735541"/>
                      <a:pt x="168322" y="1743502"/>
                    </a:cubicBezTo>
                    <a:cubicBezTo>
                      <a:pt x="175146" y="1751463"/>
                      <a:pt x="174009" y="1757149"/>
                      <a:pt x="168322" y="1777621"/>
                    </a:cubicBezTo>
                    <a:cubicBezTo>
                      <a:pt x="162636" y="1798093"/>
                      <a:pt x="151263" y="1814016"/>
                      <a:pt x="134203" y="1866332"/>
                    </a:cubicBezTo>
                    <a:cubicBezTo>
                      <a:pt x="117143" y="1918649"/>
                      <a:pt x="80749" y="2026693"/>
                      <a:pt x="65964" y="2091520"/>
                    </a:cubicBezTo>
                    <a:cubicBezTo>
                      <a:pt x="51179" y="2156347"/>
                      <a:pt x="51179" y="2193878"/>
                      <a:pt x="45492" y="2255293"/>
                    </a:cubicBezTo>
                    <a:cubicBezTo>
                      <a:pt x="39805" y="2316708"/>
                      <a:pt x="31845" y="2421340"/>
                      <a:pt x="31845" y="2460009"/>
                    </a:cubicBezTo>
                    <a:cubicBezTo>
                      <a:pt x="31845" y="2498678"/>
                      <a:pt x="36393" y="2477069"/>
                      <a:pt x="45492" y="2487305"/>
                    </a:cubicBezTo>
                    <a:cubicBezTo>
                      <a:pt x="54591" y="2497541"/>
                      <a:pt x="71651" y="2473657"/>
                      <a:pt x="86436" y="2521424"/>
                    </a:cubicBezTo>
                    <a:cubicBezTo>
                      <a:pt x="101221" y="2569191"/>
                      <a:pt x="119418" y="2694296"/>
                      <a:pt x="134203" y="2773908"/>
                    </a:cubicBezTo>
                    <a:cubicBezTo>
                      <a:pt x="148988" y="2853520"/>
                      <a:pt x="159224" y="2920621"/>
                      <a:pt x="175146" y="2999096"/>
                    </a:cubicBezTo>
                    <a:cubicBezTo>
                      <a:pt x="191068" y="3077571"/>
                      <a:pt x="217227" y="3194714"/>
                      <a:pt x="229737" y="3244756"/>
                    </a:cubicBezTo>
                    <a:cubicBezTo>
                      <a:pt x="242247" y="3294798"/>
                      <a:pt x="243385" y="3284562"/>
                      <a:pt x="250209" y="3299347"/>
                    </a:cubicBezTo>
                    <a:cubicBezTo>
                      <a:pt x="257033" y="3314132"/>
                      <a:pt x="267269" y="3305033"/>
                      <a:pt x="270681" y="3333466"/>
                    </a:cubicBezTo>
                    <a:cubicBezTo>
                      <a:pt x="274093" y="3361899"/>
                      <a:pt x="264995" y="3409666"/>
                      <a:pt x="270681" y="3469944"/>
                    </a:cubicBezTo>
                    <a:cubicBezTo>
                      <a:pt x="276367" y="3530222"/>
                      <a:pt x="290015" y="3623481"/>
                      <a:pt x="304800" y="3695132"/>
                    </a:cubicBezTo>
                    <a:cubicBezTo>
                      <a:pt x="319585" y="3766783"/>
                      <a:pt x="340057" y="3833884"/>
                      <a:pt x="359391" y="3899848"/>
                    </a:cubicBezTo>
                    <a:cubicBezTo>
                      <a:pt x="378725" y="3965812"/>
                      <a:pt x="402609" y="4034051"/>
                      <a:pt x="420806" y="4090917"/>
                    </a:cubicBezTo>
                    <a:cubicBezTo>
                      <a:pt x="439003" y="4147783"/>
                      <a:pt x="459475" y="4200099"/>
                      <a:pt x="468573" y="4241042"/>
                    </a:cubicBezTo>
                    <a:cubicBezTo>
                      <a:pt x="477671" y="4281985"/>
                      <a:pt x="477672" y="4302458"/>
                      <a:pt x="475397" y="4336577"/>
                    </a:cubicBezTo>
                    <a:cubicBezTo>
                      <a:pt x="473122" y="4370696"/>
                      <a:pt x="470847" y="4405953"/>
                      <a:pt x="454925" y="4445759"/>
                    </a:cubicBezTo>
                    <a:cubicBezTo>
                      <a:pt x="439003" y="4485565"/>
                      <a:pt x="399197" y="4540155"/>
                      <a:pt x="379863" y="4575412"/>
                    </a:cubicBezTo>
                    <a:cubicBezTo>
                      <a:pt x="360529" y="4610669"/>
                      <a:pt x="345743" y="4624317"/>
                      <a:pt x="338919" y="4657299"/>
                    </a:cubicBezTo>
                    <a:cubicBezTo>
                      <a:pt x="332095" y="4690281"/>
                      <a:pt x="333232" y="4750559"/>
                      <a:pt x="338919" y="4773305"/>
                    </a:cubicBezTo>
                    <a:cubicBezTo>
                      <a:pt x="344606" y="4796051"/>
                      <a:pt x="349155" y="4794914"/>
                      <a:pt x="373039" y="4793777"/>
                    </a:cubicBezTo>
                    <a:cubicBezTo>
                      <a:pt x="396923" y="4792640"/>
                      <a:pt x="450376" y="4783541"/>
                      <a:pt x="482221" y="4766481"/>
                    </a:cubicBezTo>
                    <a:cubicBezTo>
                      <a:pt x="514066" y="4749421"/>
                      <a:pt x="547047" y="4723263"/>
                      <a:pt x="564107" y="4691418"/>
                    </a:cubicBezTo>
                    <a:cubicBezTo>
                      <a:pt x="581167" y="4659573"/>
                      <a:pt x="577755" y="4601570"/>
                      <a:pt x="584579" y="4575412"/>
                    </a:cubicBezTo>
                    <a:cubicBezTo>
                      <a:pt x="591403" y="4549254"/>
                      <a:pt x="595953" y="4534469"/>
                      <a:pt x="605051" y="4534469"/>
                    </a:cubicBezTo>
                    <a:cubicBezTo>
                      <a:pt x="614149" y="4534469"/>
                      <a:pt x="631209" y="4565176"/>
                      <a:pt x="639170" y="4575412"/>
                    </a:cubicBezTo>
                    <a:cubicBezTo>
                      <a:pt x="647131" y="4585648"/>
                      <a:pt x="647132" y="4594747"/>
                      <a:pt x="652818" y="4595884"/>
                    </a:cubicBezTo>
                    <a:cubicBezTo>
                      <a:pt x="658504" y="4597021"/>
                      <a:pt x="672152" y="4595884"/>
                      <a:pt x="673289" y="4582236"/>
                    </a:cubicBezTo>
                    <a:cubicBezTo>
                      <a:pt x="674426" y="4568588"/>
                      <a:pt x="658505" y="4542431"/>
                      <a:pt x="659642" y="4513998"/>
                    </a:cubicBezTo>
                    <a:cubicBezTo>
                      <a:pt x="660779" y="4485565"/>
                      <a:pt x="683525" y="4458269"/>
                      <a:pt x="680113" y="4411639"/>
                    </a:cubicBezTo>
                    <a:cubicBezTo>
                      <a:pt x="676701" y="4365009"/>
                      <a:pt x="653955" y="4308143"/>
                      <a:pt x="639170" y="4234218"/>
                    </a:cubicBezTo>
                    <a:cubicBezTo>
                      <a:pt x="624385" y="4160293"/>
                      <a:pt x="599364" y="4054523"/>
                      <a:pt x="591403" y="3968087"/>
                    </a:cubicBezTo>
                    <a:cubicBezTo>
                      <a:pt x="583442" y="3881651"/>
                      <a:pt x="592540" y="3779293"/>
                      <a:pt x="591403" y="3715604"/>
                    </a:cubicBezTo>
                    <a:cubicBezTo>
                      <a:pt x="590266" y="3651915"/>
                      <a:pt x="577755" y="3592774"/>
                      <a:pt x="584579" y="3585950"/>
                    </a:cubicBezTo>
                    <a:cubicBezTo>
                      <a:pt x="591403" y="3579126"/>
                      <a:pt x="620973" y="3630305"/>
                      <a:pt x="632346" y="3674660"/>
                    </a:cubicBezTo>
                    <a:cubicBezTo>
                      <a:pt x="643719" y="3719015"/>
                      <a:pt x="648269" y="3794078"/>
                      <a:pt x="652818" y="3852081"/>
                    </a:cubicBezTo>
                    <a:cubicBezTo>
                      <a:pt x="657367" y="3910084"/>
                      <a:pt x="645994" y="3962400"/>
                      <a:pt x="659642" y="4022678"/>
                    </a:cubicBezTo>
                    <a:cubicBezTo>
                      <a:pt x="673290" y="4082956"/>
                      <a:pt x="715370" y="4153469"/>
                      <a:pt x="734704" y="4213747"/>
                    </a:cubicBezTo>
                    <a:cubicBezTo>
                      <a:pt x="754038" y="4274025"/>
                      <a:pt x="769961" y="4324067"/>
                      <a:pt x="775648" y="4384344"/>
                    </a:cubicBezTo>
                    <a:cubicBezTo>
                      <a:pt x="781335" y="4444622"/>
                      <a:pt x="772236" y="4519684"/>
                      <a:pt x="768824" y="4575412"/>
                    </a:cubicBezTo>
                    <a:cubicBezTo>
                      <a:pt x="765412" y="4631140"/>
                      <a:pt x="763137" y="4669810"/>
                      <a:pt x="755176" y="4718714"/>
                    </a:cubicBezTo>
                    <a:cubicBezTo>
                      <a:pt x="747215" y="4767618"/>
                      <a:pt x="736979" y="4821072"/>
                      <a:pt x="721057" y="4868839"/>
                    </a:cubicBezTo>
                    <a:cubicBezTo>
                      <a:pt x="705135" y="4916606"/>
                      <a:pt x="673290" y="4966648"/>
                      <a:pt x="659642" y="5005317"/>
                    </a:cubicBezTo>
                    <a:cubicBezTo>
                      <a:pt x="645994" y="5043986"/>
                      <a:pt x="638033" y="5071281"/>
                      <a:pt x="639170" y="5100851"/>
                    </a:cubicBezTo>
                    <a:cubicBezTo>
                      <a:pt x="640307" y="5130421"/>
                      <a:pt x="656230" y="5163404"/>
                      <a:pt x="666466" y="5182738"/>
                    </a:cubicBezTo>
                    <a:cubicBezTo>
                      <a:pt x="676702" y="5202072"/>
                      <a:pt x="689212" y="5211170"/>
                      <a:pt x="700585" y="5216857"/>
                    </a:cubicBezTo>
                    <a:cubicBezTo>
                      <a:pt x="711958" y="5222544"/>
                      <a:pt x="714232" y="5224818"/>
                      <a:pt x="734704" y="5216857"/>
                    </a:cubicBezTo>
                    <a:cubicBezTo>
                      <a:pt x="755176" y="5208896"/>
                      <a:pt x="796119" y="5195248"/>
                      <a:pt x="823415" y="5169090"/>
                    </a:cubicBezTo>
                    <a:cubicBezTo>
                      <a:pt x="850711" y="5142932"/>
                      <a:pt x="878006" y="5122460"/>
                      <a:pt x="898478" y="5059908"/>
                    </a:cubicBezTo>
                    <a:cubicBezTo>
                      <a:pt x="918950" y="4997356"/>
                      <a:pt x="939421" y="4879075"/>
                      <a:pt x="946245" y="4793777"/>
                    </a:cubicBezTo>
                    <a:cubicBezTo>
                      <a:pt x="953069" y="4708479"/>
                      <a:pt x="942833" y="4626591"/>
                      <a:pt x="939421" y="4548117"/>
                    </a:cubicBezTo>
                    <a:cubicBezTo>
                      <a:pt x="936009" y="4469643"/>
                      <a:pt x="923498" y="4401404"/>
                      <a:pt x="925773" y="4322929"/>
                    </a:cubicBezTo>
                    <a:cubicBezTo>
                      <a:pt x="928048" y="4244454"/>
                      <a:pt x="943971" y="4152332"/>
                      <a:pt x="953069" y="4077269"/>
                    </a:cubicBezTo>
                    <a:cubicBezTo>
                      <a:pt x="962168" y="4002206"/>
                      <a:pt x="978090" y="3930556"/>
                      <a:pt x="980364" y="3872553"/>
                    </a:cubicBezTo>
                    <a:cubicBezTo>
                      <a:pt x="982638" y="3814550"/>
                      <a:pt x="979226" y="3789529"/>
                      <a:pt x="966716" y="3729251"/>
                    </a:cubicBezTo>
                    <a:cubicBezTo>
                      <a:pt x="954206" y="3668973"/>
                      <a:pt x="918949" y="3564341"/>
                      <a:pt x="905301" y="3510887"/>
                    </a:cubicBezTo>
                    <a:cubicBezTo>
                      <a:pt x="891653" y="3457433"/>
                      <a:pt x="885967" y="3436962"/>
                      <a:pt x="884830" y="3408529"/>
                    </a:cubicBezTo>
                    <a:cubicBezTo>
                      <a:pt x="883693" y="3380096"/>
                      <a:pt x="895066" y="3369860"/>
                      <a:pt x="898478" y="3340290"/>
                    </a:cubicBezTo>
                    <a:cubicBezTo>
                      <a:pt x="901890" y="3310720"/>
                      <a:pt x="900752" y="3270914"/>
                      <a:pt x="905301" y="3231108"/>
                    </a:cubicBezTo>
                    <a:cubicBezTo>
                      <a:pt x="909850" y="3191302"/>
                      <a:pt x="921224" y="3144672"/>
                      <a:pt x="925773" y="3101454"/>
                    </a:cubicBezTo>
                    <a:cubicBezTo>
                      <a:pt x="930322" y="3058236"/>
                      <a:pt x="929185" y="3017293"/>
                      <a:pt x="932597" y="2971801"/>
                    </a:cubicBezTo>
                    <a:cubicBezTo>
                      <a:pt x="936009" y="2926309"/>
                      <a:pt x="940559" y="2859207"/>
                      <a:pt x="946245" y="2828499"/>
                    </a:cubicBezTo>
                    <a:cubicBezTo>
                      <a:pt x="951932" y="2797792"/>
                      <a:pt x="961030" y="2808028"/>
                      <a:pt x="966716" y="2787556"/>
                    </a:cubicBezTo>
                    <a:cubicBezTo>
                      <a:pt x="972403" y="2767084"/>
                      <a:pt x="974677" y="2740926"/>
                      <a:pt x="980364" y="2705669"/>
                    </a:cubicBezTo>
                    <a:cubicBezTo>
                      <a:pt x="986051" y="2670412"/>
                      <a:pt x="995150" y="2632881"/>
                      <a:pt x="1000836" y="2576015"/>
                    </a:cubicBezTo>
                    <a:cubicBezTo>
                      <a:pt x="1006522" y="2519149"/>
                      <a:pt x="1008797" y="2447499"/>
                      <a:pt x="1014483" y="2364475"/>
                    </a:cubicBezTo>
                    <a:cubicBezTo>
                      <a:pt x="1020169" y="2281451"/>
                      <a:pt x="1031543" y="2140424"/>
                      <a:pt x="1034955" y="2077872"/>
                    </a:cubicBezTo>
                    <a:cubicBezTo>
                      <a:pt x="1038367" y="2015320"/>
                      <a:pt x="1039504" y="2025556"/>
                      <a:pt x="1034955" y="1989162"/>
                    </a:cubicBezTo>
                    <a:cubicBezTo>
                      <a:pt x="1030406" y="1952768"/>
                      <a:pt x="1020171" y="1894765"/>
                      <a:pt x="1007660" y="1859508"/>
                    </a:cubicBezTo>
                    <a:cubicBezTo>
                      <a:pt x="995150" y="1824251"/>
                      <a:pt x="962167" y="1803779"/>
                      <a:pt x="959892" y="1777621"/>
                    </a:cubicBezTo>
                    <a:cubicBezTo>
                      <a:pt x="957617" y="1751463"/>
                      <a:pt x="982639" y="1730992"/>
                      <a:pt x="994012" y="1702559"/>
                    </a:cubicBezTo>
                    <a:cubicBezTo>
                      <a:pt x="1005385" y="1674126"/>
                      <a:pt x="1022444" y="1633182"/>
                      <a:pt x="1028131" y="1607024"/>
                    </a:cubicBezTo>
                    <a:cubicBezTo>
                      <a:pt x="1033818" y="1580866"/>
                      <a:pt x="1021307" y="1567218"/>
                      <a:pt x="1028131" y="1545609"/>
                    </a:cubicBezTo>
                    <a:cubicBezTo>
                      <a:pt x="1034955" y="1524000"/>
                      <a:pt x="1048603" y="1522864"/>
                      <a:pt x="1069075" y="1477371"/>
                    </a:cubicBezTo>
                    <a:cubicBezTo>
                      <a:pt x="1089547" y="1431878"/>
                      <a:pt x="1132764" y="1332932"/>
                      <a:pt x="1150961" y="1272654"/>
                    </a:cubicBezTo>
                    <a:cubicBezTo>
                      <a:pt x="1169158" y="1212376"/>
                      <a:pt x="1173708" y="1161198"/>
                      <a:pt x="1178257" y="1115705"/>
                    </a:cubicBezTo>
                    <a:cubicBezTo>
                      <a:pt x="1182806" y="1070213"/>
                      <a:pt x="1179394" y="1041780"/>
                      <a:pt x="1178257" y="999699"/>
                    </a:cubicBezTo>
                    <a:cubicBezTo>
                      <a:pt x="1177120" y="957618"/>
                      <a:pt x="1182806" y="891654"/>
                      <a:pt x="1171433" y="863221"/>
                    </a:cubicBezTo>
                    <a:cubicBezTo>
                      <a:pt x="1160060" y="834788"/>
                      <a:pt x="1148687" y="839338"/>
                      <a:pt x="1110018" y="829102"/>
                    </a:cubicBezTo>
                    <a:cubicBezTo>
                      <a:pt x="1071349" y="818866"/>
                      <a:pt x="972403" y="808631"/>
                      <a:pt x="939421" y="801807"/>
                    </a:cubicBezTo>
                    <a:cubicBezTo>
                      <a:pt x="906439" y="794983"/>
                      <a:pt x="924636" y="801807"/>
                      <a:pt x="912125" y="788159"/>
                    </a:cubicBezTo>
                    <a:cubicBezTo>
                      <a:pt x="899614" y="774511"/>
                      <a:pt x="880280" y="738117"/>
                      <a:pt x="864358" y="719920"/>
                    </a:cubicBezTo>
                    <a:cubicBezTo>
                      <a:pt x="848436" y="701723"/>
                      <a:pt x="829102" y="686938"/>
                      <a:pt x="816591" y="678977"/>
                    </a:cubicBezTo>
                    <a:cubicBezTo>
                      <a:pt x="804081" y="671016"/>
                      <a:pt x="788158" y="691487"/>
                      <a:pt x="789295" y="672153"/>
                    </a:cubicBezTo>
                    <a:cubicBezTo>
                      <a:pt x="790432" y="652819"/>
                      <a:pt x="813179" y="595953"/>
                      <a:pt x="823415" y="562971"/>
                    </a:cubicBezTo>
                    <a:cubicBezTo>
                      <a:pt x="833651" y="529989"/>
                      <a:pt x="841612" y="492457"/>
                      <a:pt x="850710" y="474260"/>
                    </a:cubicBezTo>
                    <a:cubicBezTo>
                      <a:pt x="859809" y="456063"/>
                      <a:pt x="871182" y="459476"/>
                      <a:pt x="878006" y="453789"/>
                    </a:cubicBezTo>
                    <a:cubicBezTo>
                      <a:pt x="884830" y="448102"/>
                      <a:pt x="888242" y="466299"/>
                      <a:pt x="891654" y="440141"/>
                    </a:cubicBezTo>
                    <a:cubicBezTo>
                      <a:pt x="895066" y="413983"/>
                      <a:pt x="900753" y="343469"/>
                      <a:pt x="898478" y="296839"/>
                    </a:cubicBezTo>
                    <a:cubicBezTo>
                      <a:pt x="896203" y="250209"/>
                      <a:pt x="889379" y="196756"/>
                      <a:pt x="878006" y="160362"/>
                    </a:cubicBezTo>
                    <a:cubicBezTo>
                      <a:pt x="866633" y="123968"/>
                      <a:pt x="854123" y="102359"/>
                      <a:pt x="830239" y="78475"/>
                    </a:cubicBezTo>
                    <a:cubicBezTo>
                      <a:pt x="806355" y="54591"/>
                      <a:pt x="769962" y="20472"/>
                      <a:pt x="727881" y="10236"/>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sp>
            <p:nvSpPr>
              <p:cNvPr id="53" name="Freeform 52"/>
              <p:cNvSpPr/>
              <p:nvPr/>
            </p:nvSpPr>
            <p:spPr>
              <a:xfrm>
                <a:off x="8550322" y="1255594"/>
                <a:ext cx="357117" cy="500417"/>
              </a:xfrm>
              <a:custGeom>
                <a:avLst/>
                <a:gdLst>
                  <a:gd name="connsiteX0" fmla="*/ 109182 w 357117"/>
                  <a:gd name="connsiteY0" fmla="*/ 0 h 500417"/>
                  <a:gd name="connsiteX1" fmla="*/ 177421 w 357117"/>
                  <a:gd name="connsiteY1" fmla="*/ 54591 h 500417"/>
                  <a:gd name="connsiteX2" fmla="*/ 204717 w 357117"/>
                  <a:gd name="connsiteY2" fmla="*/ 40943 h 500417"/>
                  <a:gd name="connsiteX3" fmla="*/ 266132 w 357117"/>
                  <a:gd name="connsiteY3" fmla="*/ 61415 h 500417"/>
                  <a:gd name="connsiteX4" fmla="*/ 320723 w 357117"/>
                  <a:gd name="connsiteY4" fmla="*/ 143302 h 500417"/>
                  <a:gd name="connsiteX5" fmla="*/ 348018 w 357117"/>
                  <a:gd name="connsiteY5" fmla="*/ 245660 h 500417"/>
                  <a:gd name="connsiteX6" fmla="*/ 348018 w 357117"/>
                  <a:gd name="connsiteY6" fmla="*/ 368490 h 500417"/>
                  <a:gd name="connsiteX7" fmla="*/ 320723 w 357117"/>
                  <a:gd name="connsiteY7" fmla="*/ 491319 h 500417"/>
                  <a:gd name="connsiteX8" fmla="*/ 129654 w 357117"/>
                  <a:gd name="connsiteY8" fmla="*/ 423081 h 500417"/>
                  <a:gd name="connsiteX9" fmla="*/ 129654 w 357117"/>
                  <a:gd name="connsiteY9" fmla="*/ 300251 h 500417"/>
                  <a:gd name="connsiteX10" fmla="*/ 163774 w 357117"/>
                  <a:gd name="connsiteY10" fmla="*/ 177421 h 500417"/>
                  <a:gd name="connsiteX11" fmla="*/ 170597 w 357117"/>
                  <a:gd name="connsiteY11" fmla="*/ 109182 h 500417"/>
                  <a:gd name="connsiteX12" fmla="*/ 150126 w 357117"/>
                  <a:gd name="connsiteY12" fmla="*/ 122830 h 500417"/>
                  <a:gd name="connsiteX13" fmla="*/ 81887 w 357117"/>
                  <a:gd name="connsiteY13" fmla="*/ 197893 h 500417"/>
                  <a:gd name="connsiteX14" fmla="*/ 0 w 357117"/>
                  <a:gd name="connsiteY14" fmla="*/ 245660 h 500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7117" h="500417">
                    <a:moveTo>
                      <a:pt x="109182" y="0"/>
                    </a:moveTo>
                    <a:cubicBezTo>
                      <a:pt x="135340" y="23883"/>
                      <a:pt x="161499" y="47767"/>
                      <a:pt x="177421" y="54591"/>
                    </a:cubicBezTo>
                    <a:cubicBezTo>
                      <a:pt x="193343" y="61415"/>
                      <a:pt x="189932" y="39806"/>
                      <a:pt x="204717" y="40943"/>
                    </a:cubicBezTo>
                    <a:cubicBezTo>
                      <a:pt x="219502" y="42080"/>
                      <a:pt x="246798" y="44355"/>
                      <a:pt x="266132" y="61415"/>
                    </a:cubicBezTo>
                    <a:cubicBezTo>
                      <a:pt x="285466" y="78475"/>
                      <a:pt x="307075" y="112595"/>
                      <a:pt x="320723" y="143302"/>
                    </a:cubicBezTo>
                    <a:cubicBezTo>
                      <a:pt x="334371" y="174009"/>
                      <a:pt x="343469" y="208129"/>
                      <a:pt x="348018" y="245660"/>
                    </a:cubicBezTo>
                    <a:cubicBezTo>
                      <a:pt x="352567" y="283191"/>
                      <a:pt x="352567" y="327547"/>
                      <a:pt x="348018" y="368490"/>
                    </a:cubicBezTo>
                    <a:cubicBezTo>
                      <a:pt x="343469" y="409433"/>
                      <a:pt x="357117" y="482221"/>
                      <a:pt x="320723" y="491319"/>
                    </a:cubicBezTo>
                    <a:cubicBezTo>
                      <a:pt x="284329" y="500417"/>
                      <a:pt x="161499" y="454926"/>
                      <a:pt x="129654" y="423081"/>
                    </a:cubicBezTo>
                    <a:cubicBezTo>
                      <a:pt x="97809" y="391236"/>
                      <a:pt x="123967" y="341194"/>
                      <a:pt x="129654" y="300251"/>
                    </a:cubicBezTo>
                    <a:cubicBezTo>
                      <a:pt x="135341" y="259308"/>
                      <a:pt x="156950" y="209266"/>
                      <a:pt x="163774" y="177421"/>
                    </a:cubicBezTo>
                    <a:cubicBezTo>
                      <a:pt x="170598" y="145576"/>
                      <a:pt x="172872" y="118281"/>
                      <a:pt x="170597" y="109182"/>
                    </a:cubicBezTo>
                    <a:cubicBezTo>
                      <a:pt x="168322" y="100083"/>
                      <a:pt x="164911" y="108045"/>
                      <a:pt x="150126" y="122830"/>
                    </a:cubicBezTo>
                    <a:cubicBezTo>
                      <a:pt x="135341" y="137615"/>
                      <a:pt x="106908" y="177421"/>
                      <a:pt x="81887" y="197893"/>
                    </a:cubicBezTo>
                    <a:cubicBezTo>
                      <a:pt x="56866" y="218365"/>
                      <a:pt x="28433" y="232012"/>
                      <a:pt x="0" y="245660"/>
                    </a:cubicBezTo>
                  </a:path>
                </a:pathLst>
              </a:custGeom>
              <a:grpFill/>
              <a:ln>
                <a:noFill/>
              </a:ln>
            </p:spPr>
            <p:style>
              <a:lnRef idx="1">
                <a:schemeClr val="accent1"/>
              </a:lnRef>
              <a:fillRef idx="0">
                <a:schemeClr val="accent1"/>
              </a:fillRef>
              <a:effectRef idx="0">
                <a:schemeClr val="accent1"/>
              </a:effectRef>
              <a:fontRef idx="minor">
                <a:schemeClr val="tx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grpSp>
        <p:sp>
          <p:nvSpPr>
            <p:cNvPr id="51" name="Freeform 50"/>
            <p:cNvSpPr/>
            <p:nvPr/>
          </p:nvSpPr>
          <p:spPr>
            <a:xfrm flipH="1">
              <a:off x="7358082" y="3071810"/>
              <a:ext cx="367472" cy="1285884"/>
            </a:xfrm>
            <a:custGeom>
              <a:avLst/>
              <a:gdLst>
                <a:gd name="connsiteX0" fmla="*/ 617561 w 1562668"/>
                <a:gd name="connsiteY0" fmla="*/ 109182 h 5468203"/>
                <a:gd name="connsiteX1" fmla="*/ 726743 w 1562668"/>
                <a:gd name="connsiteY1" fmla="*/ 20471 h 5468203"/>
                <a:gd name="connsiteX2" fmla="*/ 815453 w 1562668"/>
                <a:gd name="connsiteY2" fmla="*/ 0 h 5468203"/>
                <a:gd name="connsiteX3" fmla="*/ 965579 w 1562668"/>
                <a:gd name="connsiteY3" fmla="*/ 20471 h 5468203"/>
                <a:gd name="connsiteX4" fmla="*/ 1054289 w 1562668"/>
                <a:gd name="connsiteY4" fmla="*/ 75062 h 5468203"/>
                <a:gd name="connsiteX5" fmla="*/ 1108880 w 1562668"/>
                <a:gd name="connsiteY5" fmla="*/ 143301 h 5468203"/>
                <a:gd name="connsiteX6" fmla="*/ 1129352 w 1562668"/>
                <a:gd name="connsiteY6" fmla="*/ 252483 h 5468203"/>
                <a:gd name="connsiteX7" fmla="*/ 1108880 w 1562668"/>
                <a:gd name="connsiteY7" fmla="*/ 388961 h 5468203"/>
                <a:gd name="connsiteX8" fmla="*/ 1074761 w 1562668"/>
                <a:gd name="connsiteY8" fmla="*/ 532262 h 5468203"/>
                <a:gd name="connsiteX9" fmla="*/ 1020170 w 1562668"/>
                <a:gd name="connsiteY9" fmla="*/ 648268 h 5468203"/>
                <a:gd name="connsiteX10" fmla="*/ 972403 w 1562668"/>
                <a:gd name="connsiteY10" fmla="*/ 750626 h 5468203"/>
                <a:gd name="connsiteX11" fmla="*/ 986050 w 1562668"/>
                <a:gd name="connsiteY11" fmla="*/ 818865 h 5468203"/>
                <a:gd name="connsiteX12" fmla="*/ 1033818 w 1562668"/>
                <a:gd name="connsiteY12" fmla="*/ 852985 h 5468203"/>
                <a:gd name="connsiteX13" fmla="*/ 1156648 w 1562668"/>
                <a:gd name="connsiteY13" fmla="*/ 921223 h 5468203"/>
                <a:gd name="connsiteX14" fmla="*/ 1293125 w 1562668"/>
                <a:gd name="connsiteY14" fmla="*/ 989462 h 5468203"/>
                <a:gd name="connsiteX15" fmla="*/ 1354540 w 1562668"/>
                <a:gd name="connsiteY15" fmla="*/ 1023582 h 5468203"/>
                <a:gd name="connsiteX16" fmla="*/ 1388659 w 1562668"/>
                <a:gd name="connsiteY16" fmla="*/ 1132764 h 5468203"/>
                <a:gd name="connsiteX17" fmla="*/ 1436427 w 1562668"/>
                <a:gd name="connsiteY17" fmla="*/ 1453486 h 5468203"/>
                <a:gd name="connsiteX18" fmla="*/ 1497842 w 1562668"/>
                <a:gd name="connsiteY18" fmla="*/ 1801504 h 5468203"/>
                <a:gd name="connsiteX19" fmla="*/ 1545609 w 1562668"/>
                <a:gd name="connsiteY19" fmla="*/ 2251880 h 5468203"/>
                <a:gd name="connsiteX20" fmla="*/ 1559256 w 1562668"/>
                <a:gd name="connsiteY20" fmla="*/ 2627194 h 5468203"/>
                <a:gd name="connsiteX21" fmla="*/ 1559256 w 1562668"/>
                <a:gd name="connsiteY21" fmla="*/ 2756847 h 5468203"/>
                <a:gd name="connsiteX22" fmla="*/ 1538785 w 1562668"/>
                <a:gd name="connsiteY22" fmla="*/ 2797791 h 5468203"/>
                <a:gd name="connsiteX23" fmla="*/ 1545609 w 1562668"/>
                <a:gd name="connsiteY23" fmla="*/ 2900149 h 5468203"/>
                <a:gd name="connsiteX24" fmla="*/ 1511489 w 1562668"/>
                <a:gd name="connsiteY24" fmla="*/ 2988859 h 5468203"/>
                <a:gd name="connsiteX25" fmla="*/ 1477370 w 1562668"/>
                <a:gd name="connsiteY25" fmla="*/ 3050274 h 5468203"/>
                <a:gd name="connsiteX26" fmla="*/ 1429603 w 1562668"/>
                <a:gd name="connsiteY26" fmla="*/ 3063922 h 5468203"/>
                <a:gd name="connsiteX27" fmla="*/ 1361364 w 1562668"/>
                <a:gd name="connsiteY27" fmla="*/ 3077570 h 5468203"/>
                <a:gd name="connsiteX28" fmla="*/ 1320421 w 1562668"/>
                <a:gd name="connsiteY28" fmla="*/ 3043450 h 5468203"/>
                <a:gd name="connsiteX29" fmla="*/ 1293125 w 1562668"/>
                <a:gd name="connsiteY29" fmla="*/ 3050274 h 5468203"/>
                <a:gd name="connsiteX30" fmla="*/ 1265830 w 1562668"/>
                <a:gd name="connsiteY30" fmla="*/ 3282286 h 5468203"/>
                <a:gd name="connsiteX31" fmla="*/ 1218062 w 1562668"/>
                <a:gd name="connsiteY31" fmla="*/ 3548417 h 5468203"/>
                <a:gd name="connsiteX32" fmla="*/ 1197591 w 1562668"/>
                <a:gd name="connsiteY32" fmla="*/ 3916907 h 5468203"/>
                <a:gd name="connsiteX33" fmla="*/ 1183943 w 1562668"/>
                <a:gd name="connsiteY33" fmla="*/ 4292220 h 5468203"/>
                <a:gd name="connsiteX34" fmla="*/ 1204415 w 1562668"/>
                <a:gd name="connsiteY34" fmla="*/ 4715301 h 5468203"/>
                <a:gd name="connsiteX35" fmla="*/ 1183943 w 1562668"/>
                <a:gd name="connsiteY35" fmla="*/ 4817659 h 5468203"/>
                <a:gd name="connsiteX36" fmla="*/ 1190767 w 1562668"/>
                <a:gd name="connsiteY36" fmla="*/ 4838131 h 5468203"/>
                <a:gd name="connsiteX37" fmla="*/ 1218062 w 1562668"/>
                <a:gd name="connsiteY37" fmla="*/ 4885898 h 5468203"/>
                <a:gd name="connsiteX38" fmla="*/ 1327245 w 1562668"/>
                <a:gd name="connsiteY38" fmla="*/ 4940489 h 5468203"/>
                <a:gd name="connsiteX39" fmla="*/ 1456898 w 1562668"/>
                <a:gd name="connsiteY39" fmla="*/ 4981432 h 5468203"/>
                <a:gd name="connsiteX40" fmla="*/ 1497842 w 1562668"/>
                <a:gd name="connsiteY40" fmla="*/ 5022376 h 5468203"/>
                <a:gd name="connsiteX41" fmla="*/ 1477370 w 1562668"/>
                <a:gd name="connsiteY41" fmla="*/ 5056495 h 5468203"/>
                <a:gd name="connsiteX42" fmla="*/ 1388659 w 1562668"/>
                <a:gd name="connsiteY42" fmla="*/ 5104262 h 5468203"/>
                <a:gd name="connsiteX43" fmla="*/ 1265830 w 1562668"/>
                <a:gd name="connsiteY43" fmla="*/ 5104262 h 5468203"/>
                <a:gd name="connsiteX44" fmla="*/ 1122528 w 1562668"/>
                <a:gd name="connsiteY44" fmla="*/ 5076967 h 5468203"/>
                <a:gd name="connsiteX45" fmla="*/ 1074761 w 1562668"/>
                <a:gd name="connsiteY45" fmla="*/ 5056495 h 5468203"/>
                <a:gd name="connsiteX46" fmla="*/ 1020170 w 1562668"/>
                <a:gd name="connsiteY46" fmla="*/ 5022376 h 5468203"/>
                <a:gd name="connsiteX47" fmla="*/ 986050 w 1562668"/>
                <a:gd name="connsiteY47" fmla="*/ 5063319 h 5468203"/>
                <a:gd name="connsiteX48" fmla="*/ 883692 w 1562668"/>
                <a:gd name="connsiteY48" fmla="*/ 5049671 h 5468203"/>
                <a:gd name="connsiteX49" fmla="*/ 801806 w 1562668"/>
                <a:gd name="connsiteY49" fmla="*/ 5001904 h 5468203"/>
                <a:gd name="connsiteX50" fmla="*/ 788158 w 1562668"/>
                <a:gd name="connsiteY50" fmla="*/ 4940489 h 5468203"/>
                <a:gd name="connsiteX51" fmla="*/ 808630 w 1562668"/>
                <a:gd name="connsiteY51" fmla="*/ 4865426 h 5468203"/>
                <a:gd name="connsiteX52" fmla="*/ 788158 w 1562668"/>
                <a:gd name="connsiteY52" fmla="*/ 4831307 h 5468203"/>
                <a:gd name="connsiteX53" fmla="*/ 767686 w 1562668"/>
                <a:gd name="connsiteY53" fmla="*/ 4694829 h 5468203"/>
                <a:gd name="connsiteX54" fmla="*/ 781334 w 1562668"/>
                <a:gd name="connsiteY54" fmla="*/ 4408226 h 5468203"/>
                <a:gd name="connsiteX55" fmla="*/ 781334 w 1562668"/>
                <a:gd name="connsiteY55" fmla="*/ 4183038 h 5468203"/>
                <a:gd name="connsiteX56" fmla="*/ 788158 w 1562668"/>
                <a:gd name="connsiteY56" fmla="*/ 4087504 h 5468203"/>
                <a:gd name="connsiteX57" fmla="*/ 781334 w 1562668"/>
                <a:gd name="connsiteY57" fmla="*/ 4039737 h 5468203"/>
                <a:gd name="connsiteX58" fmla="*/ 747215 w 1562668"/>
                <a:gd name="connsiteY58" fmla="*/ 4073856 h 5468203"/>
                <a:gd name="connsiteX59" fmla="*/ 713095 w 1562668"/>
                <a:gd name="connsiteY59" fmla="*/ 4346811 h 5468203"/>
                <a:gd name="connsiteX60" fmla="*/ 685800 w 1562668"/>
                <a:gd name="connsiteY60" fmla="*/ 4572000 h 5468203"/>
                <a:gd name="connsiteX61" fmla="*/ 672152 w 1562668"/>
                <a:gd name="connsiteY61" fmla="*/ 4681182 h 5468203"/>
                <a:gd name="connsiteX62" fmla="*/ 651680 w 1562668"/>
                <a:gd name="connsiteY62" fmla="*/ 4769892 h 5468203"/>
                <a:gd name="connsiteX63" fmla="*/ 658504 w 1562668"/>
                <a:gd name="connsiteY63" fmla="*/ 4844955 h 5468203"/>
                <a:gd name="connsiteX64" fmla="*/ 638033 w 1562668"/>
                <a:gd name="connsiteY64" fmla="*/ 4933665 h 5468203"/>
                <a:gd name="connsiteX65" fmla="*/ 672152 w 1562668"/>
                <a:gd name="connsiteY65" fmla="*/ 5001904 h 5468203"/>
                <a:gd name="connsiteX66" fmla="*/ 685800 w 1562668"/>
                <a:gd name="connsiteY66" fmla="*/ 5042847 h 5468203"/>
                <a:gd name="connsiteX67" fmla="*/ 685800 w 1562668"/>
                <a:gd name="connsiteY67" fmla="*/ 5104262 h 5468203"/>
                <a:gd name="connsiteX68" fmla="*/ 740391 w 1562668"/>
                <a:gd name="connsiteY68" fmla="*/ 5220268 h 5468203"/>
                <a:gd name="connsiteX69" fmla="*/ 842749 w 1562668"/>
                <a:gd name="connsiteY69" fmla="*/ 5377217 h 5468203"/>
                <a:gd name="connsiteX70" fmla="*/ 822277 w 1562668"/>
                <a:gd name="connsiteY70" fmla="*/ 5431808 h 5468203"/>
                <a:gd name="connsiteX71" fmla="*/ 726743 w 1562668"/>
                <a:gd name="connsiteY71" fmla="*/ 5465928 h 5468203"/>
                <a:gd name="connsiteX72" fmla="*/ 583442 w 1562668"/>
                <a:gd name="connsiteY72" fmla="*/ 5418161 h 5468203"/>
                <a:gd name="connsiteX73" fmla="*/ 474259 w 1562668"/>
                <a:gd name="connsiteY73" fmla="*/ 5377217 h 5468203"/>
                <a:gd name="connsiteX74" fmla="*/ 433316 w 1562668"/>
                <a:gd name="connsiteY74" fmla="*/ 5261211 h 5468203"/>
                <a:gd name="connsiteX75" fmla="*/ 406021 w 1562668"/>
                <a:gd name="connsiteY75" fmla="*/ 5206620 h 5468203"/>
                <a:gd name="connsiteX76" fmla="*/ 365077 w 1562668"/>
                <a:gd name="connsiteY76" fmla="*/ 5172501 h 5468203"/>
                <a:gd name="connsiteX77" fmla="*/ 378725 w 1562668"/>
                <a:gd name="connsiteY77" fmla="*/ 5111086 h 5468203"/>
                <a:gd name="connsiteX78" fmla="*/ 385549 w 1562668"/>
                <a:gd name="connsiteY78" fmla="*/ 5070143 h 5468203"/>
                <a:gd name="connsiteX79" fmla="*/ 344606 w 1562668"/>
                <a:gd name="connsiteY79" fmla="*/ 5008728 h 5468203"/>
                <a:gd name="connsiteX80" fmla="*/ 351430 w 1562668"/>
                <a:gd name="connsiteY80" fmla="*/ 4851779 h 5468203"/>
                <a:gd name="connsiteX81" fmla="*/ 324134 w 1562668"/>
                <a:gd name="connsiteY81" fmla="*/ 4647062 h 5468203"/>
                <a:gd name="connsiteX82" fmla="*/ 310486 w 1562668"/>
                <a:gd name="connsiteY82" fmla="*/ 4435522 h 5468203"/>
                <a:gd name="connsiteX83" fmla="*/ 296839 w 1562668"/>
                <a:gd name="connsiteY83" fmla="*/ 4292220 h 5468203"/>
                <a:gd name="connsiteX84" fmla="*/ 283191 w 1562668"/>
                <a:gd name="connsiteY84" fmla="*/ 4060208 h 5468203"/>
                <a:gd name="connsiteX85" fmla="*/ 317310 w 1562668"/>
                <a:gd name="connsiteY85" fmla="*/ 3882788 h 5468203"/>
                <a:gd name="connsiteX86" fmla="*/ 344606 w 1562668"/>
                <a:gd name="connsiteY86" fmla="*/ 3671247 h 5468203"/>
                <a:gd name="connsiteX87" fmla="*/ 358253 w 1562668"/>
                <a:gd name="connsiteY87" fmla="*/ 3500650 h 5468203"/>
                <a:gd name="connsiteX88" fmla="*/ 385549 w 1562668"/>
                <a:gd name="connsiteY88" fmla="*/ 3336877 h 5468203"/>
                <a:gd name="connsiteX89" fmla="*/ 371901 w 1562668"/>
                <a:gd name="connsiteY89" fmla="*/ 3016155 h 5468203"/>
                <a:gd name="connsiteX90" fmla="*/ 358253 w 1562668"/>
                <a:gd name="connsiteY90" fmla="*/ 2866029 h 5468203"/>
                <a:gd name="connsiteX91" fmla="*/ 214952 w 1562668"/>
                <a:gd name="connsiteY91" fmla="*/ 2729552 h 5468203"/>
                <a:gd name="connsiteX92" fmla="*/ 119418 w 1562668"/>
                <a:gd name="connsiteY92" fmla="*/ 2545307 h 5468203"/>
                <a:gd name="connsiteX93" fmla="*/ 44355 w 1562668"/>
                <a:gd name="connsiteY93" fmla="*/ 2299647 h 5468203"/>
                <a:gd name="connsiteX94" fmla="*/ 10236 w 1562668"/>
                <a:gd name="connsiteY94" fmla="*/ 2122226 h 5468203"/>
                <a:gd name="connsiteX95" fmla="*/ 3412 w 1562668"/>
                <a:gd name="connsiteY95" fmla="*/ 1733265 h 5468203"/>
                <a:gd name="connsiteX96" fmla="*/ 30707 w 1562668"/>
                <a:gd name="connsiteY96" fmla="*/ 1494429 h 5468203"/>
                <a:gd name="connsiteX97" fmla="*/ 71650 w 1562668"/>
                <a:gd name="connsiteY97" fmla="*/ 1296537 h 5468203"/>
                <a:gd name="connsiteX98" fmla="*/ 92122 w 1562668"/>
                <a:gd name="connsiteY98" fmla="*/ 1173707 h 5468203"/>
                <a:gd name="connsiteX99" fmla="*/ 126242 w 1562668"/>
                <a:gd name="connsiteY99" fmla="*/ 1064525 h 5468203"/>
                <a:gd name="connsiteX100" fmla="*/ 174009 w 1562668"/>
                <a:gd name="connsiteY100" fmla="*/ 982638 h 5468203"/>
                <a:gd name="connsiteX101" fmla="*/ 310486 w 1562668"/>
                <a:gd name="connsiteY101" fmla="*/ 928047 h 5468203"/>
                <a:gd name="connsiteX102" fmla="*/ 487907 w 1562668"/>
                <a:gd name="connsiteY102" fmla="*/ 846161 h 5468203"/>
                <a:gd name="connsiteX103" fmla="*/ 603913 w 1562668"/>
                <a:gd name="connsiteY103" fmla="*/ 791570 h 5468203"/>
                <a:gd name="connsiteX104" fmla="*/ 658504 w 1562668"/>
                <a:gd name="connsiteY104" fmla="*/ 750626 h 5468203"/>
                <a:gd name="connsiteX105" fmla="*/ 685800 w 1562668"/>
                <a:gd name="connsiteY105" fmla="*/ 702859 h 5468203"/>
                <a:gd name="connsiteX106" fmla="*/ 685800 w 1562668"/>
                <a:gd name="connsiteY106" fmla="*/ 641444 h 5468203"/>
                <a:gd name="connsiteX107" fmla="*/ 672152 w 1562668"/>
                <a:gd name="connsiteY107" fmla="*/ 580029 h 5468203"/>
                <a:gd name="connsiteX108" fmla="*/ 658504 w 1562668"/>
                <a:gd name="connsiteY108" fmla="*/ 539086 h 5468203"/>
                <a:gd name="connsiteX109" fmla="*/ 603913 w 1562668"/>
                <a:gd name="connsiteY109" fmla="*/ 491319 h 5468203"/>
                <a:gd name="connsiteX110" fmla="*/ 590265 w 1562668"/>
                <a:gd name="connsiteY110" fmla="*/ 464023 h 5468203"/>
                <a:gd name="connsiteX111" fmla="*/ 576618 w 1562668"/>
                <a:gd name="connsiteY111" fmla="*/ 409432 h 5468203"/>
                <a:gd name="connsiteX112" fmla="*/ 556146 w 1562668"/>
                <a:gd name="connsiteY112" fmla="*/ 348017 h 5468203"/>
                <a:gd name="connsiteX113" fmla="*/ 569794 w 1562668"/>
                <a:gd name="connsiteY113" fmla="*/ 327546 h 5468203"/>
                <a:gd name="connsiteX114" fmla="*/ 569794 w 1562668"/>
                <a:gd name="connsiteY114" fmla="*/ 266131 h 5468203"/>
                <a:gd name="connsiteX115" fmla="*/ 583442 w 1562668"/>
                <a:gd name="connsiteY115" fmla="*/ 177420 h 5468203"/>
                <a:gd name="connsiteX116" fmla="*/ 617561 w 1562668"/>
                <a:gd name="connsiteY116" fmla="*/ 109182 h 5468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Lst>
              <a:rect l="l" t="t" r="r" b="b"/>
              <a:pathLst>
                <a:path w="1562668" h="5468203">
                  <a:moveTo>
                    <a:pt x="617561" y="109182"/>
                  </a:moveTo>
                  <a:cubicBezTo>
                    <a:pt x="641445" y="83024"/>
                    <a:pt x="693761" y="38668"/>
                    <a:pt x="726743" y="20471"/>
                  </a:cubicBezTo>
                  <a:cubicBezTo>
                    <a:pt x="759725" y="2274"/>
                    <a:pt x="775647" y="0"/>
                    <a:pt x="815453" y="0"/>
                  </a:cubicBezTo>
                  <a:cubicBezTo>
                    <a:pt x="855259" y="0"/>
                    <a:pt x="925773" y="7961"/>
                    <a:pt x="965579" y="20471"/>
                  </a:cubicBezTo>
                  <a:cubicBezTo>
                    <a:pt x="1005385" y="32981"/>
                    <a:pt x="1030406" y="54590"/>
                    <a:pt x="1054289" y="75062"/>
                  </a:cubicBezTo>
                  <a:cubicBezTo>
                    <a:pt x="1078172" y="95534"/>
                    <a:pt x="1096370" y="113731"/>
                    <a:pt x="1108880" y="143301"/>
                  </a:cubicBezTo>
                  <a:cubicBezTo>
                    <a:pt x="1121390" y="172871"/>
                    <a:pt x="1129352" y="211540"/>
                    <a:pt x="1129352" y="252483"/>
                  </a:cubicBezTo>
                  <a:cubicBezTo>
                    <a:pt x="1129352" y="293426"/>
                    <a:pt x="1117978" y="342331"/>
                    <a:pt x="1108880" y="388961"/>
                  </a:cubicBezTo>
                  <a:cubicBezTo>
                    <a:pt x="1099782" y="435591"/>
                    <a:pt x="1089546" y="489044"/>
                    <a:pt x="1074761" y="532262"/>
                  </a:cubicBezTo>
                  <a:cubicBezTo>
                    <a:pt x="1059976" y="575480"/>
                    <a:pt x="1020170" y="648268"/>
                    <a:pt x="1020170" y="648268"/>
                  </a:cubicBezTo>
                  <a:cubicBezTo>
                    <a:pt x="1003110" y="684662"/>
                    <a:pt x="978090" y="722193"/>
                    <a:pt x="972403" y="750626"/>
                  </a:cubicBezTo>
                  <a:cubicBezTo>
                    <a:pt x="966716" y="779059"/>
                    <a:pt x="975814" y="801805"/>
                    <a:pt x="986050" y="818865"/>
                  </a:cubicBezTo>
                  <a:cubicBezTo>
                    <a:pt x="996286" y="835925"/>
                    <a:pt x="1005385" y="835925"/>
                    <a:pt x="1033818" y="852985"/>
                  </a:cubicBezTo>
                  <a:cubicBezTo>
                    <a:pt x="1062251" y="870045"/>
                    <a:pt x="1113430" y="898477"/>
                    <a:pt x="1156648" y="921223"/>
                  </a:cubicBezTo>
                  <a:cubicBezTo>
                    <a:pt x="1199866" y="943969"/>
                    <a:pt x="1260143" y="972402"/>
                    <a:pt x="1293125" y="989462"/>
                  </a:cubicBezTo>
                  <a:cubicBezTo>
                    <a:pt x="1326107" y="1006522"/>
                    <a:pt x="1338618" y="999698"/>
                    <a:pt x="1354540" y="1023582"/>
                  </a:cubicBezTo>
                  <a:cubicBezTo>
                    <a:pt x="1370462" y="1047466"/>
                    <a:pt x="1375011" y="1061113"/>
                    <a:pt x="1388659" y="1132764"/>
                  </a:cubicBezTo>
                  <a:cubicBezTo>
                    <a:pt x="1402307" y="1204415"/>
                    <a:pt x="1418230" y="1342029"/>
                    <a:pt x="1436427" y="1453486"/>
                  </a:cubicBezTo>
                  <a:cubicBezTo>
                    <a:pt x="1454624" y="1564943"/>
                    <a:pt x="1479645" y="1668438"/>
                    <a:pt x="1497842" y="1801504"/>
                  </a:cubicBezTo>
                  <a:cubicBezTo>
                    <a:pt x="1516039" y="1934570"/>
                    <a:pt x="1535373" y="2114265"/>
                    <a:pt x="1545609" y="2251880"/>
                  </a:cubicBezTo>
                  <a:cubicBezTo>
                    <a:pt x="1555845" y="2389495"/>
                    <a:pt x="1556982" y="2543033"/>
                    <a:pt x="1559256" y="2627194"/>
                  </a:cubicBezTo>
                  <a:cubicBezTo>
                    <a:pt x="1561530" y="2711355"/>
                    <a:pt x="1562668" y="2728414"/>
                    <a:pt x="1559256" y="2756847"/>
                  </a:cubicBezTo>
                  <a:cubicBezTo>
                    <a:pt x="1555844" y="2785280"/>
                    <a:pt x="1541060" y="2773907"/>
                    <a:pt x="1538785" y="2797791"/>
                  </a:cubicBezTo>
                  <a:cubicBezTo>
                    <a:pt x="1536511" y="2821675"/>
                    <a:pt x="1550158" y="2868304"/>
                    <a:pt x="1545609" y="2900149"/>
                  </a:cubicBezTo>
                  <a:cubicBezTo>
                    <a:pt x="1541060" y="2931994"/>
                    <a:pt x="1522862" y="2963838"/>
                    <a:pt x="1511489" y="2988859"/>
                  </a:cubicBezTo>
                  <a:cubicBezTo>
                    <a:pt x="1500116" y="3013880"/>
                    <a:pt x="1491018" y="3037763"/>
                    <a:pt x="1477370" y="3050274"/>
                  </a:cubicBezTo>
                  <a:cubicBezTo>
                    <a:pt x="1463722" y="3062785"/>
                    <a:pt x="1448937" y="3059373"/>
                    <a:pt x="1429603" y="3063922"/>
                  </a:cubicBezTo>
                  <a:cubicBezTo>
                    <a:pt x="1410269" y="3068471"/>
                    <a:pt x="1379561" y="3080982"/>
                    <a:pt x="1361364" y="3077570"/>
                  </a:cubicBezTo>
                  <a:cubicBezTo>
                    <a:pt x="1343167" y="3074158"/>
                    <a:pt x="1331794" y="3047999"/>
                    <a:pt x="1320421" y="3043450"/>
                  </a:cubicBezTo>
                  <a:cubicBezTo>
                    <a:pt x="1309048" y="3038901"/>
                    <a:pt x="1302223" y="3010468"/>
                    <a:pt x="1293125" y="3050274"/>
                  </a:cubicBezTo>
                  <a:cubicBezTo>
                    <a:pt x="1284027" y="3090080"/>
                    <a:pt x="1278340" y="3199262"/>
                    <a:pt x="1265830" y="3282286"/>
                  </a:cubicBezTo>
                  <a:cubicBezTo>
                    <a:pt x="1253320" y="3365310"/>
                    <a:pt x="1229435" y="3442647"/>
                    <a:pt x="1218062" y="3548417"/>
                  </a:cubicBezTo>
                  <a:cubicBezTo>
                    <a:pt x="1206689" y="3654187"/>
                    <a:pt x="1203277" y="3792940"/>
                    <a:pt x="1197591" y="3916907"/>
                  </a:cubicBezTo>
                  <a:cubicBezTo>
                    <a:pt x="1191905" y="4040874"/>
                    <a:pt x="1182806" y="4159154"/>
                    <a:pt x="1183943" y="4292220"/>
                  </a:cubicBezTo>
                  <a:cubicBezTo>
                    <a:pt x="1185080" y="4425286"/>
                    <a:pt x="1204415" y="4627728"/>
                    <a:pt x="1204415" y="4715301"/>
                  </a:cubicBezTo>
                  <a:cubicBezTo>
                    <a:pt x="1204415" y="4802874"/>
                    <a:pt x="1186218" y="4797187"/>
                    <a:pt x="1183943" y="4817659"/>
                  </a:cubicBezTo>
                  <a:cubicBezTo>
                    <a:pt x="1181668" y="4838131"/>
                    <a:pt x="1185081" y="4826758"/>
                    <a:pt x="1190767" y="4838131"/>
                  </a:cubicBezTo>
                  <a:cubicBezTo>
                    <a:pt x="1196453" y="4849504"/>
                    <a:pt x="1195316" y="4868838"/>
                    <a:pt x="1218062" y="4885898"/>
                  </a:cubicBezTo>
                  <a:cubicBezTo>
                    <a:pt x="1240808" y="4902958"/>
                    <a:pt x="1287439" y="4924567"/>
                    <a:pt x="1327245" y="4940489"/>
                  </a:cubicBezTo>
                  <a:cubicBezTo>
                    <a:pt x="1367051" y="4956411"/>
                    <a:pt x="1428465" y="4967784"/>
                    <a:pt x="1456898" y="4981432"/>
                  </a:cubicBezTo>
                  <a:cubicBezTo>
                    <a:pt x="1485331" y="4995080"/>
                    <a:pt x="1494430" y="5009866"/>
                    <a:pt x="1497842" y="5022376"/>
                  </a:cubicBezTo>
                  <a:cubicBezTo>
                    <a:pt x="1501254" y="5034886"/>
                    <a:pt x="1495567" y="5042847"/>
                    <a:pt x="1477370" y="5056495"/>
                  </a:cubicBezTo>
                  <a:cubicBezTo>
                    <a:pt x="1459173" y="5070143"/>
                    <a:pt x="1423916" y="5096301"/>
                    <a:pt x="1388659" y="5104262"/>
                  </a:cubicBezTo>
                  <a:cubicBezTo>
                    <a:pt x="1353402" y="5112223"/>
                    <a:pt x="1310185" y="5108811"/>
                    <a:pt x="1265830" y="5104262"/>
                  </a:cubicBezTo>
                  <a:cubicBezTo>
                    <a:pt x="1221475" y="5099713"/>
                    <a:pt x="1154373" y="5084928"/>
                    <a:pt x="1122528" y="5076967"/>
                  </a:cubicBezTo>
                  <a:cubicBezTo>
                    <a:pt x="1090683" y="5069006"/>
                    <a:pt x="1091821" y="5065593"/>
                    <a:pt x="1074761" y="5056495"/>
                  </a:cubicBezTo>
                  <a:cubicBezTo>
                    <a:pt x="1057701" y="5047397"/>
                    <a:pt x="1034955" y="5021239"/>
                    <a:pt x="1020170" y="5022376"/>
                  </a:cubicBezTo>
                  <a:cubicBezTo>
                    <a:pt x="1005385" y="5023513"/>
                    <a:pt x="1008796" y="5058770"/>
                    <a:pt x="986050" y="5063319"/>
                  </a:cubicBezTo>
                  <a:cubicBezTo>
                    <a:pt x="963304" y="5067868"/>
                    <a:pt x="914399" y="5059907"/>
                    <a:pt x="883692" y="5049671"/>
                  </a:cubicBezTo>
                  <a:cubicBezTo>
                    <a:pt x="852985" y="5039435"/>
                    <a:pt x="817728" y="5020101"/>
                    <a:pt x="801806" y="5001904"/>
                  </a:cubicBezTo>
                  <a:cubicBezTo>
                    <a:pt x="785884" y="4983707"/>
                    <a:pt x="787021" y="4963235"/>
                    <a:pt x="788158" y="4940489"/>
                  </a:cubicBezTo>
                  <a:cubicBezTo>
                    <a:pt x="789295" y="4917743"/>
                    <a:pt x="808630" y="4883623"/>
                    <a:pt x="808630" y="4865426"/>
                  </a:cubicBezTo>
                  <a:cubicBezTo>
                    <a:pt x="808630" y="4847229"/>
                    <a:pt x="794982" y="4859740"/>
                    <a:pt x="788158" y="4831307"/>
                  </a:cubicBezTo>
                  <a:cubicBezTo>
                    <a:pt x="781334" y="4802874"/>
                    <a:pt x="768823" y="4765342"/>
                    <a:pt x="767686" y="4694829"/>
                  </a:cubicBezTo>
                  <a:cubicBezTo>
                    <a:pt x="766549" y="4624316"/>
                    <a:pt x="779059" y="4493524"/>
                    <a:pt x="781334" y="4408226"/>
                  </a:cubicBezTo>
                  <a:cubicBezTo>
                    <a:pt x="783609" y="4322928"/>
                    <a:pt x="780197" y="4236492"/>
                    <a:pt x="781334" y="4183038"/>
                  </a:cubicBezTo>
                  <a:cubicBezTo>
                    <a:pt x="782471" y="4129584"/>
                    <a:pt x="788158" y="4111387"/>
                    <a:pt x="788158" y="4087504"/>
                  </a:cubicBezTo>
                  <a:cubicBezTo>
                    <a:pt x="788158" y="4063621"/>
                    <a:pt x="788158" y="4042012"/>
                    <a:pt x="781334" y="4039737"/>
                  </a:cubicBezTo>
                  <a:cubicBezTo>
                    <a:pt x="774510" y="4037462"/>
                    <a:pt x="758588" y="4022677"/>
                    <a:pt x="747215" y="4073856"/>
                  </a:cubicBezTo>
                  <a:cubicBezTo>
                    <a:pt x="735842" y="4125035"/>
                    <a:pt x="723331" y="4263787"/>
                    <a:pt x="713095" y="4346811"/>
                  </a:cubicBezTo>
                  <a:cubicBezTo>
                    <a:pt x="702859" y="4429835"/>
                    <a:pt x="692624" y="4516272"/>
                    <a:pt x="685800" y="4572000"/>
                  </a:cubicBezTo>
                  <a:cubicBezTo>
                    <a:pt x="678976" y="4627729"/>
                    <a:pt x="677839" y="4648200"/>
                    <a:pt x="672152" y="4681182"/>
                  </a:cubicBezTo>
                  <a:cubicBezTo>
                    <a:pt x="666465" y="4714164"/>
                    <a:pt x="653955" y="4742597"/>
                    <a:pt x="651680" y="4769892"/>
                  </a:cubicBezTo>
                  <a:cubicBezTo>
                    <a:pt x="649405" y="4797188"/>
                    <a:pt x="660779" y="4817660"/>
                    <a:pt x="658504" y="4844955"/>
                  </a:cubicBezTo>
                  <a:cubicBezTo>
                    <a:pt x="656230" y="4872251"/>
                    <a:pt x="635758" y="4907507"/>
                    <a:pt x="638033" y="4933665"/>
                  </a:cubicBezTo>
                  <a:cubicBezTo>
                    <a:pt x="640308" y="4959823"/>
                    <a:pt x="664191" y="4983707"/>
                    <a:pt x="672152" y="5001904"/>
                  </a:cubicBezTo>
                  <a:cubicBezTo>
                    <a:pt x="680113" y="5020101"/>
                    <a:pt x="683525" y="5025787"/>
                    <a:pt x="685800" y="5042847"/>
                  </a:cubicBezTo>
                  <a:cubicBezTo>
                    <a:pt x="688075" y="5059907"/>
                    <a:pt x="676702" y="5074692"/>
                    <a:pt x="685800" y="5104262"/>
                  </a:cubicBezTo>
                  <a:cubicBezTo>
                    <a:pt x="694898" y="5133832"/>
                    <a:pt x="714233" y="5174776"/>
                    <a:pt x="740391" y="5220268"/>
                  </a:cubicBezTo>
                  <a:cubicBezTo>
                    <a:pt x="766549" y="5265760"/>
                    <a:pt x="829101" y="5341960"/>
                    <a:pt x="842749" y="5377217"/>
                  </a:cubicBezTo>
                  <a:cubicBezTo>
                    <a:pt x="856397" y="5412474"/>
                    <a:pt x="841611" y="5417023"/>
                    <a:pt x="822277" y="5431808"/>
                  </a:cubicBezTo>
                  <a:cubicBezTo>
                    <a:pt x="802943" y="5446593"/>
                    <a:pt x="766549" y="5468203"/>
                    <a:pt x="726743" y="5465928"/>
                  </a:cubicBezTo>
                  <a:cubicBezTo>
                    <a:pt x="686937" y="5463654"/>
                    <a:pt x="625523" y="5432946"/>
                    <a:pt x="583442" y="5418161"/>
                  </a:cubicBezTo>
                  <a:cubicBezTo>
                    <a:pt x="541361" y="5403376"/>
                    <a:pt x="499280" y="5403375"/>
                    <a:pt x="474259" y="5377217"/>
                  </a:cubicBezTo>
                  <a:cubicBezTo>
                    <a:pt x="449238" y="5351059"/>
                    <a:pt x="444689" y="5289644"/>
                    <a:pt x="433316" y="5261211"/>
                  </a:cubicBezTo>
                  <a:cubicBezTo>
                    <a:pt x="421943" y="5232778"/>
                    <a:pt x="417394" y="5221405"/>
                    <a:pt x="406021" y="5206620"/>
                  </a:cubicBezTo>
                  <a:cubicBezTo>
                    <a:pt x="394648" y="5191835"/>
                    <a:pt x="369626" y="5188423"/>
                    <a:pt x="365077" y="5172501"/>
                  </a:cubicBezTo>
                  <a:cubicBezTo>
                    <a:pt x="360528" y="5156579"/>
                    <a:pt x="375313" y="5128146"/>
                    <a:pt x="378725" y="5111086"/>
                  </a:cubicBezTo>
                  <a:cubicBezTo>
                    <a:pt x="382137" y="5094026"/>
                    <a:pt x="391235" y="5087203"/>
                    <a:pt x="385549" y="5070143"/>
                  </a:cubicBezTo>
                  <a:cubicBezTo>
                    <a:pt x="379863" y="5053083"/>
                    <a:pt x="350292" y="5045122"/>
                    <a:pt x="344606" y="5008728"/>
                  </a:cubicBezTo>
                  <a:cubicBezTo>
                    <a:pt x="338920" y="4972334"/>
                    <a:pt x="354842" y="4912057"/>
                    <a:pt x="351430" y="4851779"/>
                  </a:cubicBezTo>
                  <a:cubicBezTo>
                    <a:pt x="348018" y="4791501"/>
                    <a:pt x="330958" y="4716438"/>
                    <a:pt x="324134" y="4647062"/>
                  </a:cubicBezTo>
                  <a:cubicBezTo>
                    <a:pt x="317310" y="4577686"/>
                    <a:pt x="315035" y="4494662"/>
                    <a:pt x="310486" y="4435522"/>
                  </a:cubicBezTo>
                  <a:cubicBezTo>
                    <a:pt x="305937" y="4376382"/>
                    <a:pt x="301388" y="4354772"/>
                    <a:pt x="296839" y="4292220"/>
                  </a:cubicBezTo>
                  <a:cubicBezTo>
                    <a:pt x="292290" y="4229668"/>
                    <a:pt x="279779" y="4128447"/>
                    <a:pt x="283191" y="4060208"/>
                  </a:cubicBezTo>
                  <a:cubicBezTo>
                    <a:pt x="286603" y="3991969"/>
                    <a:pt x="307074" y="3947615"/>
                    <a:pt x="317310" y="3882788"/>
                  </a:cubicBezTo>
                  <a:cubicBezTo>
                    <a:pt x="327546" y="3817961"/>
                    <a:pt x="337782" y="3734937"/>
                    <a:pt x="344606" y="3671247"/>
                  </a:cubicBezTo>
                  <a:cubicBezTo>
                    <a:pt x="351430" y="3607557"/>
                    <a:pt x="351429" y="3556378"/>
                    <a:pt x="358253" y="3500650"/>
                  </a:cubicBezTo>
                  <a:cubicBezTo>
                    <a:pt x="365077" y="3444922"/>
                    <a:pt x="383274" y="3417626"/>
                    <a:pt x="385549" y="3336877"/>
                  </a:cubicBezTo>
                  <a:cubicBezTo>
                    <a:pt x="387824" y="3256128"/>
                    <a:pt x="376450" y="3094630"/>
                    <a:pt x="371901" y="3016155"/>
                  </a:cubicBezTo>
                  <a:cubicBezTo>
                    <a:pt x="367352" y="2937680"/>
                    <a:pt x="384411" y="2913796"/>
                    <a:pt x="358253" y="2866029"/>
                  </a:cubicBezTo>
                  <a:cubicBezTo>
                    <a:pt x="332095" y="2818262"/>
                    <a:pt x="254758" y="2783006"/>
                    <a:pt x="214952" y="2729552"/>
                  </a:cubicBezTo>
                  <a:cubicBezTo>
                    <a:pt x="175146" y="2676098"/>
                    <a:pt x="147851" y="2616958"/>
                    <a:pt x="119418" y="2545307"/>
                  </a:cubicBezTo>
                  <a:cubicBezTo>
                    <a:pt x="90985" y="2473656"/>
                    <a:pt x="62552" y="2370161"/>
                    <a:pt x="44355" y="2299647"/>
                  </a:cubicBezTo>
                  <a:cubicBezTo>
                    <a:pt x="26158" y="2229134"/>
                    <a:pt x="17060" y="2216623"/>
                    <a:pt x="10236" y="2122226"/>
                  </a:cubicBezTo>
                  <a:cubicBezTo>
                    <a:pt x="3412" y="2027829"/>
                    <a:pt x="0" y="1837898"/>
                    <a:pt x="3412" y="1733265"/>
                  </a:cubicBezTo>
                  <a:cubicBezTo>
                    <a:pt x="6824" y="1628632"/>
                    <a:pt x="19334" y="1567217"/>
                    <a:pt x="30707" y="1494429"/>
                  </a:cubicBezTo>
                  <a:cubicBezTo>
                    <a:pt x="42080" y="1421641"/>
                    <a:pt x="61414" y="1349991"/>
                    <a:pt x="71650" y="1296537"/>
                  </a:cubicBezTo>
                  <a:cubicBezTo>
                    <a:pt x="81886" y="1243083"/>
                    <a:pt x="83023" y="1212376"/>
                    <a:pt x="92122" y="1173707"/>
                  </a:cubicBezTo>
                  <a:cubicBezTo>
                    <a:pt x="101221" y="1135038"/>
                    <a:pt x="112594" y="1096370"/>
                    <a:pt x="126242" y="1064525"/>
                  </a:cubicBezTo>
                  <a:cubicBezTo>
                    <a:pt x="139890" y="1032680"/>
                    <a:pt x="143302" y="1005384"/>
                    <a:pt x="174009" y="982638"/>
                  </a:cubicBezTo>
                  <a:cubicBezTo>
                    <a:pt x="204716" y="959892"/>
                    <a:pt x="258170" y="950793"/>
                    <a:pt x="310486" y="928047"/>
                  </a:cubicBezTo>
                  <a:cubicBezTo>
                    <a:pt x="362802" y="905301"/>
                    <a:pt x="487907" y="846161"/>
                    <a:pt x="487907" y="846161"/>
                  </a:cubicBezTo>
                  <a:cubicBezTo>
                    <a:pt x="536812" y="823415"/>
                    <a:pt x="575480" y="807493"/>
                    <a:pt x="603913" y="791570"/>
                  </a:cubicBezTo>
                  <a:cubicBezTo>
                    <a:pt x="632346" y="775648"/>
                    <a:pt x="644856" y="765411"/>
                    <a:pt x="658504" y="750626"/>
                  </a:cubicBezTo>
                  <a:cubicBezTo>
                    <a:pt x="672152" y="735841"/>
                    <a:pt x="681251" y="721056"/>
                    <a:pt x="685800" y="702859"/>
                  </a:cubicBezTo>
                  <a:cubicBezTo>
                    <a:pt x="690349" y="684662"/>
                    <a:pt x="688075" y="661916"/>
                    <a:pt x="685800" y="641444"/>
                  </a:cubicBezTo>
                  <a:cubicBezTo>
                    <a:pt x="683525" y="620972"/>
                    <a:pt x="676701" y="597089"/>
                    <a:pt x="672152" y="580029"/>
                  </a:cubicBezTo>
                  <a:cubicBezTo>
                    <a:pt x="667603" y="562969"/>
                    <a:pt x="669877" y="553871"/>
                    <a:pt x="658504" y="539086"/>
                  </a:cubicBezTo>
                  <a:cubicBezTo>
                    <a:pt x="647131" y="524301"/>
                    <a:pt x="615286" y="503829"/>
                    <a:pt x="603913" y="491319"/>
                  </a:cubicBezTo>
                  <a:cubicBezTo>
                    <a:pt x="592540" y="478809"/>
                    <a:pt x="594814" y="477671"/>
                    <a:pt x="590265" y="464023"/>
                  </a:cubicBezTo>
                  <a:cubicBezTo>
                    <a:pt x="585716" y="450375"/>
                    <a:pt x="582304" y="428766"/>
                    <a:pt x="576618" y="409432"/>
                  </a:cubicBezTo>
                  <a:cubicBezTo>
                    <a:pt x="570932" y="390098"/>
                    <a:pt x="557283" y="361665"/>
                    <a:pt x="556146" y="348017"/>
                  </a:cubicBezTo>
                  <a:cubicBezTo>
                    <a:pt x="555009" y="334369"/>
                    <a:pt x="567519" y="341194"/>
                    <a:pt x="569794" y="327546"/>
                  </a:cubicBezTo>
                  <a:cubicBezTo>
                    <a:pt x="572069" y="313898"/>
                    <a:pt x="567519" y="291152"/>
                    <a:pt x="569794" y="266131"/>
                  </a:cubicBezTo>
                  <a:cubicBezTo>
                    <a:pt x="572069" y="241110"/>
                    <a:pt x="575481" y="204716"/>
                    <a:pt x="583442" y="177420"/>
                  </a:cubicBezTo>
                  <a:cubicBezTo>
                    <a:pt x="591403" y="150124"/>
                    <a:pt x="593677" y="135340"/>
                    <a:pt x="617561" y="109182"/>
                  </a:cubicBez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grpSp>
      <p:grpSp>
        <p:nvGrpSpPr>
          <p:cNvPr id="18" name="Group 9"/>
          <p:cNvGrpSpPr/>
          <p:nvPr/>
        </p:nvGrpSpPr>
        <p:grpSpPr>
          <a:xfrm>
            <a:off x="2357422" y="3571876"/>
            <a:ext cx="500065" cy="1654978"/>
            <a:chOff x="5500694" y="4214818"/>
            <a:chExt cx="533400" cy="1765300"/>
          </a:xfrm>
          <a:solidFill>
            <a:schemeClr val="tx2">
              <a:lumMod val="75000"/>
            </a:schemeClr>
          </a:solidFill>
          <a:effectLst>
            <a:reflection blurRad="6350" stA="52000" endA="300" endPos="35000" dir="5400000" sy="-100000" algn="bl" rotWithShape="0"/>
          </a:effectLst>
        </p:grpSpPr>
        <p:sp>
          <p:nvSpPr>
            <p:cNvPr id="33" name="Freeform 288"/>
            <p:cNvSpPr>
              <a:spLocks noEditPoints="1"/>
            </p:cNvSpPr>
            <p:nvPr/>
          </p:nvSpPr>
          <p:spPr bwMode="auto">
            <a:xfrm>
              <a:off x="5500694" y="4214818"/>
              <a:ext cx="533400" cy="1765300"/>
            </a:xfrm>
            <a:custGeom>
              <a:avLst/>
              <a:gdLst/>
              <a:ahLst/>
              <a:cxnLst>
                <a:cxn ang="0">
                  <a:pos x="300" y="204"/>
                </a:cxn>
                <a:cxn ang="0">
                  <a:pos x="240" y="172"/>
                </a:cxn>
                <a:cxn ang="0">
                  <a:pos x="212" y="154"/>
                </a:cxn>
                <a:cxn ang="0">
                  <a:pos x="202" y="142"/>
                </a:cxn>
                <a:cxn ang="0">
                  <a:pos x="204" y="120"/>
                </a:cxn>
                <a:cxn ang="0">
                  <a:pos x="222" y="80"/>
                </a:cxn>
                <a:cxn ang="0">
                  <a:pos x="220" y="32"/>
                </a:cxn>
                <a:cxn ang="0">
                  <a:pos x="190" y="2"/>
                </a:cxn>
                <a:cxn ang="0">
                  <a:pos x="156" y="4"/>
                </a:cxn>
                <a:cxn ang="0">
                  <a:pos x="132" y="22"/>
                </a:cxn>
                <a:cxn ang="0">
                  <a:pos x="126" y="44"/>
                </a:cxn>
                <a:cxn ang="0">
                  <a:pos x="124" y="66"/>
                </a:cxn>
                <a:cxn ang="0">
                  <a:pos x="122" y="86"/>
                </a:cxn>
                <a:cxn ang="0">
                  <a:pos x="134" y="108"/>
                </a:cxn>
                <a:cxn ang="0">
                  <a:pos x="134" y="138"/>
                </a:cxn>
                <a:cxn ang="0">
                  <a:pos x="116" y="154"/>
                </a:cxn>
                <a:cxn ang="0">
                  <a:pos x="50" y="186"/>
                </a:cxn>
                <a:cxn ang="0">
                  <a:pos x="40" y="194"/>
                </a:cxn>
                <a:cxn ang="0">
                  <a:pos x="22" y="232"/>
                </a:cxn>
                <a:cxn ang="0">
                  <a:pos x="0" y="358"/>
                </a:cxn>
                <a:cxn ang="0">
                  <a:pos x="8" y="400"/>
                </a:cxn>
                <a:cxn ang="0">
                  <a:pos x="42" y="446"/>
                </a:cxn>
                <a:cxn ang="0">
                  <a:pos x="58" y="496"/>
                </a:cxn>
                <a:cxn ang="0">
                  <a:pos x="54" y="580"/>
                </a:cxn>
                <a:cxn ang="0">
                  <a:pos x="60" y="642"/>
                </a:cxn>
                <a:cxn ang="0">
                  <a:pos x="56" y="888"/>
                </a:cxn>
                <a:cxn ang="0">
                  <a:pos x="54" y="974"/>
                </a:cxn>
                <a:cxn ang="0">
                  <a:pos x="64" y="1048"/>
                </a:cxn>
                <a:cxn ang="0">
                  <a:pos x="38" y="1092"/>
                </a:cxn>
                <a:cxn ang="0">
                  <a:pos x="56" y="1106"/>
                </a:cxn>
                <a:cxn ang="0">
                  <a:pos x="86" y="1102"/>
                </a:cxn>
                <a:cxn ang="0">
                  <a:pos x="126" y="1070"/>
                </a:cxn>
                <a:cxn ang="0">
                  <a:pos x="136" y="1050"/>
                </a:cxn>
                <a:cxn ang="0">
                  <a:pos x="140" y="1012"/>
                </a:cxn>
                <a:cxn ang="0">
                  <a:pos x="144" y="736"/>
                </a:cxn>
                <a:cxn ang="0">
                  <a:pos x="156" y="626"/>
                </a:cxn>
                <a:cxn ang="0">
                  <a:pos x="158" y="620"/>
                </a:cxn>
                <a:cxn ang="0">
                  <a:pos x="178" y="742"/>
                </a:cxn>
                <a:cxn ang="0">
                  <a:pos x="180" y="922"/>
                </a:cxn>
                <a:cxn ang="0">
                  <a:pos x="178" y="1058"/>
                </a:cxn>
                <a:cxn ang="0">
                  <a:pos x="190" y="1066"/>
                </a:cxn>
                <a:cxn ang="0">
                  <a:pos x="188" y="1086"/>
                </a:cxn>
                <a:cxn ang="0">
                  <a:pos x="198" y="1108"/>
                </a:cxn>
                <a:cxn ang="0">
                  <a:pos x="230" y="1112"/>
                </a:cxn>
                <a:cxn ang="0">
                  <a:pos x="248" y="1090"/>
                </a:cxn>
                <a:cxn ang="0">
                  <a:pos x="238" y="1054"/>
                </a:cxn>
                <a:cxn ang="0">
                  <a:pos x="246" y="920"/>
                </a:cxn>
                <a:cxn ang="0">
                  <a:pos x="252" y="746"/>
                </a:cxn>
                <a:cxn ang="0">
                  <a:pos x="266" y="582"/>
                </a:cxn>
                <a:cxn ang="0">
                  <a:pos x="276" y="560"/>
                </a:cxn>
                <a:cxn ang="0">
                  <a:pos x="296" y="480"/>
                </a:cxn>
                <a:cxn ang="0">
                  <a:pos x="336" y="368"/>
                </a:cxn>
                <a:cxn ang="0">
                  <a:pos x="324" y="292"/>
                </a:cxn>
                <a:cxn ang="0">
                  <a:pos x="68" y="380"/>
                </a:cxn>
                <a:cxn ang="0">
                  <a:pos x="60" y="360"/>
                </a:cxn>
                <a:cxn ang="0">
                  <a:pos x="68" y="358"/>
                </a:cxn>
                <a:cxn ang="0">
                  <a:pos x="274" y="376"/>
                </a:cxn>
                <a:cxn ang="0">
                  <a:pos x="266" y="362"/>
                </a:cxn>
                <a:cxn ang="0">
                  <a:pos x="274" y="376"/>
                </a:cxn>
              </a:cxnLst>
              <a:rect l="0" t="0" r="r" b="b"/>
              <a:pathLst>
                <a:path w="336" h="1112">
                  <a:moveTo>
                    <a:pt x="308" y="222"/>
                  </a:moveTo>
                  <a:lnTo>
                    <a:pt x="308" y="222"/>
                  </a:lnTo>
                  <a:lnTo>
                    <a:pt x="304" y="210"/>
                  </a:lnTo>
                  <a:lnTo>
                    <a:pt x="300" y="204"/>
                  </a:lnTo>
                  <a:lnTo>
                    <a:pt x="294" y="198"/>
                  </a:lnTo>
                  <a:lnTo>
                    <a:pt x="286" y="192"/>
                  </a:lnTo>
                  <a:lnTo>
                    <a:pt x="274" y="186"/>
                  </a:lnTo>
                  <a:lnTo>
                    <a:pt x="240" y="172"/>
                  </a:lnTo>
                  <a:lnTo>
                    <a:pt x="240" y="172"/>
                  </a:lnTo>
                  <a:lnTo>
                    <a:pt x="224" y="164"/>
                  </a:lnTo>
                  <a:lnTo>
                    <a:pt x="218" y="158"/>
                  </a:lnTo>
                  <a:lnTo>
                    <a:pt x="212" y="154"/>
                  </a:lnTo>
                  <a:lnTo>
                    <a:pt x="212" y="154"/>
                  </a:lnTo>
                  <a:lnTo>
                    <a:pt x="210" y="150"/>
                  </a:lnTo>
                  <a:lnTo>
                    <a:pt x="202" y="142"/>
                  </a:lnTo>
                  <a:lnTo>
                    <a:pt x="202" y="142"/>
                  </a:lnTo>
                  <a:lnTo>
                    <a:pt x="198" y="136"/>
                  </a:lnTo>
                  <a:lnTo>
                    <a:pt x="198" y="130"/>
                  </a:lnTo>
                  <a:lnTo>
                    <a:pt x="200" y="124"/>
                  </a:lnTo>
                  <a:lnTo>
                    <a:pt x="204" y="120"/>
                  </a:lnTo>
                  <a:lnTo>
                    <a:pt x="204" y="120"/>
                  </a:lnTo>
                  <a:lnTo>
                    <a:pt x="212" y="112"/>
                  </a:lnTo>
                  <a:lnTo>
                    <a:pt x="218" y="96"/>
                  </a:lnTo>
                  <a:lnTo>
                    <a:pt x="222" y="80"/>
                  </a:lnTo>
                  <a:lnTo>
                    <a:pt x="224" y="62"/>
                  </a:lnTo>
                  <a:lnTo>
                    <a:pt x="224" y="62"/>
                  </a:lnTo>
                  <a:lnTo>
                    <a:pt x="222" y="42"/>
                  </a:lnTo>
                  <a:lnTo>
                    <a:pt x="220" y="32"/>
                  </a:lnTo>
                  <a:lnTo>
                    <a:pt x="216" y="22"/>
                  </a:lnTo>
                  <a:lnTo>
                    <a:pt x="210" y="14"/>
                  </a:lnTo>
                  <a:lnTo>
                    <a:pt x="202" y="6"/>
                  </a:lnTo>
                  <a:lnTo>
                    <a:pt x="190" y="2"/>
                  </a:lnTo>
                  <a:lnTo>
                    <a:pt x="174" y="0"/>
                  </a:lnTo>
                  <a:lnTo>
                    <a:pt x="174" y="0"/>
                  </a:lnTo>
                  <a:lnTo>
                    <a:pt x="164" y="0"/>
                  </a:lnTo>
                  <a:lnTo>
                    <a:pt x="156" y="4"/>
                  </a:lnTo>
                  <a:lnTo>
                    <a:pt x="148" y="6"/>
                  </a:lnTo>
                  <a:lnTo>
                    <a:pt x="142" y="12"/>
                  </a:lnTo>
                  <a:lnTo>
                    <a:pt x="136" y="16"/>
                  </a:lnTo>
                  <a:lnTo>
                    <a:pt x="132" y="22"/>
                  </a:lnTo>
                  <a:lnTo>
                    <a:pt x="128" y="28"/>
                  </a:lnTo>
                  <a:lnTo>
                    <a:pt x="126" y="34"/>
                  </a:lnTo>
                  <a:lnTo>
                    <a:pt x="126" y="34"/>
                  </a:lnTo>
                  <a:lnTo>
                    <a:pt x="126" y="44"/>
                  </a:lnTo>
                  <a:lnTo>
                    <a:pt x="126" y="56"/>
                  </a:lnTo>
                  <a:lnTo>
                    <a:pt x="126" y="56"/>
                  </a:lnTo>
                  <a:lnTo>
                    <a:pt x="126" y="62"/>
                  </a:lnTo>
                  <a:lnTo>
                    <a:pt x="124" y="66"/>
                  </a:lnTo>
                  <a:lnTo>
                    <a:pt x="122" y="72"/>
                  </a:lnTo>
                  <a:lnTo>
                    <a:pt x="122" y="78"/>
                  </a:lnTo>
                  <a:lnTo>
                    <a:pt x="122" y="78"/>
                  </a:lnTo>
                  <a:lnTo>
                    <a:pt x="122" y="86"/>
                  </a:lnTo>
                  <a:lnTo>
                    <a:pt x="126" y="94"/>
                  </a:lnTo>
                  <a:lnTo>
                    <a:pt x="126" y="94"/>
                  </a:lnTo>
                  <a:lnTo>
                    <a:pt x="130" y="102"/>
                  </a:lnTo>
                  <a:lnTo>
                    <a:pt x="134" y="108"/>
                  </a:lnTo>
                  <a:lnTo>
                    <a:pt x="136" y="120"/>
                  </a:lnTo>
                  <a:lnTo>
                    <a:pt x="136" y="120"/>
                  </a:lnTo>
                  <a:lnTo>
                    <a:pt x="136" y="132"/>
                  </a:lnTo>
                  <a:lnTo>
                    <a:pt x="134" y="138"/>
                  </a:lnTo>
                  <a:lnTo>
                    <a:pt x="130" y="140"/>
                  </a:lnTo>
                  <a:lnTo>
                    <a:pt x="126" y="144"/>
                  </a:lnTo>
                  <a:lnTo>
                    <a:pt x="126" y="144"/>
                  </a:lnTo>
                  <a:lnTo>
                    <a:pt x="116" y="154"/>
                  </a:lnTo>
                  <a:lnTo>
                    <a:pt x="102" y="162"/>
                  </a:lnTo>
                  <a:lnTo>
                    <a:pt x="102" y="162"/>
                  </a:lnTo>
                  <a:lnTo>
                    <a:pt x="78" y="174"/>
                  </a:lnTo>
                  <a:lnTo>
                    <a:pt x="50" y="186"/>
                  </a:lnTo>
                  <a:lnTo>
                    <a:pt x="50" y="186"/>
                  </a:lnTo>
                  <a:lnTo>
                    <a:pt x="44" y="192"/>
                  </a:lnTo>
                  <a:lnTo>
                    <a:pt x="40" y="194"/>
                  </a:lnTo>
                  <a:lnTo>
                    <a:pt x="40" y="194"/>
                  </a:lnTo>
                  <a:lnTo>
                    <a:pt x="36" y="200"/>
                  </a:lnTo>
                  <a:lnTo>
                    <a:pt x="36" y="200"/>
                  </a:lnTo>
                  <a:lnTo>
                    <a:pt x="28" y="214"/>
                  </a:lnTo>
                  <a:lnTo>
                    <a:pt x="22" y="232"/>
                  </a:lnTo>
                  <a:lnTo>
                    <a:pt x="16" y="254"/>
                  </a:lnTo>
                  <a:lnTo>
                    <a:pt x="12" y="276"/>
                  </a:lnTo>
                  <a:lnTo>
                    <a:pt x="4" y="322"/>
                  </a:lnTo>
                  <a:lnTo>
                    <a:pt x="0" y="358"/>
                  </a:lnTo>
                  <a:lnTo>
                    <a:pt x="0" y="358"/>
                  </a:lnTo>
                  <a:lnTo>
                    <a:pt x="0" y="376"/>
                  </a:lnTo>
                  <a:lnTo>
                    <a:pt x="2" y="388"/>
                  </a:lnTo>
                  <a:lnTo>
                    <a:pt x="8" y="400"/>
                  </a:lnTo>
                  <a:lnTo>
                    <a:pt x="14" y="410"/>
                  </a:lnTo>
                  <a:lnTo>
                    <a:pt x="28" y="428"/>
                  </a:lnTo>
                  <a:lnTo>
                    <a:pt x="42" y="446"/>
                  </a:lnTo>
                  <a:lnTo>
                    <a:pt x="42" y="446"/>
                  </a:lnTo>
                  <a:lnTo>
                    <a:pt x="48" y="458"/>
                  </a:lnTo>
                  <a:lnTo>
                    <a:pt x="52" y="470"/>
                  </a:lnTo>
                  <a:lnTo>
                    <a:pt x="58" y="496"/>
                  </a:lnTo>
                  <a:lnTo>
                    <a:pt x="58" y="496"/>
                  </a:lnTo>
                  <a:lnTo>
                    <a:pt x="54" y="530"/>
                  </a:lnTo>
                  <a:lnTo>
                    <a:pt x="54" y="530"/>
                  </a:lnTo>
                  <a:lnTo>
                    <a:pt x="52" y="572"/>
                  </a:lnTo>
                  <a:lnTo>
                    <a:pt x="54" y="580"/>
                  </a:lnTo>
                  <a:lnTo>
                    <a:pt x="56" y="582"/>
                  </a:lnTo>
                  <a:lnTo>
                    <a:pt x="58" y="584"/>
                  </a:lnTo>
                  <a:lnTo>
                    <a:pt x="58" y="584"/>
                  </a:lnTo>
                  <a:lnTo>
                    <a:pt x="60" y="642"/>
                  </a:lnTo>
                  <a:lnTo>
                    <a:pt x="62" y="762"/>
                  </a:lnTo>
                  <a:lnTo>
                    <a:pt x="62" y="762"/>
                  </a:lnTo>
                  <a:lnTo>
                    <a:pt x="60" y="826"/>
                  </a:lnTo>
                  <a:lnTo>
                    <a:pt x="56" y="888"/>
                  </a:lnTo>
                  <a:lnTo>
                    <a:pt x="54" y="940"/>
                  </a:lnTo>
                  <a:lnTo>
                    <a:pt x="54" y="960"/>
                  </a:lnTo>
                  <a:lnTo>
                    <a:pt x="54" y="974"/>
                  </a:lnTo>
                  <a:lnTo>
                    <a:pt x="54" y="974"/>
                  </a:lnTo>
                  <a:lnTo>
                    <a:pt x="62" y="1018"/>
                  </a:lnTo>
                  <a:lnTo>
                    <a:pt x="64" y="1036"/>
                  </a:lnTo>
                  <a:lnTo>
                    <a:pt x="64" y="1048"/>
                  </a:lnTo>
                  <a:lnTo>
                    <a:pt x="64" y="1048"/>
                  </a:lnTo>
                  <a:lnTo>
                    <a:pt x="60" y="1058"/>
                  </a:lnTo>
                  <a:lnTo>
                    <a:pt x="50" y="1074"/>
                  </a:lnTo>
                  <a:lnTo>
                    <a:pt x="40" y="1088"/>
                  </a:lnTo>
                  <a:lnTo>
                    <a:pt x="38" y="1092"/>
                  </a:lnTo>
                  <a:lnTo>
                    <a:pt x="38" y="1096"/>
                  </a:lnTo>
                  <a:lnTo>
                    <a:pt x="38" y="1096"/>
                  </a:lnTo>
                  <a:lnTo>
                    <a:pt x="44" y="1100"/>
                  </a:lnTo>
                  <a:lnTo>
                    <a:pt x="56" y="1106"/>
                  </a:lnTo>
                  <a:lnTo>
                    <a:pt x="64" y="1108"/>
                  </a:lnTo>
                  <a:lnTo>
                    <a:pt x="72" y="1108"/>
                  </a:lnTo>
                  <a:lnTo>
                    <a:pt x="78" y="1106"/>
                  </a:lnTo>
                  <a:lnTo>
                    <a:pt x="86" y="1102"/>
                  </a:lnTo>
                  <a:lnTo>
                    <a:pt x="86" y="1102"/>
                  </a:lnTo>
                  <a:lnTo>
                    <a:pt x="110" y="1082"/>
                  </a:lnTo>
                  <a:lnTo>
                    <a:pt x="126" y="1070"/>
                  </a:lnTo>
                  <a:lnTo>
                    <a:pt x="126" y="1070"/>
                  </a:lnTo>
                  <a:lnTo>
                    <a:pt x="132" y="1066"/>
                  </a:lnTo>
                  <a:lnTo>
                    <a:pt x="134" y="1062"/>
                  </a:lnTo>
                  <a:lnTo>
                    <a:pt x="136" y="1056"/>
                  </a:lnTo>
                  <a:lnTo>
                    <a:pt x="136" y="1050"/>
                  </a:lnTo>
                  <a:lnTo>
                    <a:pt x="136" y="1050"/>
                  </a:lnTo>
                  <a:lnTo>
                    <a:pt x="138" y="1032"/>
                  </a:lnTo>
                  <a:lnTo>
                    <a:pt x="140" y="1012"/>
                  </a:lnTo>
                  <a:lnTo>
                    <a:pt x="140" y="1012"/>
                  </a:lnTo>
                  <a:lnTo>
                    <a:pt x="140" y="884"/>
                  </a:lnTo>
                  <a:lnTo>
                    <a:pt x="140" y="794"/>
                  </a:lnTo>
                  <a:lnTo>
                    <a:pt x="142" y="758"/>
                  </a:lnTo>
                  <a:lnTo>
                    <a:pt x="144" y="736"/>
                  </a:lnTo>
                  <a:lnTo>
                    <a:pt x="144" y="736"/>
                  </a:lnTo>
                  <a:lnTo>
                    <a:pt x="148" y="698"/>
                  </a:lnTo>
                  <a:lnTo>
                    <a:pt x="152" y="656"/>
                  </a:lnTo>
                  <a:lnTo>
                    <a:pt x="156" y="626"/>
                  </a:lnTo>
                  <a:lnTo>
                    <a:pt x="158" y="620"/>
                  </a:lnTo>
                  <a:lnTo>
                    <a:pt x="158" y="618"/>
                  </a:lnTo>
                  <a:lnTo>
                    <a:pt x="158" y="620"/>
                  </a:lnTo>
                  <a:lnTo>
                    <a:pt x="158" y="620"/>
                  </a:lnTo>
                  <a:lnTo>
                    <a:pt x="164" y="642"/>
                  </a:lnTo>
                  <a:lnTo>
                    <a:pt x="168" y="678"/>
                  </a:lnTo>
                  <a:lnTo>
                    <a:pt x="178" y="742"/>
                  </a:lnTo>
                  <a:lnTo>
                    <a:pt x="178" y="742"/>
                  </a:lnTo>
                  <a:lnTo>
                    <a:pt x="180" y="774"/>
                  </a:lnTo>
                  <a:lnTo>
                    <a:pt x="180" y="822"/>
                  </a:lnTo>
                  <a:lnTo>
                    <a:pt x="180" y="922"/>
                  </a:lnTo>
                  <a:lnTo>
                    <a:pt x="180" y="922"/>
                  </a:lnTo>
                  <a:lnTo>
                    <a:pt x="180" y="984"/>
                  </a:lnTo>
                  <a:lnTo>
                    <a:pt x="180" y="1030"/>
                  </a:lnTo>
                  <a:lnTo>
                    <a:pt x="180" y="1030"/>
                  </a:lnTo>
                  <a:lnTo>
                    <a:pt x="178" y="1058"/>
                  </a:lnTo>
                  <a:lnTo>
                    <a:pt x="178" y="1064"/>
                  </a:lnTo>
                  <a:lnTo>
                    <a:pt x="182" y="1066"/>
                  </a:lnTo>
                  <a:lnTo>
                    <a:pt x="182" y="1066"/>
                  </a:lnTo>
                  <a:lnTo>
                    <a:pt x="190" y="1066"/>
                  </a:lnTo>
                  <a:lnTo>
                    <a:pt x="190" y="1068"/>
                  </a:lnTo>
                  <a:lnTo>
                    <a:pt x="190" y="1076"/>
                  </a:lnTo>
                  <a:lnTo>
                    <a:pt x="190" y="1076"/>
                  </a:lnTo>
                  <a:lnTo>
                    <a:pt x="188" y="1086"/>
                  </a:lnTo>
                  <a:lnTo>
                    <a:pt x="188" y="1092"/>
                  </a:lnTo>
                  <a:lnTo>
                    <a:pt x="188" y="1098"/>
                  </a:lnTo>
                  <a:lnTo>
                    <a:pt x="192" y="1104"/>
                  </a:lnTo>
                  <a:lnTo>
                    <a:pt x="198" y="1108"/>
                  </a:lnTo>
                  <a:lnTo>
                    <a:pt x="208" y="1112"/>
                  </a:lnTo>
                  <a:lnTo>
                    <a:pt x="224" y="1112"/>
                  </a:lnTo>
                  <a:lnTo>
                    <a:pt x="224" y="1112"/>
                  </a:lnTo>
                  <a:lnTo>
                    <a:pt x="230" y="1112"/>
                  </a:lnTo>
                  <a:lnTo>
                    <a:pt x="238" y="1110"/>
                  </a:lnTo>
                  <a:lnTo>
                    <a:pt x="244" y="1106"/>
                  </a:lnTo>
                  <a:lnTo>
                    <a:pt x="248" y="1100"/>
                  </a:lnTo>
                  <a:lnTo>
                    <a:pt x="248" y="1090"/>
                  </a:lnTo>
                  <a:lnTo>
                    <a:pt x="246" y="1076"/>
                  </a:lnTo>
                  <a:lnTo>
                    <a:pt x="236" y="1056"/>
                  </a:lnTo>
                  <a:lnTo>
                    <a:pt x="236" y="1056"/>
                  </a:lnTo>
                  <a:lnTo>
                    <a:pt x="238" y="1054"/>
                  </a:lnTo>
                  <a:lnTo>
                    <a:pt x="240" y="1048"/>
                  </a:lnTo>
                  <a:lnTo>
                    <a:pt x="240" y="1042"/>
                  </a:lnTo>
                  <a:lnTo>
                    <a:pt x="240" y="1042"/>
                  </a:lnTo>
                  <a:lnTo>
                    <a:pt x="246" y="920"/>
                  </a:lnTo>
                  <a:lnTo>
                    <a:pt x="250" y="838"/>
                  </a:lnTo>
                  <a:lnTo>
                    <a:pt x="250" y="788"/>
                  </a:lnTo>
                  <a:lnTo>
                    <a:pt x="250" y="788"/>
                  </a:lnTo>
                  <a:lnTo>
                    <a:pt x="252" y="746"/>
                  </a:lnTo>
                  <a:lnTo>
                    <a:pt x="254" y="680"/>
                  </a:lnTo>
                  <a:lnTo>
                    <a:pt x="260" y="616"/>
                  </a:lnTo>
                  <a:lnTo>
                    <a:pt x="262" y="594"/>
                  </a:lnTo>
                  <a:lnTo>
                    <a:pt x="266" y="582"/>
                  </a:lnTo>
                  <a:lnTo>
                    <a:pt x="266" y="582"/>
                  </a:lnTo>
                  <a:lnTo>
                    <a:pt x="274" y="572"/>
                  </a:lnTo>
                  <a:lnTo>
                    <a:pt x="276" y="568"/>
                  </a:lnTo>
                  <a:lnTo>
                    <a:pt x="276" y="560"/>
                  </a:lnTo>
                  <a:lnTo>
                    <a:pt x="276" y="560"/>
                  </a:lnTo>
                  <a:lnTo>
                    <a:pt x="274" y="534"/>
                  </a:lnTo>
                  <a:lnTo>
                    <a:pt x="274" y="534"/>
                  </a:lnTo>
                  <a:lnTo>
                    <a:pt x="296" y="480"/>
                  </a:lnTo>
                  <a:lnTo>
                    <a:pt x="296" y="480"/>
                  </a:lnTo>
                  <a:lnTo>
                    <a:pt x="322" y="414"/>
                  </a:lnTo>
                  <a:lnTo>
                    <a:pt x="332" y="388"/>
                  </a:lnTo>
                  <a:lnTo>
                    <a:pt x="336" y="368"/>
                  </a:lnTo>
                  <a:lnTo>
                    <a:pt x="336" y="368"/>
                  </a:lnTo>
                  <a:lnTo>
                    <a:pt x="336" y="356"/>
                  </a:lnTo>
                  <a:lnTo>
                    <a:pt x="332" y="338"/>
                  </a:lnTo>
                  <a:lnTo>
                    <a:pt x="324" y="292"/>
                  </a:lnTo>
                  <a:lnTo>
                    <a:pt x="308" y="222"/>
                  </a:lnTo>
                  <a:lnTo>
                    <a:pt x="308" y="222"/>
                  </a:lnTo>
                  <a:close/>
                  <a:moveTo>
                    <a:pt x="68" y="380"/>
                  </a:moveTo>
                  <a:lnTo>
                    <a:pt x="68" y="380"/>
                  </a:lnTo>
                  <a:lnTo>
                    <a:pt x="62" y="374"/>
                  </a:lnTo>
                  <a:lnTo>
                    <a:pt x="60" y="366"/>
                  </a:lnTo>
                  <a:lnTo>
                    <a:pt x="60" y="366"/>
                  </a:lnTo>
                  <a:lnTo>
                    <a:pt x="60" y="360"/>
                  </a:lnTo>
                  <a:lnTo>
                    <a:pt x="62" y="352"/>
                  </a:lnTo>
                  <a:lnTo>
                    <a:pt x="70" y="340"/>
                  </a:lnTo>
                  <a:lnTo>
                    <a:pt x="70" y="340"/>
                  </a:lnTo>
                  <a:lnTo>
                    <a:pt x="68" y="358"/>
                  </a:lnTo>
                  <a:lnTo>
                    <a:pt x="68" y="380"/>
                  </a:lnTo>
                  <a:lnTo>
                    <a:pt x="68" y="380"/>
                  </a:lnTo>
                  <a:close/>
                  <a:moveTo>
                    <a:pt x="274" y="376"/>
                  </a:moveTo>
                  <a:lnTo>
                    <a:pt x="274" y="376"/>
                  </a:lnTo>
                  <a:lnTo>
                    <a:pt x="266" y="394"/>
                  </a:lnTo>
                  <a:lnTo>
                    <a:pt x="266" y="394"/>
                  </a:lnTo>
                  <a:lnTo>
                    <a:pt x="266" y="362"/>
                  </a:lnTo>
                  <a:lnTo>
                    <a:pt x="266" y="362"/>
                  </a:lnTo>
                  <a:lnTo>
                    <a:pt x="272" y="370"/>
                  </a:lnTo>
                  <a:lnTo>
                    <a:pt x="274" y="374"/>
                  </a:lnTo>
                  <a:lnTo>
                    <a:pt x="274" y="376"/>
                  </a:lnTo>
                  <a:lnTo>
                    <a:pt x="274" y="376"/>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34" name="Freeform 290"/>
            <p:cNvSpPr/>
            <p:nvPr/>
          </p:nvSpPr>
          <p:spPr bwMode="auto">
            <a:xfrm>
              <a:off x="5713419" y="4491043"/>
              <a:ext cx="82550" cy="539750"/>
            </a:xfrm>
            <a:custGeom>
              <a:avLst/>
              <a:gdLst/>
              <a:ahLst/>
              <a:cxnLst>
                <a:cxn ang="0">
                  <a:pos x="42" y="10"/>
                </a:cxn>
                <a:cxn ang="0">
                  <a:pos x="42" y="10"/>
                </a:cxn>
                <a:cxn ang="0">
                  <a:pos x="38" y="4"/>
                </a:cxn>
                <a:cxn ang="0">
                  <a:pos x="34" y="0"/>
                </a:cxn>
                <a:cxn ang="0">
                  <a:pos x="28" y="0"/>
                </a:cxn>
                <a:cxn ang="0">
                  <a:pos x="28" y="0"/>
                </a:cxn>
                <a:cxn ang="0">
                  <a:pos x="24" y="0"/>
                </a:cxn>
                <a:cxn ang="0">
                  <a:pos x="20" y="4"/>
                </a:cxn>
                <a:cxn ang="0">
                  <a:pos x="18" y="6"/>
                </a:cxn>
                <a:cxn ang="0">
                  <a:pos x="18" y="10"/>
                </a:cxn>
                <a:cxn ang="0">
                  <a:pos x="18" y="10"/>
                </a:cxn>
                <a:cxn ang="0">
                  <a:pos x="22" y="16"/>
                </a:cxn>
                <a:cxn ang="0">
                  <a:pos x="22" y="26"/>
                </a:cxn>
                <a:cxn ang="0">
                  <a:pos x="22" y="26"/>
                </a:cxn>
                <a:cxn ang="0">
                  <a:pos x="16" y="58"/>
                </a:cxn>
                <a:cxn ang="0">
                  <a:pos x="12" y="76"/>
                </a:cxn>
                <a:cxn ang="0">
                  <a:pos x="12" y="92"/>
                </a:cxn>
                <a:cxn ang="0">
                  <a:pos x="12" y="92"/>
                </a:cxn>
                <a:cxn ang="0">
                  <a:pos x="4" y="206"/>
                </a:cxn>
                <a:cxn ang="0">
                  <a:pos x="0" y="286"/>
                </a:cxn>
                <a:cxn ang="0">
                  <a:pos x="0" y="316"/>
                </a:cxn>
                <a:cxn ang="0">
                  <a:pos x="2" y="334"/>
                </a:cxn>
                <a:cxn ang="0">
                  <a:pos x="2" y="334"/>
                </a:cxn>
                <a:cxn ang="0">
                  <a:pos x="4" y="338"/>
                </a:cxn>
                <a:cxn ang="0">
                  <a:pos x="6" y="340"/>
                </a:cxn>
                <a:cxn ang="0">
                  <a:pos x="10" y="340"/>
                </a:cxn>
                <a:cxn ang="0">
                  <a:pos x="14" y="336"/>
                </a:cxn>
                <a:cxn ang="0">
                  <a:pos x="22" y="328"/>
                </a:cxn>
                <a:cxn ang="0">
                  <a:pos x="30" y="314"/>
                </a:cxn>
                <a:cxn ang="0">
                  <a:pos x="46" y="286"/>
                </a:cxn>
                <a:cxn ang="0">
                  <a:pos x="52" y="272"/>
                </a:cxn>
                <a:cxn ang="0">
                  <a:pos x="52" y="272"/>
                </a:cxn>
                <a:cxn ang="0">
                  <a:pos x="44" y="234"/>
                </a:cxn>
                <a:cxn ang="0">
                  <a:pos x="40" y="196"/>
                </a:cxn>
                <a:cxn ang="0">
                  <a:pos x="38" y="178"/>
                </a:cxn>
                <a:cxn ang="0">
                  <a:pos x="38" y="158"/>
                </a:cxn>
                <a:cxn ang="0">
                  <a:pos x="38" y="158"/>
                </a:cxn>
                <a:cxn ang="0">
                  <a:pos x="42" y="82"/>
                </a:cxn>
                <a:cxn ang="0">
                  <a:pos x="42" y="52"/>
                </a:cxn>
                <a:cxn ang="0">
                  <a:pos x="40" y="42"/>
                </a:cxn>
                <a:cxn ang="0">
                  <a:pos x="38" y="36"/>
                </a:cxn>
                <a:cxn ang="0">
                  <a:pos x="38" y="36"/>
                </a:cxn>
                <a:cxn ang="0">
                  <a:pos x="36" y="30"/>
                </a:cxn>
                <a:cxn ang="0">
                  <a:pos x="34" y="24"/>
                </a:cxn>
                <a:cxn ang="0">
                  <a:pos x="36" y="18"/>
                </a:cxn>
                <a:cxn ang="0">
                  <a:pos x="42" y="10"/>
                </a:cxn>
                <a:cxn ang="0">
                  <a:pos x="42" y="10"/>
                </a:cxn>
              </a:cxnLst>
              <a:rect l="0" t="0" r="r" b="b"/>
              <a:pathLst>
                <a:path w="52" h="340">
                  <a:moveTo>
                    <a:pt x="42" y="10"/>
                  </a:moveTo>
                  <a:lnTo>
                    <a:pt x="42" y="10"/>
                  </a:lnTo>
                  <a:lnTo>
                    <a:pt x="38" y="4"/>
                  </a:lnTo>
                  <a:lnTo>
                    <a:pt x="34" y="0"/>
                  </a:lnTo>
                  <a:lnTo>
                    <a:pt x="28" y="0"/>
                  </a:lnTo>
                  <a:lnTo>
                    <a:pt x="28" y="0"/>
                  </a:lnTo>
                  <a:lnTo>
                    <a:pt x="24" y="0"/>
                  </a:lnTo>
                  <a:lnTo>
                    <a:pt x="20" y="4"/>
                  </a:lnTo>
                  <a:lnTo>
                    <a:pt x="18" y="6"/>
                  </a:lnTo>
                  <a:lnTo>
                    <a:pt x="18" y="10"/>
                  </a:lnTo>
                  <a:lnTo>
                    <a:pt x="18" y="10"/>
                  </a:lnTo>
                  <a:lnTo>
                    <a:pt x="22" y="16"/>
                  </a:lnTo>
                  <a:lnTo>
                    <a:pt x="22" y="26"/>
                  </a:lnTo>
                  <a:lnTo>
                    <a:pt x="22" y="26"/>
                  </a:lnTo>
                  <a:lnTo>
                    <a:pt x="16" y="58"/>
                  </a:lnTo>
                  <a:lnTo>
                    <a:pt x="12" y="76"/>
                  </a:lnTo>
                  <a:lnTo>
                    <a:pt x="12" y="92"/>
                  </a:lnTo>
                  <a:lnTo>
                    <a:pt x="12" y="92"/>
                  </a:lnTo>
                  <a:lnTo>
                    <a:pt x="4" y="206"/>
                  </a:lnTo>
                  <a:lnTo>
                    <a:pt x="0" y="286"/>
                  </a:lnTo>
                  <a:lnTo>
                    <a:pt x="0" y="316"/>
                  </a:lnTo>
                  <a:lnTo>
                    <a:pt x="2" y="334"/>
                  </a:lnTo>
                  <a:lnTo>
                    <a:pt x="2" y="334"/>
                  </a:lnTo>
                  <a:lnTo>
                    <a:pt x="4" y="338"/>
                  </a:lnTo>
                  <a:lnTo>
                    <a:pt x="6" y="340"/>
                  </a:lnTo>
                  <a:lnTo>
                    <a:pt x="10" y="340"/>
                  </a:lnTo>
                  <a:lnTo>
                    <a:pt x="14" y="336"/>
                  </a:lnTo>
                  <a:lnTo>
                    <a:pt x="22" y="328"/>
                  </a:lnTo>
                  <a:lnTo>
                    <a:pt x="30" y="314"/>
                  </a:lnTo>
                  <a:lnTo>
                    <a:pt x="46" y="286"/>
                  </a:lnTo>
                  <a:lnTo>
                    <a:pt x="52" y="272"/>
                  </a:lnTo>
                  <a:lnTo>
                    <a:pt x="52" y="272"/>
                  </a:lnTo>
                  <a:lnTo>
                    <a:pt x="44" y="234"/>
                  </a:lnTo>
                  <a:lnTo>
                    <a:pt x="40" y="196"/>
                  </a:lnTo>
                  <a:lnTo>
                    <a:pt x="38" y="178"/>
                  </a:lnTo>
                  <a:lnTo>
                    <a:pt x="38" y="158"/>
                  </a:lnTo>
                  <a:lnTo>
                    <a:pt x="38" y="158"/>
                  </a:lnTo>
                  <a:lnTo>
                    <a:pt x="42" y="82"/>
                  </a:lnTo>
                  <a:lnTo>
                    <a:pt x="42" y="52"/>
                  </a:lnTo>
                  <a:lnTo>
                    <a:pt x="40" y="42"/>
                  </a:lnTo>
                  <a:lnTo>
                    <a:pt x="38" y="36"/>
                  </a:lnTo>
                  <a:lnTo>
                    <a:pt x="38" y="36"/>
                  </a:lnTo>
                  <a:lnTo>
                    <a:pt x="36" y="30"/>
                  </a:lnTo>
                  <a:lnTo>
                    <a:pt x="34" y="24"/>
                  </a:lnTo>
                  <a:lnTo>
                    <a:pt x="36" y="18"/>
                  </a:lnTo>
                  <a:lnTo>
                    <a:pt x="42" y="10"/>
                  </a:lnTo>
                  <a:lnTo>
                    <a:pt x="42" y="10"/>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grpSp>
      <p:grpSp>
        <p:nvGrpSpPr>
          <p:cNvPr id="4114" name="Group 75"/>
          <p:cNvGrpSpPr/>
          <p:nvPr/>
        </p:nvGrpSpPr>
        <p:grpSpPr>
          <a:xfrm>
            <a:off x="5857875" y="3571875"/>
            <a:ext cx="1285875" cy="1620838"/>
            <a:chOff x="5857884" y="3476154"/>
            <a:chExt cx="1357322" cy="1710272"/>
          </a:xfrm>
        </p:grpSpPr>
        <p:sp>
          <p:nvSpPr>
            <p:cNvPr id="28" name="Freeform 27"/>
            <p:cNvSpPr/>
            <p:nvPr/>
          </p:nvSpPr>
          <p:spPr>
            <a:xfrm flipH="1">
              <a:off x="5857884" y="3571876"/>
              <a:ext cx="440111" cy="1571636"/>
            </a:xfrm>
            <a:custGeom>
              <a:avLst/>
              <a:gdLst>
                <a:gd name="connsiteX0" fmla="*/ 773373 w 1513764"/>
                <a:gd name="connsiteY0" fmla="*/ 1137 h 5405650"/>
                <a:gd name="connsiteX1" fmla="*/ 718782 w 1513764"/>
                <a:gd name="connsiteY1" fmla="*/ 28432 h 5405650"/>
                <a:gd name="connsiteX2" fmla="*/ 650543 w 1513764"/>
                <a:gd name="connsiteY2" fmla="*/ 28432 h 5405650"/>
                <a:gd name="connsiteX3" fmla="*/ 568657 w 1513764"/>
                <a:gd name="connsiteY3" fmla="*/ 103495 h 5405650"/>
                <a:gd name="connsiteX4" fmla="*/ 486770 w 1513764"/>
                <a:gd name="connsiteY4" fmla="*/ 192205 h 5405650"/>
                <a:gd name="connsiteX5" fmla="*/ 479946 w 1513764"/>
                <a:gd name="connsiteY5" fmla="*/ 280916 h 5405650"/>
                <a:gd name="connsiteX6" fmla="*/ 520890 w 1513764"/>
                <a:gd name="connsiteY6" fmla="*/ 396922 h 5405650"/>
                <a:gd name="connsiteX7" fmla="*/ 541361 w 1513764"/>
                <a:gd name="connsiteY7" fmla="*/ 492456 h 5405650"/>
                <a:gd name="connsiteX8" fmla="*/ 575481 w 1513764"/>
                <a:gd name="connsiteY8" fmla="*/ 615286 h 5405650"/>
                <a:gd name="connsiteX9" fmla="*/ 636896 w 1513764"/>
                <a:gd name="connsiteY9" fmla="*/ 710820 h 5405650"/>
                <a:gd name="connsiteX10" fmla="*/ 691487 w 1513764"/>
                <a:gd name="connsiteY10" fmla="*/ 806355 h 5405650"/>
                <a:gd name="connsiteX11" fmla="*/ 616424 w 1513764"/>
                <a:gd name="connsiteY11" fmla="*/ 826826 h 5405650"/>
                <a:gd name="connsiteX12" fmla="*/ 418531 w 1513764"/>
                <a:gd name="connsiteY12" fmla="*/ 901889 h 5405650"/>
                <a:gd name="connsiteX13" fmla="*/ 316173 w 1513764"/>
                <a:gd name="connsiteY13" fmla="*/ 956480 h 5405650"/>
                <a:gd name="connsiteX14" fmla="*/ 241111 w 1513764"/>
                <a:gd name="connsiteY14" fmla="*/ 1099781 h 5405650"/>
                <a:gd name="connsiteX15" fmla="*/ 179696 w 1513764"/>
                <a:gd name="connsiteY15" fmla="*/ 1304498 h 5405650"/>
                <a:gd name="connsiteX16" fmla="*/ 125105 w 1513764"/>
                <a:gd name="connsiteY16" fmla="*/ 1454623 h 5405650"/>
                <a:gd name="connsiteX17" fmla="*/ 29570 w 1513764"/>
                <a:gd name="connsiteY17" fmla="*/ 1611572 h 5405650"/>
                <a:gd name="connsiteX18" fmla="*/ 2275 w 1513764"/>
                <a:gd name="connsiteY18" fmla="*/ 1693459 h 5405650"/>
                <a:gd name="connsiteX19" fmla="*/ 15922 w 1513764"/>
                <a:gd name="connsiteY19" fmla="*/ 1823113 h 5405650"/>
                <a:gd name="connsiteX20" fmla="*/ 70514 w 1513764"/>
                <a:gd name="connsiteY20" fmla="*/ 1884528 h 5405650"/>
                <a:gd name="connsiteX21" fmla="*/ 152400 w 1513764"/>
                <a:gd name="connsiteY21" fmla="*/ 1925471 h 5405650"/>
                <a:gd name="connsiteX22" fmla="*/ 309349 w 1513764"/>
                <a:gd name="connsiteY22" fmla="*/ 2007358 h 5405650"/>
                <a:gd name="connsiteX23" fmla="*/ 329821 w 1513764"/>
                <a:gd name="connsiteY23" fmla="*/ 2048301 h 5405650"/>
                <a:gd name="connsiteX24" fmla="*/ 288878 w 1513764"/>
                <a:gd name="connsiteY24" fmla="*/ 2464558 h 5405650"/>
                <a:gd name="connsiteX25" fmla="*/ 247934 w 1513764"/>
                <a:gd name="connsiteY25" fmla="*/ 2846695 h 5405650"/>
                <a:gd name="connsiteX26" fmla="*/ 254758 w 1513764"/>
                <a:gd name="connsiteY26" fmla="*/ 2894462 h 5405650"/>
                <a:gd name="connsiteX27" fmla="*/ 288878 w 1513764"/>
                <a:gd name="connsiteY27" fmla="*/ 2949053 h 5405650"/>
                <a:gd name="connsiteX28" fmla="*/ 343469 w 1513764"/>
                <a:gd name="connsiteY28" fmla="*/ 3167417 h 5405650"/>
                <a:gd name="connsiteX29" fmla="*/ 384412 w 1513764"/>
                <a:gd name="connsiteY29" fmla="*/ 3597322 h 5405650"/>
                <a:gd name="connsiteX30" fmla="*/ 398060 w 1513764"/>
                <a:gd name="connsiteY30" fmla="*/ 3945340 h 5405650"/>
                <a:gd name="connsiteX31" fmla="*/ 411708 w 1513764"/>
                <a:gd name="connsiteY31" fmla="*/ 4266062 h 5405650"/>
                <a:gd name="connsiteX32" fmla="*/ 411708 w 1513764"/>
                <a:gd name="connsiteY32" fmla="*/ 4436659 h 5405650"/>
                <a:gd name="connsiteX33" fmla="*/ 377588 w 1513764"/>
                <a:gd name="connsiteY33" fmla="*/ 4627728 h 5405650"/>
                <a:gd name="connsiteX34" fmla="*/ 391236 w 1513764"/>
                <a:gd name="connsiteY34" fmla="*/ 4736910 h 5405650"/>
                <a:gd name="connsiteX35" fmla="*/ 329821 w 1513764"/>
                <a:gd name="connsiteY35" fmla="*/ 4791501 h 5405650"/>
                <a:gd name="connsiteX36" fmla="*/ 118281 w 1513764"/>
                <a:gd name="connsiteY36" fmla="*/ 4873387 h 5405650"/>
                <a:gd name="connsiteX37" fmla="*/ 43218 w 1513764"/>
                <a:gd name="connsiteY37" fmla="*/ 4934802 h 5405650"/>
                <a:gd name="connsiteX38" fmla="*/ 111457 w 1513764"/>
                <a:gd name="connsiteY38" fmla="*/ 5009865 h 5405650"/>
                <a:gd name="connsiteX39" fmla="*/ 288878 w 1513764"/>
                <a:gd name="connsiteY39" fmla="*/ 5030337 h 5405650"/>
                <a:gd name="connsiteX40" fmla="*/ 398060 w 1513764"/>
                <a:gd name="connsiteY40" fmla="*/ 5009865 h 5405650"/>
                <a:gd name="connsiteX41" fmla="*/ 507242 w 1513764"/>
                <a:gd name="connsiteY41" fmla="*/ 4962098 h 5405650"/>
                <a:gd name="connsiteX42" fmla="*/ 555009 w 1513764"/>
                <a:gd name="connsiteY42" fmla="*/ 4927978 h 5405650"/>
                <a:gd name="connsiteX43" fmla="*/ 636896 w 1513764"/>
                <a:gd name="connsiteY43" fmla="*/ 4955274 h 5405650"/>
                <a:gd name="connsiteX44" fmla="*/ 759725 w 1513764"/>
                <a:gd name="connsiteY44" fmla="*/ 4927978 h 5405650"/>
                <a:gd name="connsiteX45" fmla="*/ 787021 w 1513764"/>
                <a:gd name="connsiteY45" fmla="*/ 4907507 h 5405650"/>
                <a:gd name="connsiteX46" fmla="*/ 787021 w 1513764"/>
                <a:gd name="connsiteY46" fmla="*/ 4832444 h 5405650"/>
                <a:gd name="connsiteX47" fmla="*/ 793845 w 1513764"/>
                <a:gd name="connsiteY47" fmla="*/ 4791501 h 5405650"/>
                <a:gd name="connsiteX48" fmla="*/ 821140 w 1513764"/>
                <a:gd name="connsiteY48" fmla="*/ 4716438 h 5405650"/>
                <a:gd name="connsiteX49" fmla="*/ 841612 w 1513764"/>
                <a:gd name="connsiteY49" fmla="*/ 4573137 h 5405650"/>
                <a:gd name="connsiteX50" fmla="*/ 855260 w 1513764"/>
                <a:gd name="connsiteY50" fmla="*/ 4893859 h 5405650"/>
                <a:gd name="connsiteX51" fmla="*/ 896203 w 1513764"/>
                <a:gd name="connsiteY51" fmla="*/ 5030337 h 5405650"/>
                <a:gd name="connsiteX52" fmla="*/ 834788 w 1513764"/>
                <a:gd name="connsiteY52" fmla="*/ 5125871 h 5405650"/>
                <a:gd name="connsiteX53" fmla="*/ 766549 w 1513764"/>
                <a:gd name="connsiteY53" fmla="*/ 5289644 h 5405650"/>
                <a:gd name="connsiteX54" fmla="*/ 800669 w 1513764"/>
                <a:gd name="connsiteY54" fmla="*/ 5371531 h 5405650"/>
                <a:gd name="connsiteX55" fmla="*/ 923499 w 1513764"/>
                <a:gd name="connsiteY55" fmla="*/ 5392002 h 5405650"/>
                <a:gd name="connsiteX56" fmla="*/ 1100919 w 1513764"/>
                <a:gd name="connsiteY56" fmla="*/ 5289644 h 5405650"/>
                <a:gd name="connsiteX57" fmla="*/ 1162334 w 1513764"/>
                <a:gd name="connsiteY57" fmla="*/ 5228229 h 5405650"/>
                <a:gd name="connsiteX58" fmla="*/ 1169158 w 1513764"/>
                <a:gd name="connsiteY58" fmla="*/ 5153167 h 5405650"/>
                <a:gd name="connsiteX59" fmla="*/ 1196454 w 1513764"/>
                <a:gd name="connsiteY59" fmla="*/ 5084928 h 5405650"/>
                <a:gd name="connsiteX60" fmla="*/ 1203278 w 1513764"/>
                <a:gd name="connsiteY60" fmla="*/ 4982570 h 5405650"/>
                <a:gd name="connsiteX61" fmla="*/ 1244221 w 1513764"/>
                <a:gd name="connsiteY61" fmla="*/ 4805149 h 5405650"/>
                <a:gd name="connsiteX62" fmla="*/ 1271517 w 1513764"/>
                <a:gd name="connsiteY62" fmla="*/ 4375244 h 5405650"/>
                <a:gd name="connsiteX63" fmla="*/ 1285164 w 1513764"/>
                <a:gd name="connsiteY63" fmla="*/ 3720152 h 5405650"/>
                <a:gd name="connsiteX64" fmla="*/ 1257869 w 1513764"/>
                <a:gd name="connsiteY64" fmla="*/ 3303895 h 5405650"/>
                <a:gd name="connsiteX65" fmla="*/ 1257869 w 1513764"/>
                <a:gd name="connsiteY65" fmla="*/ 2989996 h 5405650"/>
                <a:gd name="connsiteX66" fmla="*/ 1305636 w 1513764"/>
                <a:gd name="connsiteY66" fmla="*/ 2942229 h 5405650"/>
                <a:gd name="connsiteX67" fmla="*/ 1291988 w 1513764"/>
                <a:gd name="connsiteY67" fmla="*/ 2676098 h 5405650"/>
                <a:gd name="connsiteX68" fmla="*/ 1291988 w 1513764"/>
                <a:gd name="connsiteY68" fmla="*/ 2389495 h 5405650"/>
                <a:gd name="connsiteX69" fmla="*/ 1291988 w 1513764"/>
                <a:gd name="connsiteY69" fmla="*/ 2150659 h 5405650"/>
                <a:gd name="connsiteX70" fmla="*/ 1257869 w 1513764"/>
                <a:gd name="connsiteY70" fmla="*/ 2021005 h 5405650"/>
                <a:gd name="connsiteX71" fmla="*/ 1298812 w 1513764"/>
                <a:gd name="connsiteY71" fmla="*/ 1850408 h 5405650"/>
                <a:gd name="connsiteX72" fmla="*/ 1312460 w 1513764"/>
                <a:gd name="connsiteY72" fmla="*/ 1788993 h 5405650"/>
                <a:gd name="connsiteX73" fmla="*/ 1394346 w 1513764"/>
                <a:gd name="connsiteY73" fmla="*/ 1604749 h 5405650"/>
                <a:gd name="connsiteX74" fmla="*/ 1442114 w 1513764"/>
                <a:gd name="connsiteY74" fmla="*/ 1461447 h 5405650"/>
                <a:gd name="connsiteX75" fmla="*/ 1448937 w 1513764"/>
                <a:gd name="connsiteY75" fmla="*/ 1331793 h 5405650"/>
                <a:gd name="connsiteX76" fmla="*/ 1483057 w 1513764"/>
                <a:gd name="connsiteY76" fmla="*/ 1208964 h 5405650"/>
                <a:gd name="connsiteX77" fmla="*/ 1510352 w 1513764"/>
                <a:gd name="connsiteY77" fmla="*/ 1086134 h 5405650"/>
                <a:gd name="connsiteX78" fmla="*/ 1462585 w 1513764"/>
                <a:gd name="connsiteY78" fmla="*/ 976952 h 5405650"/>
                <a:gd name="connsiteX79" fmla="*/ 1339755 w 1513764"/>
                <a:gd name="connsiteY79" fmla="*/ 881417 h 5405650"/>
                <a:gd name="connsiteX80" fmla="*/ 1189630 w 1513764"/>
                <a:gd name="connsiteY80" fmla="*/ 806355 h 5405650"/>
                <a:gd name="connsiteX81" fmla="*/ 1121391 w 1513764"/>
                <a:gd name="connsiteY81" fmla="*/ 772235 h 5405650"/>
                <a:gd name="connsiteX82" fmla="*/ 1080448 w 1513764"/>
                <a:gd name="connsiteY82" fmla="*/ 724468 h 5405650"/>
                <a:gd name="connsiteX83" fmla="*/ 1019033 w 1513764"/>
                <a:gd name="connsiteY83" fmla="*/ 717644 h 5405650"/>
                <a:gd name="connsiteX84" fmla="*/ 978090 w 1513764"/>
                <a:gd name="connsiteY84" fmla="*/ 676701 h 5405650"/>
                <a:gd name="connsiteX85" fmla="*/ 971266 w 1513764"/>
                <a:gd name="connsiteY85" fmla="*/ 649405 h 5405650"/>
                <a:gd name="connsiteX86" fmla="*/ 1032681 w 1513764"/>
                <a:gd name="connsiteY86" fmla="*/ 601638 h 5405650"/>
                <a:gd name="connsiteX87" fmla="*/ 1066800 w 1513764"/>
                <a:gd name="connsiteY87" fmla="*/ 465161 h 5405650"/>
                <a:gd name="connsiteX88" fmla="*/ 1059976 w 1513764"/>
                <a:gd name="connsiteY88" fmla="*/ 287740 h 5405650"/>
                <a:gd name="connsiteX89" fmla="*/ 1025857 w 1513764"/>
                <a:gd name="connsiteY89" fmla="*/ 178558 h 5405650"/>
                <a:gd name="connsiteX90" fmla="*/ 930322 w 1513764"/>
                <a:gd name="connsiteY90" fmla="*/ 83023 h 5405650"/>
                <a:gd name="connsiteX91" fmla="*/ 855260 w 1513764"/>
                <a:gd name="connsiteY91" fmla="*/ 21608 h 5405650"/>
                <a:gd name="connsiteX92" fmla="*/ 773373 w 1513764"/>
                <a:gd name="connsiteY92" fmla="*/ 1137 h 5405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513764" h="5405650">
                  <a:moveTo>
                    <a:pt x="773373" y="1137"/>
                  </a:moveTo>
                  <a:cubicBezTo>
                    <a:pt x="750627" y="2274"/>
                    <a:pt x="739254" y="23883"/>
                    <a:pt x="718782" y="28432"/>
                  </a:cubicBezTo>
                  <a:cubicBezTo>
                    <a:pt x="698310" y="32981"/>
                    <a:pt x="675564" y="15922"/>
                    <a:pt x="650543" y="28432"/>
                  </a:cubicBezTo>
                  <a:cubicBezTo>
                    <a:pt x="625522" y="40943"/>
                    <a:pt x="595952" y="76200"/>
                    <a:pt x="568657" y="103495"/>
                  </a:cubicBezTo>
                  <a:cubicBezTo>
                    <a:pt x="541362" y="130790"/>
                    <a:pt x="501555" y="162635"/>
                    <a:pt x="486770" y="192205"/>
                  </a:cubicBezTo>
                  <a:cubicBezTo>
                    <a:pt x="471985" y="221775"/>
                    <a:pt x="474259" y="246797"/>
                    <a:pt x="479946" y="280916"/>
                  </a:cubicBezTo>
                  <a:cubicBezTo>
                    <a:pt x="485633" y="315035"/>
                    <a:pt x="510654" y="361665"/>
                    <a:pt x="520890" y="396922"/>
                  </a:cubicBezTo>
                  <a:cubicBezTo>
                    <a:pt x="531126" y="432179"/>
                    <a:pt x="532263" y="456062"/>
                    <a:pt x="541361" y="492456"/>
                  </a:cubicBezTo>
                  <a:cubicBezTo>
                    <a:pt x="550459" y="528850"/>
                    <a:pt x="559559" y="578892"/>
                    <a:pt x="575481" y="615286"/>
                  </a:cubicBezTo>
                  <a:cubicBezTo>
                    <a:pt x="591403" y="651680"/>
                    <a:pt x="617562" y="678975"/>
                    <a:pt x="636896" y="710820"/>
                  </a:cubicBezTo>
                  <a:cubicBezTo>
                    <a:pt x="656230" y="742665"/>
                    <a:pt x="694899" y="787021"/>
                    <a:pt x="691487" y="806355"/>
                  </a:cubicBezTo>
                  <a:cubicBezTo>
                    <a:pt x="688075" y="825689"/>
                    <a:pt x="661917" y="810904"/>
                    <a:pt x="616424" y="826826"/>
                  </a:cubicBezTo>
                  <a:cubicBezTo>
                    <a:pt x="570931" y="842748"/>
                    <a:pt x="468573" y="880280"/>
                    <a:pt x="418531" y="901889"/>
                  </a:cubicBezTo>
                  <a:cubicBezTo>
                    <a:pt x="368489" y="923498"/>
                    <a:pt x="345743" y="923498"/>
                    <a:pt x="316173" y="956480"/>
                  </a:cubicBezTo>
                  <a:cubicBezTo>
                    <a:pt x="286603" y="989462"/>
                    <a:pt x="263857" y="1041778"/>
                    <a:pt x="241111" y="1099781"/>
                  </a:cubicBezTo>
                  <a:cubicBezTo>
                    <a:pt x="218365" y="1157784"/>
                    <a:pt x="199030" y="1245358"/>
                    <a:pt x="179696" y="1304498"/>
                  </a:cubicBezTo>
                  <a:cubicBezTo>
                    <a:pt x="160362" y="1363638"/>
                    <a:pt x="150126" y="1403444"/>
                    <a:pt x="125105" y="1454623"/>
                  </a:cubicBezTo>
                  <a:cubicBezTo>
                    <a:pt x="100084" y="1505802"/>
                    <a:pt x="50042" y="1571766"/>
                    <a:pt x="29570" y="1611572"/>
                  </a:cubicBezTo>
                  <a:cubicBezTo>
                    <a:pt x="9098" y="1651378"/>
                    <a:pt x="4550" y="1658202"/>
                    <a:pt x="2275" y="1693459"/>
                  </a:cubicBezTo>
                  <a:cubicBezTo>
                    <a:pt x="0" y="1728716"/>
                    <a:pt x="4549" y="1791268"/>
                    <a:pt x="15922" y="1823113"/>
                  </a:cubicBezTo>
                  <a:cubicBezTo>
                    <a:pt x="27295" y="1854958"/>
                    <a:pt x="47768" y="1867468"/>
                    <a:pt x="70514" y="1884528"/>
                  </a:cubicBezTo>
                  <a:cubicBezTo>
                    <a:pt x="93260" y="1901588"/>
                    <a:pt x="152400" y="1925471"/>
                    <a:pt x="152400" y="1925471"/>
                  </a:cubicBezTo>
                  <a:cubicBezTo>
                    <a:pt x="192206" y="1945943"/>
                    <a:pt x="279779" y="1986886"/>
                    <a:pt x="309349" y="2007358"/>
                  </a:cubicBezTo>
                  <a:cubicBezTo>
                    <a:pt x="338919" y="2027830"/>
                    <a:pt x="333233" y="1972101"/>
                    <a:pt x="329821" y="2048301"/>
                  </a:cubicBezTo>
                  <a:cubicBezTo>
                    <a:pt x="326409" y="2124501"/>
                    <a:pt x="302526" y="2331493"/>
                    <a:pt x="288878" y="2464558"/>
                  </a:cubicBezTo>
                  <a:cubicBezTo>
                    <a:pt x="275230" y="2597623"/>
                    <a:pt x="253621" y="2775044"/>
                    <a:pt x="247934" y="2846695"/>
                  </a:cubicBezTo>
                  <a:cubicBezTo>
                    <a:pt x="242247" y="2918346"/>
                    <a:pt x="247934" y="2877402"/>
                    <a:pt x="254758" y="2894462"/>
                  </a:cubicBezTo>
                  <a:cubicBezTo>
                    <a:pt x="261582" y="2911522"/>
                    <a:pt x="274093" y="2903561"/>
                    <a:pt x="288878" y="2949053"/>
                  </a:cubicBezTo>
                  <a:cubicBezTo>
                    <a:pt x="303663" y="2994545"/>
                    <a:pt x="327547" y="3059372"/>
                    <a:pt x="343469" y="3167417"/>
                  </a:cubicBezTo>
                  <a:cubicBezTo>
                    <a:pt x="359391" y="3275462"/>
                    <a:pt x="375313" y="3467668"/>
                    <a:pt x="384412" y="3597322"/>
                  </a:cubicBezTo>
                  <a:cubicBezTo>
                    <a:pt x="393511" y="3726976"/>
                    <a:pt x="393511" y="3833884"/>
                    <a:pt x="398060" y="3945340"/>
                  </a:cubicBezTo>
                  <a:cubicBezTo>
                    <a:pt x="402609" y="4056796"/>
                    <a:pt x="409433" y="4184176"/>
                    <a:pt x="411708" y="4266062"/>
                  </a:cubicBezTo>
                  <a:cubicBezTo>
                    <a:pt x="413983" y="4347948"/>
                    <a:pt x="417395" y="4376381"/>
                    <a:pt x="411708" y="4436659"/>
                  </a:cubicBezTo>
                  <a:cubicBezTo>
                    <a:pt x="406021" y="4496937"/>
                    <a:pt x="381000" y="4577686"/>
                    <a:pt x="377588" y="4627728"/>
                  </a:cubicBezTo>
                  <a:cubicBezTo>
                    <a:pt x="374176" y="4677770"/>
                    <a:pt x="399197" y="4709614"/>
                    <a:pt x="391236" y="4736910"/>
                  </a:cubicBezTo>
                  <a:cubicBezTo>
                    <a:pt x="383275" y="4764206"/>
                    <a:pt x="375313" y="4768755"/>
                    <a:pt x="329821" y="4791501"/>
                  </a:cubicBezTo>
                  <a:cubicBezTo>
                    <a:pt x="284329" y="4814247"/>
                    <a:pt x="166048" y="4849504"/>
                    <a:pt x="118281" y="4873387"/>
                  </a:cubicBezTo>
                  <a:cubicBezTo>
                    <a:pt x="70514" y="4897270"/>
                    <a:pt x="44355" y="4912056"/>
                    <a:pt x="43218" y="4934802"/>
                  </a:cubicBezTo>
                  <a:cubicBezTo>
                    <a:pt x="42081" y="4957548"/>
                    <a:pt x="70514" y="4993943"/>
                    <a:pt x="111457" y="5009865"/>
                  </a:cubicBezTo>
                  <a:cubicBezTo>
                    <a:pt x="152400" y="5025787"/>
                    <a:pt x="241111" y="5030337"/>
                    <a:pt x="288878" y="5030337"/>
                  </a:cubicBezTo>
                  <a:cubicBezTo>
                    <a:pt x="336645" y="5030337"/>
                    <a:pt x="361666" y="5021238"/>
                    <a:pt x="398060" y="5009865"/>
                  </a:cubicBezTo>
                  <a:cubicBezTo>
                    <a:pt x="434454" y="4998492"/>
                    <a:pt x="481084" y="4975746"/>
                    <a:pt x="507242" y="4962098"/>
                  </a:cubicBezTo>
                  <a:cubicBezTo>
                    <a:pt x="533400" y="4948450"/>
                    <a:pt x="533400" y="4929115"/>
                    <a:pt x="555009" y="4927978"/>
                  </a:cubicBezTo>
                  <a:cubicBezTo>
                    <a:pt x="576618" y="4926841"/>
                    <a:pt x="602777" y="4955274"/>
                    <a:pt x="636896" y="4955274"/>
                  </a:cubicBezTo>
                  <a:cubicBezTo>
                    <a:pt x="671015" y="4955274"/>
                    <a:pt x="734704" y="4935939"/>
                    <a:pt x="759725" y="4927978"/>
                  </a:cubicBezTo>
                  <a:cubicBezTo>
                    <a:pt x="784746" y="4920017"/>
                    <a:pt x="782472" y="4923429"/>
                    <a:pt x="787021" y="4907507"/>
                  </a:cubicBezTo>
                  <a:cubicBezTo>
                    <a:pt x="791570" y="4891585"/>
                    <a:pt x="785884" y="4851778"/>
                    <a:pt x="787021" y="4832444"/>
                  </a:cubicBezTo>
                  <a:cubicBezTo>
                    <a:pt x="788158" y="4813110"/>
                    <a:pt x="788159" y="4810835"/>
                    <a:pt x="793845" y="4791501"/>
                  </a:cubicBezTo>
                  <a:cubicBezTo>
                    <a:pt x="799531" y="4772167"/>
                    <a:pt x="813179" y="4752832"/>
                    <a:pt x="821140" y="4716438"/>
                  </a:cubicBezTo>
                  <a:cubicBezTo>
                    <a:pt x="829101" y="4680044"/>
                    <a:pt x="835925" y="4543567"/>
                    <a:pt x="841612" y="4573137"/>
                  </a:cubicBezTo>
                  <a:cubicBezTo>
                    <a:pt x="847299" y="4602707"/>
                    <a:pt x="846162" y="4817659"/>
                    <a:pt x="855260" y="4893859"/>
                  </a:cubicBezTo>
                  <a:cubicBezTo>
                    <a:pt x="864358" y="4970059"/>
                    <a:pt x="899615" y="4991668"/>
                    <a:pt x="896203" y="5030337"/>
                  </a:cubicBezTo>
                  <a:cubicBezTo>
                    <a:pt x="892791" y="5069006"/>
                    <a:pt x="856397" y="5082653"/>
                    <a:pt x="834788" y="5125871"/>
                  </a:cubicBezTo>
                  <a:cubicBezTo>
                    <a:pt x="813179" y="5169089"/>
                    <a:pt x="772235" y="5248701"/>
                    <a:pt x="766549" y="5289644"/>
                  </a:cubicBezTo>
                  <a:cubicBezTo>
                    <a:pt x="760863" y="5330587"/>
                    <a:pt x="774511" y="5354471"/>
                    <a:pt x="800669" y="5371531"/>
                  </a:cubicBezTo>
                  <a:cubicBezTo>
                    <a:pt x="826827" y="5388591"/>
                    <a:pt x="873457" y="5405650"/>
                    <a:pt x="923499" y="5392002"/>
                  </a:cubicBezTo>
                  <a:cubicBezTo>
                    <a:pt x="973541" y="5378354"/>
                    <a:pt x="1061113" y="5316939"/>
                    <a:pt x="1100919" y="5289644"/>
                  </a:cubicBezTo>
                  <a:cubicBezTo>
                    <a:pt x="1140725" y="5262349"/>
                    <a:pt x="1150961" y="5250975"/>
                    <a:pt x="1162334" y="5228229"/>
                  </a:cubicBezTo>
                  <a:cubicBezTo>
                    <a:pt x="1173707" y="5205483"/>
                    <a:pt x="1163471" y="5177051"/>
                    <a:pt x="1169158" y="5153167"/>
                  </a:cubicBezTo>
                  <a:cubicBezTo>
                    <a:pt x="1174845" y="5129284"/>
                    <a:pt x="1190767" y="5113361"/>
                    <a:pt x="1196454" y="5084928"/>
                  </a:cubicBezTo>
                  <a:cubicBezTo>
                    <a:pt x="1202141" y="5056495"/>
                    <a:pt x="1195317" y="5029200"/>
                    <a:pt x="1203278" y="4982570"/>
                  </a:cubicBezTo>
                  <a:cubicBezTo>
                    <a:pt x="1211239" y="4935940"/>
                    <a:pt x="1232848" y="4906370"/>
                    <a:pt x="1244221" y="4805149"/>
                  </a:cubicBezTo>
                  <a:cubicBezTo>
                    <a:pt x="1255594" y="4703928"/>
                    <a:pt x="1264693" y="4556077"/>
                    <a:pt x="1271517" y="4375244"/>
                  </a:cubicBezTo>
                  <a:cubicBezTo>
                    <a:pt x="1278341" y="4194411"/>
                    <a:pt x="1287439" y="3898710"/>
                    <a:pt x="1285164" y="3720152"/>
                  </a:cubicBezTo>
                  <a:cubicBezTo>
                    <a:pt x="1282889" y="3541594"/>
                    <a:pt x="1262418" y="3425588"/>
                    <a:pt x="1257869" y="3303895"/>
                  </a:cubicBezTo>
                  <a:cubicBezTo>
                    <a:pt x="1253320" y="3182202"/>
                    <a:pt x="1249908" y="3050274"/>
                    <a:pt x="1257869" y="2989996"/>
                  </a:cubicBezTo>
                  <a:cubicBezTo>
                    <a:pt x="1265830" y="2929718"/>
                    <a:pt x="1299950" y="2994545"/>
                    <a:pt x="1305636" y="2942229"/>
                  </a:cubicBezTo>
                  <a:cubicBezTo>
                    <a:pt x="1311322" y="2889913"/>
                    <a:pt x="1294263" y="2768220"/>
                    <a:pt x="1291988" y="2676098"/>
                  </a:cubicBezTo>
                  <a:cubicBezTo>
                    <a:pt x="1289713" y="2583976"/>
                    <a:pt x="1291988" y="2389495"/>
                    <a:pt x="1291988" y="2389495"/>
                  </a:cubicBezTo>
                  <a:cubicBezTo>
                    <a:pt x="1291988" y="2301922"/>
                    <a:pt x="1297675" y="2212074"/>
                    <a:pt x="1291988" y="2150659"/>
                  </a:cubicBezTo>
                  <a:cubicBezTo>
                    <a:pt x="1286301" y="2089244"/>
                    <a:pt x="1256732" y="2071047"/>
                    <a:pt x="1257869" y="2021005"/>
                  </a:cubicBezTo>
                  <a:cubicBezTo>
                    <a:pt x="1259006" y="1970963"/>
                    <a:pt x="1289714" y="1889077"/>
                    <a:pt x="1298812" y="1850408"/>
                  </a:cubicBezTo>
                  <a:cubicBezTo>
                    <a:pt x="1307910" y="1811739"/>
                    <a:pt x="1296538" y="1829936"/>
                    <a:pt x="1312460" y="1788993"/>
                  </a:cubicBezTo>
                  <a:cubicBezTo>
                    <a:pt x="1328382" y="1748050"/>
                    <a:pt x="1372737" y="1659340"/>
                    <a:pt x="1394346" y="1604749"/>
                  </a:cubicBezTo>
                  <a:cubicBezTo>
                    <a:pt x="1415955" y="1550158"/>
                    <a:pt x="1433016" y="1506940"/>
                    <a:pt x="1442114" y="1461447"/>
                  </a:cubicBezTo>
                  <a:cubicBezTo>
                    <a:pt x="1451212" y="1415954"/>
                    <a:pt x="1442113" y="1373873"/>
                    <a:pt x="1448937" y="1331793"/>
                  </a:cubicBezTo>
                  <a:cubicBezTo>
                    <a:pt x="1455761" y="1289713"/>
                    <a:pt x="1472821" y="1249907"/>
                    <a:pt x="1483057" y="1208964"/>
                  </a:cubicBezTo>
                  <a:cubicBezTo>
                    <a:pt x="1493293" y="1168021"/>
                    <a:pt x="1513764" y="1124803"/>
                    <a:pt x="1510352" y="1086134"/>
                  </a:cubicBezTo>
                  <a:cubicBezTo>
                    <a:pt x="1506940" y="1047465"/>
                    <a:pt x="1491018" y="1011072"/>
                    <a:pt x="1462585" y="976952"/>
                  </a:cubicBezTo>
                  <a:cubicBezTo>
                    <a:pt x="1434152" y="942832"/>
                    <a:pt x="1385248" y="909850"/>
                    <a:pt x="1339755" y="881417"/>
                  </a:cubicBezTo>
                  <a:cubicBezTo>
                    <a:pt x="1294262" y="852984"/>
                    <a:pt x="1189630" y="806355"/>
                    <a:pt x="1189630" y="806355"/>
                  </a:cubicBezTo>
                  <a:cubicBezTo>
                    <a:pt x="1153236" y="788158"/>
                    <a:pt x="1139588" y="785883"/>
                    <a:pt x="1121391" y="772235"/>
                  </a:cubicBezTo>
                  <a:cubicBezTo>
                    <a:pt x="1103194" y="758587"/>
                    <a:pt x="1097508" y="733566"/>
                    <a:pt x="1080448" y="724468"/>
                  </a:cubicBezTo>
                  <a:cubicBezTo>
                    <a:pt x="1063388" y="715370"/>
                    <a:pt x="1036093" y="725605"/>
                    <a:pt x="1019033" y="717644"/>
                  </a:cubicBezTo>
                  <a:cubicBezTo>
                    <a:pt x="1001973" y="709683"/>
                    <a:pt x="986051" y="688074"/>
                    <a:pt x="978090" y="676701"/>
                  </a:cubicBezTo>
                  <a:cubicBezTo>
                    <a:pt x="970129" y="665328"/>
                    <a:pt x="962168" y="661915"/>
                    <a:pt x="971266" y="649405"/>
                  </a:cubicBezTo>
                  <a:cubicBezTo>
                    <a:pt x="980364" y="636895"/>
                    <a:pt x="1016759" y="632345"/>
                    <a:pt x="1032681" y="601638"/>
                  </a:cubicBezTo>
                  <a:cubicBezTo>
                    <a:pt x="1048603" y="570931"/>
                    <a:pt x="1062251" y="517477"/>
                    <a:pt x="1066800" y="465161"/>
                  </a:cubicBezTo>
                  <a:cubicBezTo>
                    <a:pt x="1071349" y="412845"/>
                    <a:pt x="1066800" y="335507"/>
                    <a:pt x="1059976" y="287740"/>
                  </a:cubicBezTo>
                  <a:cubicBezTo>
                    <a:pt x="1053152" y="239973"/>
                    <a:pt x="1047466" y="212677"/>
                    <a:pt x="1025857" y="178558"/>
                  </a:cubicBezTo>
                  <a:cubicBezTo>
                    <a:pt x="1004248" y="144439"/>
                    <a:pt x="958755" y="109181"/>
                    <a:pt x="930322" y="83023"/>
                  </a:cubicBezTo>
                  <a:cubicBezTo>
                    <a:pt x="901889" y="56865"/>
                    <a:pt x="882555" y="34118"/>
                    <a:pt x="855260" y="21608"/>
                  </a:cubicBezTo>
                  <a:cubicBezTo>
                    <a:pt x="827965" y="9098"/>
                    <a:pt x="796119" y="0"/>
                    <a:pt x="773373" y="1137"/>
                  </a:cubicBezTo>
                  <a:close/>
                </a:path>
              </a:pathLst>
            </a:custGeom>
            <a:solidFill>
              <a:schemeClr val="tx2">
                <a:lumMod val="75000"/>
              </a:schemeClr>
            </a:solidFill>
            <a:ln>
              <a:no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grpSp>
          <p:nvGrpSpPr>
            <p:cNvPr id="20" name="Group 65"/>
            <p:cNvGrpSpPr/>
            <p:nvPr/>
          </p:nvGrpSpPr>
          <p:grpSpPr>
            <a:xfrm>
              <a:off x="5929322" y="3518379"/>
              <a:ext cx="1285884" cy="1608828"/>
              <a:chOff x="1000100" y="2928934"/>
              <a:chExt cx="1256158" cy="1571636"/>
            </a:xfrm>
            <a:effectLst>
              <a:reflection blurRad="6350" stA="52000" endA="300" endPos="35000" dir="5400000" sy="-100000" algn="bl" rotWithShape="0"/>
            </a:effectLst>
          </p:grpSpPr>
          <p:sp>
            <p:nvSpPr>
              <p:cNvPr id="67" name="Freeform 66"/>
              <p:cNvSpPr/>
              <p:nvPr/>
            </p:nvSpPr>
            <p:spPr>
              <a:xfrm flipH="1">
                <a:off x="1468660" y="3038916"/>
                <a:ext cx="409312" cy="1461654"/>
              </a:xfrm>
              <a:custGeom>
                <a:avLst/>
                <a:gdLst>
                  <a:gd name="connsiteX0" fmla="*/ 773373 w 1513764"/>
                  <a:gd name="connsiteY0" fmla="*/ 1137 h 5405650"/>
                  <a:gd name="connsiteX1" fmla="*/ 718782 w 1513764"/>
                  <a:gd name="connsiteY1" fmla="*/ 28432 h 5405650"/>
                  <a:gd name="connsiteX2" fmla="*/ 650543 w 1513764"/>
                  <a:gd name="connsiteY2" fmla="*/ 28432 h 5405650"/>
                  <a:gd name="connsiteX3" fmla="*/ 568657 w 1513764"/>
                  <a:gd name="connsiteY3" fmla="*/ 103495 h 5405650"/>
                  <a:gd name="connsiteX4" fmla="*/ 486770 w 1513764"/>
                  <a:gd name="connsiteY4" fmla="*/ 192205 h 5405650"/>
                  <a:gd name="connsiteX5" fmla="*/ 479946 w 1513764"/>
                  <a:gd name="connsiteY5" fmla="*/ 280916 h 5405650"/>
                  <a:gd name="connsiteX6" fmla="*/ 520890 w 1513764"/>
                  <a:gd name="connsiteY6" fmla="*/ 396922 h 5405650"/>
                  <a:gd name="connsiteX7" fmla="*/ 541361 w 1513764"/>
                  <a:gd name="connsiteY7" fmla="*/ 492456 h 5405650"/>
                  <a:gd name="connsiteX8" fmla="*/ 575481 w 1513764"/>
                  <a:gd name="connsiteY8" fmla="*/ 615286 h 5405650"/>
                  <a:gd name="connsiteX9" fmla="*/ 636896 w 1513764"/>
                  <a:gd name="connsiteY9" fmla="*/ 710820 h 5405650"/>
                  <a:gd name="connsiteX10" fmla="*/ 691487 w 1513764"/>
                  <a:gd name="connsiteY10" fmla="*/ 806355 h 5405650"/>
                  <a:gd name="connsiteX11" fmla="*/ 616424 w 1513764"/>
                  <a:gd name="connsiteY11" fmla="*/ 826826 h 5405650"/>
                  <a:gd name="connsiteX12" fmla="*/ 418531 w 1513764"/>
                  <a:gd name="connsiteY12" fmla="*/ 901889 h 5405650"/>
                  <a:gd name="connsiteX13" fmla="*/ 316173 w 1513764"/>
                  <a:gd name="connsiteY13" fmla="*/ 956480 h 5405650"/>
                  <a:gd name="connsiteX14" fmla="*/ 241111 w 1513764"/>
                  <a:gd name="connsiteY14" fmla="*/ 1099781 h 5405650"/>
                  <a:gd name="connsiteX15" fmla="*/ 179696 w 1513764"/>
                  <a:gd name="connsiteY15" fmla="*/ 1304498 h 5405650"/>
                  <a:gd name="connsiteX16" fmla="*/ 125105 w 1513764"/>
                  <a:gd name="connsiteY16" fmla="*/ 1454623 h 5405650"/>
                  <a:gd name="connsiteX17" fmla="*/ 29570 w 1513764"/>
                  <a:gd name="connsiteY17" fmla="*/ 1611572 h 5405650"/>
                  <a:gd name="connsiteX18" fmla="*/ 2275 w 1513764"/>
                  <a:gd name="connsiteY18" fmla="*/ 1693459 h 5405650"/>
                  <a:gd name="connsiteX19" fmla="*/ 15922 w 1513764"/>
                  <a:gd name="connsiteY19" fmla="*/ 1823113 h 5405650"/>
                  <a:gd name="connsiteX20" fmla="*/ 70514 w 1513764"/>
                  <a:gd name="connsiteY20" fmla="*/ 1884528 h 5405650"/>
                  <a:gd name="connsiteX21" fmla="*/ 152400 w 1513764"/>
                  <a:gd name="connsiteY21" fmla="*/ 1925471 h 5405650"/>
                  <a:gd name="connsiteX22" fmla="*/ 309349 w 1513764"/>
                  <a:gd name="connsiteY22" fmla="*/ 2007358 h 5405650"/>
                  <a:gd name="connsiteX23" fmla="*/ 329821 w 1513764"/>
                  <a:gd name="connsiteY23" fmla="*/ 2048301 h 5405650"/>
                  <a:gd name="connsiteX24" fmla="*/ 288878 w 1513764"/>
                  <a:gd name="connsiteY24" fmla="*/ 2464558 h 5405650"/>
                  <a:gd name="connsiteX25" fmla="*/ 247934 w 1513764"/>
                  <a:gd name="connsiteY25" fmla="*/ 2846695 h 5405650"/>
                  <a:gd name="connsiteX26" fmla="*/ 254758 w 1513764"/>
                  <a:gd name="connsiteY26" fmla="*/ 2894462 h 5405650"/>
                  <a:gd name="connsiteX27" fmla="*/ 288878 w 1513764"/>
                  <a:gd name="connsiteY27" fmla="*/ 2949053 h 5405650"/>
                  <a:gd name="connsiteX28" fmla="*/ 343469 w 1513764"/>
                  <a:gd name="connsiteY28" fmla="*/ 3167417 h 5405650"/>
                  <a:gd name="connsiteX29" fmla="*/ 384412 w 1513764"/>
                  <a:gd name="connsiteY29" fmla="*/ 3597322 h 5405650"/>
                  <a:gd name="connsiteX30" fmla="*/ 398060 w 1513764"/>
                  <a:gd name="connsiteY30" fmla="*/ 3945340 h 5405650"/>
                  <a:gd name="connsiteX31" fmla="*/ 411708 w 1513764"/>
                  <a:gd name="connsiteY31" fmla="*/ 4266062 h 5405650"/>
                  <a:gd name="connsiteX32" fmla="*/ 411708 w 1513764"/>
                  <a:gd name="connsiteY32" fmla="*/ 4436659 h 5405650"/>
                  <a:gd name="connsiteX33" fmla="*/ 377588 w 1513764"/>
                  <a:gd name="connsiteY33" fmla="*/ 4627728 h 5405650"/>
                  <a:gd name="connsiteX34" fmla="*/ 391236 w 1513764"/>
                  <a:gd name="connsiteY34" fmla="*/ 4736910 h 5405650"/>
                  <a:gd name="connsiteX35" fmla="*/ 329821 w 1513764"/>
                  <a:gd name="connsiteY35" fmla="*/ 4791501 h 5405650"/>
                  <a:gd name="connsiteX36" fmla="*/ 118281 w 1513764"/>
                  <a:gd name="connsiteY36" fmla="*/ 4873387 h 5405650"/>
                  <a:gd name="connsiteX37" fmla="*/ 43218 w 1513764"/>
                  <a:gd name="connsiteY37" fmla="*/ 4934802 h 5405650"/>
                  <a:gd name="connsiteX38" fmla="*/ 111457 w 1513764"/>
                  <a:gd name="connsiteY38" fmla="*/ 5009865 h 5405650"/>
                  <a:gd name="connsiteX39" fmla="*/ 288878 w 1513764"/>
                  <a:gd name="connsiteY39" fmla="*/ 5030337 h 5405650"/>
                  <a:gd name="connsiteX40" fmla="*/ 398060 w 1513764"/>
                  <a:gd name="connsiteY40" fmla="*/ 5009865 h 5405650"/>
                  <a:gd name="connsiteX41" fmla="*/ 507242 w 1513764"/>
                  <a:gd name="connsiteY41" fmla="*/ 4962098 h 5405650"/>
                  <a:gd name="connsiteX42" fmla="*/ 555009 w 1513764"/>
                  <a:gd name="connsiteY42" fmla="*/ 4927978 h 5405650"/>
                  <a:gd name="connsiteX43" fmla="*/ 636896 w 1513764"/>
                  <a:gd name="connsiteY43" fmla="*/ 4955274 h 5405650"/>
                  <a:gd name="connsiteX44" fmla="*/ 759725 w 1513764"/>
                  <a:gd name="connsiteY44" fmla="*/ 4927978 h 5405650"/>
                  <a:gd name="connsiteX45" fmla="*/ 787021 w 1513764"/>
                  <a:gd name="connsiteY45" fmla="*/ 4907507 h 5405650"/>
                  <a:gd name="connsiteX46" fmla="*/ 787021 w 1513764"/>
                  <a:gd name="connsiteY46" fmla="*/ 4832444 h 5405650"/>
                  <a:gd name="connsiteX47" fmla="*/ 793845 w 1513764"/>
                  <a:gd name="connsiteY47" fmla="*/ 4791501 h 5405650"/>
                  <a:gd name="connsiteX48" fmla="*/ 821140 w 1513764"/>
                  <a:gd name="connsiteY48" fmla="*/ 4716438 h 5405650"/>
                  <a:gd name="connsiteX49" fmla="*/ 841612 w 1513764"/>
                  <a:gd name="connsiteY49" fmla="*/ 4573137 h 5405650"/>
                  <a:gd name="connsiteX50" fmla="*/ 855260 w 1513764"/>
                  <a:gd name="connsiteY50" fmla="*/ 4893859 h 5405650"/>
                  <a:gd name="connsiteX51" fmla="*/ 896203 w 1513764"/>
                  <a:gd name="connsiteY51" fmla="*/ 5030337 h 5405650"/>
                  <a:gd name="connsiteX52" fmla="*/ 834788 w 1513764"/>
                  <a:gd name="connsiteY52" fmla="*/ 5125871 h 5405650"/>
                  <a:gd name="connsiteX53" fmla="*/ 766549 w 1513764"/>
                  <a:gd name="connsiteY53" fmla="*/ 5289644 h 5405650"/>
                  <a:gd name="connsiteX54" fmla="*/ 800669 w 1513764"/>
                  <a:gd name="connsiteY54" fmla="*/ 5371531 h 5405650"/>
                  <a:gd name="connsiteX55" fmla="*/ 923499 w 1513764"/>
                  <a:gd name="connsiteY55" fmla="*/ 5392002 h 5405650"/>
                  <a:gd name="connsiteX56" fmla="*/ 1100919 w 1513764"/>
                  <a:gd name="connsiteY56" fmla="*/ 5289644 h 5405650"/>
                  <a:gd name="connsiteX57" fmla="*/ 1162334 w 1513764"/>
                  <a:gd name="connsiteY57" fmla="*/ 5228229 h 5405650"/>
                  <a:gd name="connsiteX58" fmla="*/ 1169158 w 1513764"/>
                  <a:gd name="connsiteY58" fmla="*/ 5153167 h 5405650"/>
                  <a:gd name="connsiteX59" fmla="*/ 1196454 w 1513764"/>
                  <a:gd name="connsiteY59" fmla="*/ 5084928 h 5405650"/>
                  <a:gd name="connsiteX60" fmla="*/ 1203278 w 1513764"/>
                  <a:gd name="connsiteY60" fmla="*/ 4982570 h 5405650"/>
                  <a:gd name="connsiteX61" fmla="*/ 1244221 w 1513764"/>
                  <a:gd name="connsiteY61" fmla="*/ 4805149 h 5405650"/>
                  <a:gd name="connsiteX62" fmla="*/ 1271517 w 1513764"/>
                  <a:gd name="connsiteY62" fmla="*/ 4375244 h 5405650"/>
                  <a:gd name="connsiteX63" fmla="*/ 1285164 w 1513764"/>
                  <a:gd name="connsiteY63" fmla="*/ 3720152 h 5405650"/>
                  <a:gd name="connsiteX64" fmla="*/ 1257869 w 1513764"/>
                  <a:gd name="connsiteY64" fmla="*/ 3303895 h 5405650"/>
                  <a:gd name="connsiteX65" fmla="*/ 1257869 w 1513764"/>
                  <a:gd name="connsiteY65" fmla="*/ 2989996 h 5405650"/>
                  <a:gd name="connsiteX66" fmla="*/ 1305636 w 1513764"/>
                  <a:gd name="connsiteY66" fmla="*/ 2942229 h 5405650"/>
                  <a:gd name="connsiteX67" fmla="*/ 1291988 w 1513764"/>
                  <a:gd name="connsiteY67" fmla="*/ 2676098 h 5405650"/>
                  <a:gd name="connsiteX68" fmla="*/ 1291988 w 1513764"/>
                  <a:gd name="connsiteY68" fmla="*/ 2389495 h 5405650"/>
                  <a:gd name="connsiteX69" fmla="*/ 1291988 w 1513764"/>
                  <a:gd name="connsiteY69" fmla="*/ 2150659 h 5405650"/>
                  <a:gd name="connsiteX70" fmla="*/ 1257869 w 1513764"/>
                  <a:gd name="connsiteY70" fmla="*/ 2021005 h 5405650"/>
                  <a:gd name="connsiteX71" fmla="*/ 1298812 w 1513764"/>
                  <a:gd name="connsiteY71" fmla="*/ 1850408 h 5405650"/>
                  <a:gd name="connsiteX72" fmla="*/ 1312460 w 1513764"/>
                  <a:gd name="connsiteY72" fmla="*/ 1788993 h 5405650"/>
                  <a:gd name="connsiteX73" fmla="*/ 1394346 w 1513764"/>
                  <a:gd name="connsiteY73" fmla="*/ 1604749 h 5405650"/>
                  <a:gd name="connsiteX74" fmla="*/ 1442114 w 1513764"/>
                  <a:gd name="connsiteY74" fmla="*/ 1461447 h 5405650"/>
                  <a:gd name="connsiteX75" fmla="*/ 1448937 w 1513764"/>
                  <a:gd name="connsiteY75" fmla="*/ 1331793 h 5405650"/>
                  <a:gd name="connsiteX76" fmla="*/ 1483057 w 1513764"/>
                  <a:gd name="connsiteY76" fmla="*/ 1208964 h 5405650"/>
                  <a:gd name="connsiteX77" fmla="*/ 1510352 w 1513764"/>
                  <a:gd name="connsiteY77" fmla="*/ 1086134 h 5405650"/>
                  <a:gd name="connsiteX78" fmla="*/ 1462585 w 1513764"/>
                  <a:gd name="connsiteY78" fmla="*/ 976952 h 5405650"/>
                  <a:gd name="connsiteX79" fmla="*/ 1339755 w 1513764"/>
                  <a:gd name="connsiteY79" fmla="*/ 881417 h 5405650"/>
                  <a:gd name="connsiteX80" fmla="*/ 1189630 w 1513764"/>
                  <a:gd name="connsiteY80" fmla="*/ 806355 h 5405650"/>
                  <a:gd name="connsiteX81" fmla="*/ 1121391 w 1513764"/>
                  <a:gd name="connsiteY81" fmla="*/ 772235 h 5405650"/>
                  <a:gd name="connsiteX82" fmla="*/ 1080448 w 1513764"/>
                  <a:gd name="connsiteY82" fmla="*/ 724468 h 5405650"/>
                  <a:gd name="connsiteX83" fmla="*/ 1019033 w 1513764"/>
                  <a:gd name="connsiteY83" fmla="*/ 717644 h 5405650"/>
                  <a:gd name="connsiteX84" fmla="*/ 978090 w 1513764"/>
                  <a:gd name="connsiteY84" fmla="*/ 676701 h 5405650"/>
                  <a:gd name="connsiteX85" fmla="*/ 971266 w 1513764"/>
                  <a:gd name="connsiteY85" fmla="*/ 649405 h 5405650"/>
                  <a:gd name="connsiteX86" fmla="*/ 1032681 w 1513764"/>
                  <a:gd name="connsiteY86" fmla="*/ 601638 h 5405650"/>
                  <a:gd name="connsiteX87" fmla="*/ 1066800 w 1513764"/>
                  <a:gd name="connsiteY87" fmla="*/ 465161 h 5405650"/>
                  <a:gd name="connsiteX88" fmla="*/ 1059976 w 1513764"/>
                  <a:gd name="connsiteY88" fmla="*/ 287740 h 5405650"/>
                  <a:gd name="connsiteX89" fmla="*/ 1025857 w 1513764"/>
                  <a:gd name="connsiteY89" fmla="*/ 178558 h 5405650"/>
                  <a:gd name="connsiteX90" fmla="*/ 930322 w 1513764"/>
                  <a:gd name="connsiteY90" fmla="*/ 83023 h 5405650"/>
                  <a:gd name="connsiteX91" fmla="*/ 855260 w 1513764"/>
                  <a:gd name="connsiteY91" fmla="*/ 21608 h 5405650"/>
                  <a:gd name="connsiteX92" fmla="*/ 773373 w 1513764"/>
                  <a:gd name="connsiteY92" fmla="*/ 1137 h 5405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1513764" h="5405650">
                    <a:moveTo>
                      <a:pt x="773373" y="1137"/>
                    </a:moveTo>
                    <a:cubicBezTo>
                      <a:pt x="750627" y="2274"/>
                      <a:pt x="739254" y="23883"/>
                      <a:pt x="718782" y="28432"/>
                    </a:cubicBezTo>
                    <a:cubicBezTo>
                      <a:pt x="698310" y="32981"/>
                      <a:pt x="675564" y="15922"/>
                      <a:pt x="650543" y="28432"/>
                    </a:cubicBezTo>
                    <a:cubicBezTo>
                      <a:pt x="625522" y="40943"/>
                      <a:pt x="595952" y="76200"/>
                      <a:pt x="568657" y="103495"/>
                    </a:cubicBezTo>
                    <a:cubicBezTo>
                      <a:pt x="541362" y="130790"/>
                      <a:pt x="501555" y="162635"/>
                      <a:pt x="486770" y="192205"/>
                    </a:cubicBezTo>
                    <a:cubicBezTo>
                      <a:pt x="471985" y="221775"/>
                      <a:pt x="474259" y="246797"/>
                      <a:pt x="479946" y="280916"/>
                    </a:cubicBezTo>
                    <a:cubicBezTo>
                      <a:pt x="485633" y="315035"/>
                      <a:pt x="510654" y="361665"/>
                      <a:pt x="520890" y="396922"/>
                    </a:cubicBezTo>
                    <a:cubicBezTo>
                      <a:pt x="531126" y="432179"/>
                      <a:pt x="532263" y="456062"/>
                      <a:pt x="541361" y="492456"/>
                    </a:cubicBezTo>
                    <a:cubicBezTo>
                      <a:pt x="550459" y="528850"/>
                      <a:pt x="559559" y="578892"/>
                      <a:pt x="575481" y="615286"/>
                    </a:cubicBezTo>
                    <a:cubicBezTo>
                      <a:pt x="591403" y="651680"/>
                      <a:pt x="617562" y="678975"/>
                      <a:pt x="636896" y="710820"/>
                    </a:cubicBezTo>
                    <a:cubicBezTo>
                      <a:pt x="656230" y="742665"/>
                      <a:pt x="694899" y="787021"/>
                      <a:pt x="691487" y="806355"/>
                    </a:cubicBezTo>
                    <a:cubicBezTo>
                      <a:pt x="688075" y="825689"/>
                      <a:pt x="661917" y="810904"/>
                      <a:pt x="616424" y="826826"/>
                    </a:cubicBezTo>
                    <a:cubicBezTo>
                      <a:pt x="570931" y="842748"/>
                      <a:pt x="468573" y="880280"/>
                      <a:pt x="418531" y="901889"/>
                    </a:cubicBezTo>
                    <a:cubicBezTo>
                      <a:pt x="368489" y="923498"/>
                      <a:pt x="345743" y="923498"/>
                      <a:pt x="316173" y="956480"/>
                    </a:cubicBezTo>
                    <a:cubicBezTo>
                      <a:pt x="286603" y="989462"/>
                      <a:pt x="263857" y="1041778"/>
                      <a:pt x="241111" y="1099781"/>
                    </a:cubicBezTo>
                    <a:cubicBezTo>
                      <a:pt x="218365" y="1157784"/>
                      <a:pt x="199030" y="1245358"/>
                      <a:pt x="179696" y="1304498"/>
                    </a:cubicBezTo>
                    <a:cubicBezTo>
                      <a:pt x="160362" y="1363638"/>
                      <a:pt x="150126" y="1403444"/>
                      <a:pt x="125105" y="1454623"/>
                    </a:cubicBezTo>
                    <a:cubicBezTo>
                      <a:pt x="100084" y="1505802"/>
                      <a:pt x="50042" y="1571766"/>
                      <a:pt x="29570" y="1611572"/>
                    </a:cubicBezTo>
                    <a:cubicBezTo>
                      <a:pt x="9098" y="1651378"/>
                      <a:pt x="4550" y="1658202"/>
                      <a:pt x="2275" y="1693459"/>
                    </a:cubicBezTo>
                    <a:cubicBezTo>
                      <a:pt x="0" y="1728716"/>
                      <a:pt x="4549" y="1791268"/>
                      <a:pt x="15922" y="1823113"/>
                    </a:cubicBezTo>
                    <a:cubicBezTo>
                      <a:pt x="27295" y="1854958"/>
                      <a:pt x="47768" y="1867468"/>
                      <a:pt x="70514" y="1884528"/>
                    </a:cubicBezTo>
                    <a:cubicBezTo>
                      <a:pt x="93260" y="1901588"/>
                      <a:pt x="152400" y="1925471"/>
                      <a:pt x="152400" y="1925471"/>
                    </a:cubicBezTo>
                    <a:cubicBezTo>
                      <a:pt x="192206" y="1945943"/>
                      <a:pt x="279779" y="1986886"/>
                      <a:pt x="309349" y="2007358"/>
                    </a:cubicBezTo>
                    <a:cubicBezTo>
                      <a:pt x="338919" y="2027830"/>
                      <a:pt x="333233" y="1972101"/>
                      <a:pt x="329821" y="2048301"/>
                    </a:cubicBezTo>
                    <a:cubicBezTo>
                      <a:pt x="326409" y="2124501"/>
                      <a:pt x="302526" y="2331493"/>
                      <a:pt x="288878" y="2464558"/>
                    </a:cubicBezTo>
                    <a:cubicBezTo>
                      <a:pt x="275230" y="2597623"/>
                      <a:pt x="253621" y="2775044"/>
                      <a:pt x="247934" y="2846695"/>
                    </a:cubicBezTo>
                    <a:cubicBezTo>
                      <a:pt x="242247" y="2918346"/>
                      <a:pt x="247934" y="2877402"/>
                      <a:pt x="254758" y="2894462"/>
                    </a:cubicBezTo>
                    <a:cubicBezTo>
                      <a:pt x="261582" y="2911522"/>
                      <a:pt x="274093" y="2903561"/>
                      <a:pt x="288878" y="2949053"/>
                    </a:cubicBezTo>
                    <a:cubicBezTo>
                      <a:pt x="303663" y="2994545"/>
                      <a:pt x="327547" y="3059372"/>
                      <a:pt x="343469" y="3167417"/>
                    </a:cubicBezTo>
                    <a:cubicBezTo>
                      <a:pt x="359391" y="3275462"/>
                      <a:pt x="375313" y="3467668"/>
                      <a:pt x="384412" y="3597322"/>
                    </a:cubicBezTo>
                    <a:cubicBezTo>
                      <a:pt x="393511" y="3726976"/>
                      <a:pt x="393511" y="3833884"/>
                      <a:pt x="398060" y="3945340"/>
                    </a:cubicBezTo>
                    <a:cubicBezTo>
                      <a:pt x="402609" y="4056796"/>
                      <a:pt x="409433" y="4184176"/>
                      <a:pt x="411708" y="4266062"/>
                    </a:cubicBezTo>
                    <a:cubicBezTo>
                      <a:pt x="413983" y="4347948"/>
                      <a:pt x="417395" y="4376381"/>
                      <a:pt x="411708" y="4436659"/>
                    </a:cubicBezTo>
                    <a:cubicBezTo>
                      <a:pt x="406021" y="4496937"/>
                      <a:pt x="381000" y="4577686"/>
                      <a:pt x="377588" y="4627728"/>
                    </a:cubicBezTo>
                    <a:cubicBezTo>
                      <a:pt x="374176" y="4677770"/>
                      <a:pt x="399197" y="4709614"/>
                      <a:pt x="391236" y="4736910"/>
                    </a:cubicBezTo>
                    <a:cubicBezTo>
                      <a:pt x="383275" y="4764206"/>
                      <a:pt x="375313" y="4768755"/>
                      <a:pt x="329821" y="4791501"/>
                    </a:cubicBezTo>
                    <a:cubicBezTo>
                      <a:pt x="284329" y="4814247"/>
                      <a:pt x="166048" y="4849504"/>
                      <a:pt x="118281" y="4873387"/>
                    </a:cubicBezTo>
                    <a:cubicBezTo>
                      <a:pt x="70514" y="4897270"/>
                      <a:pt x="44355" y="4912056"/>
                      <a:pt x="43218" y="4934802"/>
                    </a:cubicBezTo>
                    <a:cubicBezTo>
                      <a:pt x="42081" y="4957548"/>
                      <a:pt x="70514" y="4993943"/>
                      <a:pt x="111457" y="5009865"/>
                    </a:cubicBezTo>
                    <a:cubicBezTo>
                      <a:pt x="152400" y="5025787"/>
                      <a:pt x="241111" y="5030337"/>
                      <a:pt x="288878" y="5030337"/>
                    </a:cubicBezTo>
                    <a:cubicBezTo>
                      <a:pt x="336645" y="5030337"/>
                      <a:pt x="361666" y="5021238"/>
                      <a:pt x="398060" y="5009865"/>
                    </a:cubicBezTo>
                    <a:cubicBezTo>
                      <a:pt x="434454" y="4998492"/>
                      <a:pt x="481084" y="4975746"/>
                      <a:pt x="507242" y="4962098"/>
                    </a:cubicBezTo>
                    <a:cubicBezTo>
                      <a:pt x="533400" y="4948450"/>
                      <a:pt x="533400" y="4929115"/>
                      <a:pt x="555009" y="4927978"/>
                    </a:cubicBezTo>
                    <a:cubicBezTo>
                      <a:pt x="576618" y="4926841"/>
                      <a:pt x="602777" y="4955274"/>
                      <a:pt x="636896" y="4955274"/>
                    </a:cubicBezTo>
                    <a:cubicBezTo>
                      <a:pt x="671015" y="4955274"/>
                      <a:pt x="734704" y="4935939"/>
                      <a:pt x="759725" y="4927978"/>
                    </a:cubicBezTo>
                    <a:cubicBezTo>
                      <a:pt x="784746" y="4920017"/>
                      <a:pt x="782472" y="4923429"/>
                      <a:pt x="787021" y="4907507"/>
                    </a:cubicBezTo>
                    <a:cubicBezTo>
                      <a:pt x="791570" y="4891585"/>
                      <a:pt x="785884" y="4851778"/>
                      <a:pt x="787021" y="4832444"/>
                    </a:cubicBezTo>
                    <a:cubicBezTo>
                      <a:pt x="788158" y="4813110"/>
                      <a:pt x="788159" y="4810835"/>
                      <a:pt x="793845" y="4791501"/>
                    </a:cubicBezTo>
                    <a:cubicBezTo>
                      <a:pt x="799531" y="4772167"/>
                      <a:pt x="813179" y="4752832"/>
                      <a:pt x="821140" y="4716438"/>
                    </a:cubicBezTo>
                    <a:cubicBezTo>
                      <a:pt x="829101" y="4680044"/>
                      <a:pt x="835925" y="4543567"/>
                      <a:pt x="841612" y="4573137"/>
                    </a:cubicBezTo>
                    <a:cubicBezTo>
                      <a:pt x="847299" y="4602707"/>
                      <a:pt x="846162" y="4817659"/>
                      <a:pt x="855260" y="4893859"/>
                    </a:cubicBezTo>
                    <a:cubicBezTo>
                      <a:pt x="864358" y="4970059"/>
                      <a:pt x="899615" y="4991668"/>
                      <a:pt x="896203" y="5030337"/>
                    </a:cubicBezTo>
                    <a:cubicBezTo>
                      <a:pt x="892791" y="5069006"/>
                      <a:pt x="856397" y="5082653"/>
                      <a:pt x="834788" y="5125871"/>
                    </a:cubicBezTo>
                    <a:cubicBezTo>
                      <a:pt x="813179" y="5169089"/>
                      <a:pt x="772235" y="5248701"/>
                      <a:pt x="766549" y="5289644"/>
                    </a:cubicBezTo>
                    <a:cubicBezTo>
                      <a:pt x="760863" y="5330587"/>
                      <a:pt x="774511" y="5354471"/>
                      <a:pt x="800669" y="5371531"/>
                    </a:cubicBezTo>
                    <a:cubicBezTo>
                      <a:pt x="826827" y="5388591"/>
                      <a:pt x="873457" y="5405650"/>
                      <a:pt x="923499" y="5392002"/>
                    </a:cubicBezTo>
                    <a:cubicBezTo>
                      <a:pt x="973541" y="5378354"/>
                      <a:pt x="1061113" y="5316939"/>
                      <a:pt x="1100919" y="5289644"/>
                    </a:cubicBezTo>
                    <a:cubicBezTo>
                      <a:pt x="1140725" y="5262349"/>
                      <a:pt x="1150961" y="5250975"/>
                      <a:pt x="1162334" y="5228229"/>
                    </a:cubicBezTo>
                    <a:cubicBezTo>
                      <a:pt x="1173707" y="5205483"/>
                      <a:pt x="1163471" y="5177051"/>
                      <a:pt x="1169158" y="5153167"/>
                    </a:cubicBezTo>
                    <a:cubicBezTo>
                      <a:pt x="1174845" y="5129284"/>
                      <a:pt x="1190767" y="5113361"/>
                      <a:pt x="1196454" y="5084928"/>
                    </a:cubicBezTo>
                    <a:cubicBezTo>
                      <a:pt x="1202141" y="5056495"/>
                      <a:pt x="1195317" y="5029200"/>
                      <a:pt x="1203278" y="4982570"/>
                    </a:cubicBezTo>
                    <a:cubicBezTo>
                      <a:pt x="1211239" y="4935940"/>
                      <a:pt x="1232848" y="4906370"/>
                      <a:pt x="1244221" y="4805149"/>
                    </a:cubicBezTo>
                    <a:cubicBezTo>
                      <a:pt x="1255594" y="4703928"/>
                      <a:pt x="1264693" y="4556077"/>
                      <a:pt x="1271517" y="4375244"/>
                    </a:cubicBezTo>
                    <a:cubicBezTo>
                      <a:pt x="1278341" y="4194411"/>
                      <a:pt x="1287439" y="3898710"/>
                      <a:pt x="1285164" y="3720152"/>
                    </a:cubicBezTo>
                    <a:cubicBezTo>
                      <a:pt x="1282889" y="3541594"/>
                      <a:pt x="1262418" y="3425588"/>
                      <a:pt x="1257869" y="3303895"/>
                    </a:cubicBezTo>
                    <a:cubicBezTo>
                      <a:pt x="1253320" y="3182202"/>
                      <a:pt x="1249908" y="3050274"/>
                      <a:pt x="1257869" y="2989996"/>
                    </a:cubicBezTo>
                    <a:cubicBezTo>
                      <a:pt x="1265830" y="2929718"/>
                      <a:pt x="1299950" y="2994545"/>
                      <a:pt x="1305636" y="2942229"/>
                    </a:cubicBezTo>
                    <a:cubicBezTo>
                      <a:pt x="1311322" y="2889913"/>
                      <a:pt x="1294263" y="2768220"/>
                      <a:pt x="1291988" y="2676098"/>
                    </a:cubicBezTo>
                    <a:cubicBezTo>
                      <a:pt x="1289713" y="2583976"/>
                      <a:pt x="1291988" y="2389495"/>
                      <a:pt x="1291988" y="2389495"/>
                    </a:cubicBezTo>
                    <a:cubicBezTo>
                      <a:pt x="1291988" y="2301922"/>
                      <a:pt x="1297675" y="2212074"/>
                      <a:pt x="1291988" y="2150659"/>
                    </a:cubicBezTo>
                    <a:cubicBezTo>
                      <a:pt x="1286301" y="2089244"/>
                      <a:pt x="1256732" y="2071047"/>
                      <a:pt x="1257869" y="2021005"/>
                    </a:cubicBezTo>
                    <a:cubicBezTo>
                      <a:pt x="1259006" y="1970963"/>
                      <a:pt x="1289714" y="1889077"/>
                      <a:pt x="1298812" y="1850408"/>
                    </a:cubicBezTo>
                    <a:cubicBezTo>
                      <a:pt x="1307910" y="1811739"/>
                      <a:pt x="1296538" y="1829936"/>
                      <a:pt x="1312460" y="1788993"/>
                    </a:cubicBezTo>
                    <a:cubicBezTo>
                      <a:pt x="1328382" y="1748050"/>
                      <a:pt x="1372737" y="1659340"/>
                      <a:pt x="1394346" y="1604749"/>
                    </a:cubicBezTo>
                    <a:cubicBezTo>
                      <a:pt x="1415955" y="1550158"/>
                      <a:pt x="1433016" y="1506940"/>
                      <a:pt x="1442114" y="1461447"/>
                    </a:cubicBezTo>
                    <a:cubicBezTo>
                      <a:pt x="1451212" y="1415954"/>
                      <a:pt x="1442113" y="1373873"/>
                      <a:pt x="1448937" y="1331793"/>
                    </a:cubicBezTo>
                    <a:cubicBezTo>
                      <a:pt x="1455761" y="1289713"/>
                      <a:pt x="1472821" y="1249907"/>
                      <a:pt x="1483057" y="1208964"/>
                    </a:cubicBezTo>
                    <a:cubicBezTo>
                      <a:pt x="1493293" y="1168021"/>
                      <a:pt x="1513764" y="1124803"/>
                      <a:pt x="1510352" y="1086134"/>
                    </a:cubicBezTo>
                    <a:cubicBezTo>
                      <a:pt x="1506940" y="1047465"/>
                      <a:pt x="1491018" y="1011072"/>
                      <a:pt x="1462585" y="976952"/>
                    </a:cubicBezTo>
                    <a:cubicBezTo>
                      <a:pt x="1434152" y="942832"/>
                      <a:pt x="1385248" y="909850"/>
                      <a:pt x="1339755" y="881417"/>
                    </a:cubicBezTo>
                    <a:cubicBezTo>
                      <a:pt x="1294262" y="852984"/>
                      <a:pt x="1189630" y="806355"/>
                      <a:pt x="1189630" y="806355"/>
                    </a:cubicBezTo>
                    <a:cubicBezTo>
                      <a:pt x="1153236" y="788158"/>
                      <a:pt x="1139588" y="785883"/>
                      <a:pt x="1121391" y="772235"/>
                    </a:cubicBezTo>
                    <a:cubicBezTo>
                      <a:pt x="1103194" y="758587"/>
                      <a:pt x="1097508" y="733566"/>
                      <a:pt x="1080448" y="724468"/>
                    </a:cubicBezTo>
                    <a:cubicBezTo>
                      <a:pt x="1063388" y="715370"/>
                      <a:pt x="1036093" y="725605"/>
                      <a:pt x="1019033" y="717644"/>
                    </a:cubicBezTo>
                    <a:cubicBezTo>
                      <a:pt x="1001973" y="709683"/>
                      <a:pt x="986051" y="688074"/>
                      <a:pt x="978090" y="676701"/>
                    </a:cubicBezTo>
                    <a:cubicBezTo>
                      <a:pt x="970129" y="665328"/>
                      <a:pt x="962168" y="661915"/>
                      <a:pt x="971266" y="649405"/>
                    </a:cubicBezTo>
                    <a:cubicBezTo>
                      <a:pt x="980364" y="636895"/>
                      <a:pt x="1016759" y="632345"/>
                      <a:pt x="1032681" y="601638"/>
                    </a:cubicBezTo>
                    <a:cubicBezTo>
                      <a:pt x="1048603" y="570931"/>
                      <a:pt x="1062251" y="517477"/>
                      <a:pt x="1066800" y="465161"/>
                    </a:cubicBezTo>
                    <a:cubicBezTo>
                      <a:pt x="1071349" y="412845"/>
                      <a:pt x="1066800" y="335507"/>
                      <a:pt x="1059976" y="287740"/>
                    </a:cubicBezTo>
                    <a:cubicBezTo>
                      <a:pt x="1053152" y="239973"/>
                      <a:pt x="1047466" y="212677"/>
                      <a:pt x="1025857" y="178558"/>
                    </a:cubicBezTo>
                    <a:cubicBezTo>
                      <a:pt x="1004248" y="144439"/>
                      <a:pt x="958755" y="109181"/>
                      <a:pt x="930322" y="83023"/>
                    </a:cubicBezTo>
                    <a:cubicBezTo>
                      <a:pt x="901889" y="56865"/>
                      <a:pt x="882555" y="34118"/>
                      <a:pt x="855260" y="21608"/>
                    </a:cubicBezTo>
                    <a:cubicBezTo>
                      <a:pt x="827965" y="9098"/>
                      <a:pt x="796119" y="0"/>
                      <a:pt x="773373" y="1137"/>
                    </a:cubicBez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lt1"/>
                  </a:solidFill>
                  <a:effectLst/>
                  <a:uLnTx/>
                  <a:uFillTx/>
                  <a:latin typeface="+mn-lt"/>
                  <a:ea typeface="+mn-ea"/>
                  <a:cs typeface="+mn-cs"/>
                </a:endParaRPr>
              </a:p>
            </p:txBody>
          </p:sp>
          <p:grpSp>
            <p:nvGrpSpPr>
              <p:cNvPr id="21" name="Group 45"/>
              <p:cNvGrpSpPr/>
              <p:nvPr/>
            </p:nvGrpSpPr>
            <p:grpSpPr>
              <a:xfrm>
                <a:off x="1000100" y="3000372"/>
                <a:ext cx="686572" cy="1486294"/>
                <a:chOff x="5468945" y="3286124"/>
                <a:chExt cx="962025" cy="2559050"/>
              </a:xfrm>
              <a:solidFill>
                <a:schemeClr val="accent5">
                  <a:lumMod val="40000"/>
                  <a:lumOff val="60000"/>
                </a:schemeClr>
              </a:solidFill>
            </p:grpSpPr>
            <p:sp>
              <p:nvSpPr>
                <p:cNvPr id="72" name="Freeform 291"/>
                <p:cNvSpPr>
                  <a:spLocks noEditPoints="1"/>
                </p:cNvSpPr>
                <p:nvPr/>
              </p:nvSpPr>
              <p:spPr bwMode="auto">
                <a:xfrm>
                  <a:off x="5643570" y="3286124"/>
                  <a:ext cx="787400" cy="2559050"/>
                </a:xfrm>
                <a:custGeom>
                  <a:avLst/>
                  <a:gdLst/>
                  <a:ahLst/>
                  <a:cxnLst>
                    <a:cxn ang="0">
                      <a:pos x="488" y="770"/>
                    </a:cxn>
                    <a:cxn ang="0">
                      <a:pos x="478" y="654"/>
                    </a:cxn>
                    <a:cxn ang="0">
                      <a:pos x="456" y="408"/>
                    </a:cxn>
                    <a:cxn ang="0">
                      <a:pos x="440" y="306"/>
                    </a:cxn>
                    <a:cxn ang="0">
                      <a:pos x="376" y="268"/>
                    </a:cxn>
                    <a:cxn ang="0">
                      <a:pos x="306" y="226"/>
                    </a:cxn>
                    <a:cxn ang="0">
                      <a:pos x="312" y="188"/>
                    </a:cxn>
                    <a:cxn ang="0">
                      <a:pos x="344" y="130"/>
                    </a:cxn>
                    <a:cxn ang="0">
                      <a:pos x="344" y="108"/>
                    </a:cxn>
                    <a:cxn ang="0">
                      <a:pos x="340" y="38"/>
                    </a:cxn>
                    <a:cxn ang="0">
                      <a:pos x="292" y="2"/>
                    </a:cxn>
                    <a:cxn ang="0">
                      <a:pos x="226" y="8"/>
                    </a:cxn>
                    <a:cxn ang="0">
                      <a:pos x="190" y="58"/>
                    </a:cxn>
                    <a:cxn ang="0">
                      <a:pos x="182" y="110"/>
                    </a:cxn>
                    <a:cxn ang="0">
                      <a:pos x="196" y="174"/>
                    </a:cxn>
                    <a:cxn ang="0">
                      <a:pos x="202" y="210"/>
                    </a:cxn>
                    <a:cxn ang="0">
                      <a:pos x="184" y="242"/>
                    </a:cxn>
                    <a:cxn ang="0">
                      <a:pos x="70" y="290"/>
                    </a:cxn>
                    <a:cxn ang="0">
                      <a:pos x="28" y="430"/>
                    </a:cxn>
                    <a:cxn ang="0">
                      <a:pos x="2" y="528"/>
                    </a:cxn>
                    <a:cxn ang="0">
                      <a:pos x="10" y="610"/>
                    </a:cxn>
                    <a:cxn ang="0">
                      <a:pos x="26" y="714"/>
                    </a:cxn>
                    <a:cxn ang="0">
                      <a:pos x="40" y="712"/>
                    </a:cxn>
                    <a:cxn ang="0">
                      <a:pos x="48" y="768"/>
                    </a:cxn>
                    <a:cxn ang="0">
                      <a:pos x="102" y="820"/>
                    </a:cxn>
                    <a:cxn ang="0">
                      <a:pos x="90" y="1098"/>
                    </a:cxn>
                    <a:cxn ang="0">
                      <a:pos x="76" y="1526"/>
                    </a:cxn>
                    <a:cxn ang="0">
                      <a:pos x="96" y="1546"/>
                    </a:cxn>
                    <a:cxn ang="0">
                      <a:pos x="72" y="1588"/>
                    </a:cxn>
                    <a:cxn ang="0">
                      <a:pos x="84" y="1608"/>
                    </a:cxn>
                    <a:cxn ang="0">
                      <a:pos x="150" y="1602"/>
                    </a:cxn>
                    <a:cxn ang="0">
                      <a:pos x="170" y="1552"/>
                    </a:cxn>
                    <a:cxn ang="0">
                      <a:pos x="186" y="1410"/>
                    </a:cxn>
                    <a:cxn ang="0">
                      <a:pos x="204" y="1188"/>
                    </a:cxn>
                    <a:cxn ang="0">
                      <a:pos x="244" y="884"/>
                    </a:cxn>
                    <a:cxn ang="0">
                      <a:pos x="274" y="1008"/>
                    </a:cxn>
                    <a:cxn ang="0">
                      <a:pos x="296" y="1206"/>
                    </a:cxn>
                    <a:cxn ang="0">
                      <a:pos x="308" y="1524"/>
                    </a:cxn>
                    <a:cxn ang="0">
                      <a:pos x="310" y="1570"/>
                    </a:cxn>
                    <a:cxn ang="0">
                      <a:pos x="354" y="1592"/>
                    </a:cxn>
                    <a:cxn ang="0">
                      <a:pos x="418" y="1608"/>
                    </a:cxn>
                    <a:cxn ang="0">
                      <a:pos x="444" y="1590"/>
                    </a:cxn>
                    <a:cxn ang="0">
                      <a:pos x="400" y="1542"/>
                    </a:cxn>
                    <a:cxn ang="0">
                      <a:pos x="424" y="1452"/>
                    </a:cxn>
                    <a:cxn ang="0">
                      <a:pos x="410" y="1348"/>
                    </a:cxn>
                    <a:cxn ang="0">
                      <a:pos x="412" y="874"/>
                    </a:cxn>
                    <a:cxn ang="0">
                      <a:pos x="420" y="796"/>
                    </a:cxn>
                    <a:cxn ang="0">
                      <a:pos x="428" y="752"/>
                    </a:cxn>
                    <a:cxn ang="0">
                      <a:pos x="446" y="792"/>
                    </a:cxn>
                    <a:cxn ang="0">
                      <a:pos x="450" y="826"/>
                    </a:cxn>
                    <a:cxn ang="0">
                      <a:pos x="452" y="854"/>
                    </a:cxn>
                    <a:cxn ang="0">
                      <a:pos x="440" y="882"/>
                    </a:cxn>
                    <a:cxn ang="0">
                      <a:pos x="478" y="872"/>
                    </a:cxn>
                    <a:cxn ang="0">
                      <a:pos x="496" y="828"/>
                    </a:cxn>
                    <a:cxn ang="0">
                      <a:pos x="94" y="668"/>
                    </a:cxn>
                    <a:cxn ang="0">
                      <a:pos x="82" y="694"/>
                    </a:cxn>
                    <a:cxn ang="0">
                      <a:pos x="88" y="678"/>
                    </a:cxn>
                    <a:cxn ang="0">
                      <a:pos x="82" y="604"/>
                    </a:cxn>
                    <a:cxn ang="0">
                      <a:pos x="78" y="540"/>
                    </a:cxn>
                    <a:cxn ang="0">
                      <a:pos x="104" y="488"/>
                    </a:cxn>
                  </a:cxnLst>
                  <a:rect l="0" t="0" r="r" b="b"/>
                  <a:pathLst>
                    <a:path w="496" h="1612">
                      <a:moveTo>
                        <a:pt x="492" y="798"/>
                      </a:moveTo>
                      <a:lnTo>
                        <a:pt x="492" y="798"/>
                      </a:lnTo>
                      <a:lnTo>
                        <a:pt x="486" y="780"/>
                      </a:lnTo>
                      <a:lnTo>
                        <a:pt x="486" y="772"/>
                      </a:lnTo>
                      <a:lnTo>
                        <a:pt x="486" y="772"/>
                      </a:lnTo>
                      <a:lnTo>
                        <a:pt x="488" y="770"/>
                      </a:lnTo>
                      <a:lnTo>
                        <a:pt x="490" y="766"/>
                      </a:lnTo>
                      <a:lnTo>
                        <a:pt x="490" y="754"/>
                      </a:lnTo>
                      <a:lnTo>
                        <a:pt x="490" y="736"/>
                      </a:lnTo>
                      <a:lnTo>
                        <a:pt x="488" y="716"/>
                      </a:lnTo>
                      <a:lnTo>
                        <a:pt x="482" y="676"/>
                      </a:lnTo>
                      <a:lnTo>
                        <a:pt x="478" y="654"/>
                      </a:lnTo>
                      <a:lnTo>
                        <a:pt x="478" y="654"/>
                      </a:lnTo>
                      <a:lnTo>
                        <a:pt x="472" y="608"/>
                      </a:lnTo>
                      <a:lnTo>
                        <a:pt x="464" y="532"/>
                      </a:lnTo>
                      <a:lnTo>
                        <a:pt x="464" y="532"/>
                      </a:lnTo>
                      <a:lnTo>
                        <a:pt x="458" y="460"/>
                      </a:lnTo>
                      <a:lnTo>
                        <a:pt x="456" y="408"/>
                      </a:lnTo>
                      <a:lnTo>
                        <a:pt x="456" y="408"/>
                      </a:lnTo>
                      <a:lnTo>
                        <a:pt x="454" y="376"/>
                      </a:lnTo>
                      <a:lnTo>
                        <a:pt x="448" y="330"/>
                      </a:lnTo>
                      <a:lnTo>
                        <a:pt x="448" y="330"/>
                      </a:lnTo>
                      <a:lnTo>
                        <a:pt x="444" y="316"/>
                      </a:lnTo>
                      <a:lnTo>
                        <a:pt x="440" y="306"/>
                      </a:lnTo>
                      <a:lnTo>
                        <a:pt x="434" y="298"/>
                      </a:lnTo>
                      <a:lnTo>
                        <a:pt x="428" y="290"/>
                      </a:lnTo>
                      <a:lnTo>
                        <a:pt x="414" y="280"/>
                      </a:lnTo>
                      <a:lnTo>
                        <a:pt x="404" y="276"/>
                      </a:lnTo>
                      <a:lnTo>
                        <a:pt x="404" y="276"/>
                      </a:lnTo>
                      <a:lnTo>
                        <a:pt x="376" y="268"/>
                      </a:lnTo>
                      <a:lnTo>
                        <a:pt x="360" y="262"/>
                      </a:lnTo>
                      <a:lnTo>
                        <a:pt x="344" y="254"/>
                      </a:lnTo>
                      <a:lnTo>
                        <a:pt x="344" y="254"/>
                      </a:lnTo>
                      <a:lnTo>
                        <a:pt x="320" y="240"/>
                      </a:lnTo>
                      <a:lnTo>
                        <a:pt x="312" y="232"/>
                      </a:lnTo>
                      <a:lnTo>
                        <a:pt x="306" y="226"/>
                      </a:lnTo>
                      <a:lnTo>
                        <a:pt x="306" y="226"/>
                      </a:lnTo>
                      <a:lnTo>
                        <a:pt x="304" y="218"/>
                      </a:lnTo>
                      <a:lnTo>
                        <a:pt x="304" y="210"/>
                      </a:lnTo>
                      <a:lnTo>
                        <a:pt x="310" y="190"/>
                      </a:lnTo>
                      <a:lnTo>
                        <a:pt x="310" y="190"/>
                      </a:lnTo>
                      <a:lnTo>
                        <a:pt x="312" y="188"/>
                      </a:lnTo>
                      <a:lnTo>
                        <a:pt x="316" y="186"/>
                      </a:lnTo>
                      <a:lnTo>
                        <a:pt x="322" y="180"/>
                      </a:lnTo>
                      <a:lnTo>
                        <a:pt x="330" y="168"/>
                      </a:lnTo>
                      <a:lnTo>
                        <a:pt x="330" y="168"/>
                      </a:lnTo>
                      <a:lnTo>
                        <a:pt x="338" y="148"/>
                      </a:lnTo>
                      <a:lnTo>
                        <a:pt x="344" y="130"/>
                      </a:lnTo>
                      <a:lnTo>
                        <a:pt x="344" y="130"/>
                      </a:lnTo>
                      <a:lnTo>
                        <a:pt x="344" y="126"/>
                      </a:lnTo>
                      <a:lnTo>
                        <a:pt x="342" y="124"/>
                      </a:lnTo>
                      <a:lnTo>
                        <a:pt x="340" y="122"/>
                      </a:lnTo>
                      <a:lnTo>
                        <a:pt x="340" y="122"/>
                      </a:lnTo>
                      <a:lnTo>
                        <a:pt x="344" y="108"/>
                      </a:lnTo>
                      <a:lnTo>
                        <a:pt x="346" y="94"/>
                      </a:lnTo>
                      <a:lnTo>
                        <a:pt x="348" y="76"/>
                      </a:lnTo>
                      <a:lnTo>
                        <a:pt x="348" y="76"/>
                      </a:lnTo>
                      <a:lnTo>
                        <a:pt x="348" y="66"/>
                      </a:lnTo>
                      <a:lnTo>
                        <a:pt x="346" y="56"/>
                      </a:lnTo>
                      <a:lnTo>
                        <a:pt x="340" y="38"/>
                      </a:lnTo>
                      <a:lnTo>
                        <a:pt x="332" y="26"/>
                      </a:lnTo>
                      <a:lnTo>
                        <a:pt x="326" y="20"/>
                      </a:lnTo>
                      <a:lnTo>
                        <a:pt x="326" y="20"/>
                      </a:lnTo>
                      <a:lnTo>
                        <a:pt x="316" y="12"/>
                      </a:lnTo>
                      <a:lnTo>
                        <a:pt x="302" y="6"/>
                      </a:lnTo>
                      <a:lnTo>
                        <a:pt x="292" y="2"/>
                      </a:lnTo>
                      <a:lnTo>
                        <a:pt x="280" y="0"/>
                      </a:lnTo>
                      <a:lnTo>
                        <a:pt x="266" y="0"/>
                      </a:lnTo>
                      <a:lnTo>
                        <a:pt x="250" y="0"/>
                      </a:lnTo>
                      <a:lnTo>
                        <a:pt x="250" y="0"/>
                      </a:lnTo>
                      <a:lnTo>
                        <a:pt x="236" y="4"/>
                      </a:lnTo>
                      <a:lnTo>
                        <a:pt x="226" y="8"/>
                      </a:lnTo>
                      <a:lnTo>
                        <a:pt x="216" y="16"/>
                      </a:lnTo>
                      <a:lnTo>
                        <a:pt x="208" y="24"/>
                      </a:lnTo>
                      <a:lnTo>
                        <a:pt x="202" y="32"/>
                      </a:lnTo>
                      <a:lnTo>
                        <a:pt x="198" y="42"/>
                      </a:lnTo>
                      <a:lnTo>
                        <a:pt x="190" y="58"/>
                      </a:lnTo>
                      <a:lnTo>
                        <a:pt x="190" y="58"/>
                      </a:lnTo>
                      <a:lnTo>
                        <a:pt x="186" y="76"/>
                      </a:lnTo>
                      <a:lnTo>
                        <a:pt x="186" y="90"/>
                      </a:lnTo>
                      <a:lnTo>
                        <a:pt x="188" y="106"/>
                      </a:lnTo>
                      <a:lnTo>
                        <a:pt x="188" y="106"/>
                      </a:lnTo>
                      <a:lnTo>
                        <a:pt x="184" y="108"/>
                      </a:lnTo>
                      <a:lnTo>
                        <a:pt x="182" y="110"/>
                      </a:lnTo>
                      <a:lnTo>
                        <a:pt x="180" y="116"/>
                      </a:lnTo>
                      <a:lnTo>
                        <a:pt x="180" y="126"/>
                      </a:lnTo>
                      <a:lnTo>
                        <a:pt x="182" y="138"/>
                      </a:lnTo>
                      <a:lnTo>
                        <a:pt x="188" y="160"/>
                      </a:lnTo>
                      <a:lnTo>
                        <a:pt x="192" y="170"/>
                      </a:lnTo>
                      <a:lnTo>
                        <a:pt x="196" y="174"/>
                      </a:lnTo>
                      <a:lnTo>
                        <a:pt x="196" y="174"/>
                      </a:lnTo>
                      <a:lnTo>
                        <a:pt x="198" y="178"/>
                      </a:lnTo>
                      <a:lnTo>
                        <a:pt x="200" y="182"/>
                      </a:lnTo>
                      <a:lnTo>
                        <a:pt x="202" y="194"/>
                      </a:lnTo>
                      <a:lnTo>
                        <a:pt x="202" y="210"/>
                      </a:lnTo>
                      <a:lnTo>
                        <a:pt x="202" y="210"/>
                      </a:lnTo>
                      <a:lnTo>
                        <a:pt x="200" y="214"/>
                      </a:lnTo>
                      <a:lnTo>
                        <a:pt x="198" y="224"/>
                      </a:lnTo>
                      <a:lnTo>
                        <a:pt x="194" y="234"/>
                      </a:lnTo>
                      <a:lnTo>
                        <a:pt x="190" y="238"/>
                      </a:lnTo>
                      <a:lnTo>
                        <a:pt x="184" y="242"/>
                      </a:lnTo>
                      <a:lnTo>
                        <a:pt x="184" y="242"/>
                      </a:lnTo>
                      <a:lnTo>
                        <a:pt x="162" y="252"/>
                      </a:lnTo>
                      <a:lnTo>
                        <a:pt x="146" y="258"/>
                      </a:lnTo>
                      <a:lnTo>
                        <a:pt x="146" y="258"/>
                      </a:lnTo>
                      <a:lnTo>
                        <a:pt x="78" y="286"/>
                      </a:lnTo>
                      <a:lnTo>
                        <a:pt x="78" y="286"/>
                      </a:lnTo>
                      <a:lnTo>
                        <a:pt x="70" y="290"/>
                      </a:lnTo>
                      <a:lnTo>
                        <a:pt x="62" y="300"/>
                      </a:lnTo>
                      <a:lnTo>
                        <a:pt x="54" y="314"/>
                      </a:lnTo>
                      <a:lnTo>
                        <a:pt x="50" y="326"/>
                      </a:lnTo>
                      <a:lnTo>
                        <a:pt x="50" y="326"/>
                      </a:lnTo>
                      <a:lnTo>
                        <a:pt x="38" y="390"/>
                      </a:lnTo>
                      <a:lnTo>
                        <a:pt x="28" y="430"/>
                      </a:lnTo>
                      <a:lnTo>
                        <a:pt x="20" y="458"/>
                      </a:lnTo>
                      <a:lnTo>
                        <a:pt x="20" y="458"/>
                      </a:lnTo>
                      <a:lnTo>
                        <a:pt x="10" y="492"/>
                      </a:lnTo>
                      <a:lnTo>
                        <a:pt x="4" y="518"/>
                      </a:lnTo>
                      <a:lnTo>
                        <a:pt x="4" y="518"/>
                      </a:lnTo>
                      <a:lnTo>
                        <a:pt x="2" y="528"/>
                      </a:lnTo>
                      <a:lnTo>
                        <a:pt x="0" y="540"/>
                      </a:lnTo>
                      <a:lnTo>
                        <a:pt x="0" y="554"/>
                      </a:lnTo>
                      <a:lnTo>
                        <a:pt x="2" y="564"/>
                      </a:lnTo>
                      <a:lnTo>
                        <a:pt x="2" y="564"/>
                      </a:lnTo>
                      <a:lnTo>
                        <a:pt x="6" y="582"/>
                      </a:lnTo>
                      <a:lnTo>
                        <a:pt x="10" y="610"/>
                      </a:lnTo>
                      <a:lnTo>
                        <a:pt x="14" y="656"/>
                      </a:lnTo>
                      <a:lnTo>
                        <a:pt x="14" y="656"/>
                      </a:lnTo>
                      <a:lnTo>
                        <a:pt x="16" y="672"/>
                      </a:lnTo>
                      <a:lnTo>
                        <a:pt x="18" y="692"/>
                      </a:lnTo>
                      <a:lnTo>
                        <a:pt x="22" y="710"/>
                      </a:lnTo>
                      <a:lnTo>
                        <a:pt x="26" y="714"/>
                      </a:lnTo>
                      <a:lnTo>
                        <a:pt x="30" y="716"/>
                      </a:lnTo>
                      <a:lnTo>
                        <a:pt x="30" y="716"/>
                      </a:lnTo>
                      <a:lnTo>
                        <a:pt x="36" y="712"/>
                      </a:lnTo>
                      <a:lnTo>
                        <a:pt x="38" y="712"/>
                      </a:lnTo>
                      <a:lnTo>
                        <a:pt x="40" y="712"/>
                      </a:lnTo>
                      <a:lnTo>
                        <a:pt x="40" y="712"/>
                      </a:lnTo>
                      <a:lnTo>
                        <a:pt x="44" y="718"/>
                      </a:lnTo>
                      <a:lnTo>
                        <a:pt x="44" y="724"/>
                      </a:lnTo>
                      <a:lnTo>
                        <a:pt x="46" y="740"/>
                      </a:lnTo>
                      <a:lnTo>
                        <a:pt x="46" y="740"/>
                      </a:lnTo>
                      <a:lnTo>
                        <a:pt x="46" y="756"/>
                      </a:lnTo>
                      <a:lnTo>
                        <a:pt x="48" y="768"/>
                      </a:lnTo>
                      <a:lnTo>
                        <a:pt x="52" y="778"/>
                      </a:lnTo>
                      <a:lnTo>
                        <a:pt x="58" y="792"/>
                      </a:lnTo>
                      <a:lnTo>
                        <a:pt x="68" y="802"/>
                      </a:lnTo>
                      <a:lnTo>
                        <a:pt x="82" y="812"/>
                      </a:lnTo>
                      <a:lnTo>
                        <a:pt x="102" y="820"/>
                      </a:lnTo>
                      <a:lnTo>
                        <a:pt x="102" y="820"/>
                      </a:lnTo>
                      <a:lnTo>
                        <a:pt x="102" y="898"/>
                      </a:lnTo>
                      <a:lnTo>
                        <a:pt x="102" y="898"/>
                      </a:lnTo>
                      <a:lnTo>
                        <a:pt x="100" y="946"/>
                      </a:lnTo>
                      <a:lnTo>
                        <a:pt x="98" y="1004"/>
                      </a:lnTo>
                      <a:lnTo>
                        <a:pt x="90" y="1098"/>
                      </a:lnTo>
                      <a:lnTo>
                        <a:pt x="90" y="1098"/>
                      </a:lnTo>
                      <a:lnTo>
                        <a:pt x="84" y="1174"/>
                      </a:lnTo>
                      <a:lnTo>
                        <a:pt x="80" y="1220"/>
                      </a:lnTo>
                      <a:lnTo>
                        <a:pt x="80" y="1270"/>
                      </a:lnTo>
                      <a:lnTo>
                        <a:pt x="80" y="1270"/>
                      </a:lnTo>
                      <a:lnTo>
                        <a:pt x="76" y="1526"/>
                      </a:lnTo>
                      <a:lnTo>
                        <a:pt x="76" y="1526"/>
                      </a:lnTo>
                      <a:lnTo>
                        <a:pt x="78" y="1534"/>
                      </a:lnTo>
                      <a:lnTo>
                        <a:pt x="80" y="1536"/>
                      </a:lnTo>
                      <a:lnTo>
                        <a:pt x="82" y="1536"/>
                      </a:lnTo>
                      <a:lnTo>
                        <a:pt x="88" y="1540"/>
                      </a:lnTo>
                      <a:lnTo>
                        <a:pt x="92" y="1542"/>
                      </a:lnTo>
                      <a:lnTo>
                        <a:pt x="96" y="1546"/>
                      </a:lnTo>
                      <a:lnTo>
                        <a:pt x="96" y="1546"/>
                      </a:lnTo>
                      <a:lnTo>
                        <a:pt x="98" y="1550"/>
                      </a:lnTo>
                      <a:lnTo>
                        <a:pt x="96" y="1552"/>
                      </a:lnTo>
                      <a:lnTo>
                        <a:pt x="92" y="1560"/>
                      </a:lnTo>
                      <a:lnTo>
                        <a:pt x="78" y="1578"/>
                      </a:lnTo>
                      <a:lnTo>
                        <a:pt x="72" y="1588"/>
                      </a:lnTo>
                      <a:lnTo>
                        <a:pt x="70" y="1596"/>
                      </a:lnTo>
                      <a:lnTo>
                        <a:pt x="70" y="1598"/>
                      </a:lnTo>
                      <a:lnTo>
                        <a:pt x="72" y="1602"/>
                      </a:lnTo>
                      <a:lnTo>
                        <a:pt x="78" y="1606"/>
                      </a:lnTo>
                      <a:lnTo>
                        <a:pt x="84" y="1608"/>
                      </a:lnTo>
                      <a:lnTo>
                        <a:pt x="84" y="1608"/>
                      </a:lnTo>
                      <a:lnTo>
                        <a:pt x="100" y="1610"/>
                      </a:lnTo>
                      <a:lnTo>
                        <a:pt x="114" y="1612"/>
                      </a:lnTo>
                      <a:lnTo>
                        <a:pt x="124" y="1612"/>
                      </a:lnTo>
                      <a:lnTo>
                        <a:pt x="134" y="1610"/>
                      </a:lnTo>
                      <a:lnTo>
                        <a:pt x="144" y="1606"/>
                      </a:lnTo>
                      <a:lnTo>
                        <a:pt x="150" y="1602"/>
                      </a:lnTo>
                      <a:lnTo>
                        <a:pt x="156" y="1598"/>
                      </a:lnTo>
                      <a:lnTo>
                        <a:pt x="160" y="1592"/>
                      </a:lnTo>
                      <a:lnTo>
                        <a:pt x="166" y="1580"/>
                      </a:lnTo>
                      <a:lnTo>
                        <a:pt x="170" y="1568"/>
                      </a:lnTo>
                      <a:lnTo>
                        <a:pt x="170" y="1552"/>
                      </a:lnTo>
                      <a:lnTo>
                        <a:pt x="170" y="1552"/>
                      </a:lnTo>
                      <a:lnTo>
                        <a:pt x="174" y="1532"/>
                      </a:lnTo>
                      <a:lnTo>
                        <a:pt x="174" y="1532"/>
                      </a:lnTo>
                      <a:lnTo>
                        <a:pt x="178" y="1522"/>
                      </a:lnTo>
                      <a:lnTo>
                        <a:pt x="180" y="1504"/>
                      </a:lnTo>
                      <a:lnTo>
                        <a:pt x="184" y="1458"/>
                      </a:lnTo>
                      <a:lnTo>
                        <a:pt x="186" y="1410"/>
                      </a:lnTo>
                      <a:lnTo>
                        <a:pt x="188" y="1376"/>
                      </a:lnTo>
                      <a:lnTo>
                        <a:pt x="188" y="1376"/>
                      </a:lnTo>
                      <a:lnTo>
                        <a:pt x="190" y="1344"/>
                      </a:lnTo>
                      <a:lnTo>
                        <a:pt x="192" y="1294"/>
                      </a:lnTo>
                      <a:lnTo>
                        <a:pt x="198" y="1240"/>
                      </a:lnTo>
                      <a:lnTo>
                        <a:pt x="204" y="1188"/>
                      </a:lnTo>
                      <a:lnTo>
                        <a:pt x="204" y="1188"/>
                      </a:lnTo>
                      <a:lnTo>
                        <a:pt x="216" y="1086"/>
                      </a:lnTo>
                      <a:lnTo>
                        <a:pt x="230" y="972"/>
                      </a:lnTo>
                      <a:lnTo>
                        <a:pt x="230" y="972"/>
                      </a:lnTo>
                      <a:lnTo>
                        <a:pt x="236" y="922"/>
                      </a:lnTo>
                      <a:lnTo>
                        <a:pt x="244" y="884"/>
                      </a:lnTo>
                      <a:lnTo>
                        <a:pt x="254" y="850"/>
                      </a:lnTo>
                      <a:lnTo>
                        <a:pt x="254" y="850"/>
                      </a:lnTo>
                      <a:lnTo>
                        <a:pt x="254" y="878"/>
                      </a:lnTo>
                      <a:lnTo>
                        <a:pt x="258" y="906"/>
                      </a:lnTo>
                      <a:lnTo>
                        <a:pt x="264" y="960"/>
                      </a:lnTo>
                      <a:lnTo>
                        <a:pt x="274" y="1008"/>
                      </a:lnTo>
                      <a:lnTo>
                        <a:pt x="280" y="1052"/>
                      </a:lnTo>
                      <a:lnTo>
                        <a:pt x="280" y="1052"/>
                      </a:lnTo>
                      <a:lnTo>
                        <a:pt x="288" y="1144"/>
                      </a:lnTo>
                      <a:lnTo>
                        <a:pt x="292" y="1182"/>
                      </a:lnTo>
                      <a:lnTo>
                        <a:pt x="296" y="1206"/>
                      </a:lnTo>
                      <a:lnTo>
                        <a:pt x="296" y="1206"/>
                      </a:lnTo>
                      <a:lnTo>
                        <a:pt x="298" y="1222"/>
                      </a:lnTo>
                      <a:lnTo>
                        <a:pt x="300" y="1252"/>
                      </a:lnTo>
                      <a:lnTo>
                        <a:pt x="304" y="1342"/>
                      </a:lnTo>
                      <a:lnTo>
                        <a:pt x="308" y="1488"/>
                      </a:lnTo>
                      <a:lnTo>
                        <a:pt x="308" y="1488"/>
                      </a:lnTo>
                      <a:lnTo>
                        <a:pt x="308" y="1524"/>
                      </a:lnTo>
                      <a:lnTo>
                        <a:pt x="308" y="1538"/>
                      </a:lnTo>
                      <a:lnTo>
                        <a:pt x="312" y="1550"/>
                      </a:lnTo>
                      <a:lnTo>
                        <a:pt x="312" y="1550"/>
                      </a:lnTo>
                      <a:lnTo>
                        <a:pt x="312" y="1560"/>
                      </a:lnTo>
                      <a:lnTo>
                        <a:pt x="312" y="1566"/>
                      </a:lnTo>
                      <a:lnTo>
                        <a:pt x="310" y="1570"/>
                      </a:lnTo>
                      <a:lnTo>
                        <a:pt x="310" y="1576"/>
                      </a:lnTo>
                      <a:lnTo>
                        <a:pt x="310" y="1576"/>
                      </a:lnTo>
                      <a:lnTo>
                        <a:pt x="312" y="1578"/>
                      </a:lnTo>
                      <a:lnTo>
                        <a:pt x="318" y="1582"/>
                      </a:lnTo>
                      <a:lnTo>
                        <a:pt x="332" y="1586"/>
                      </a:lnTo>
                      <a:lnTo>
                        <a:pt x="354" y="1592"/>
                      </a:lnTo>
                      <a:lnTo>
                        <a:pt x="376" y="1600"/>
                      </a:lnTo>
                      <a:lnTo>
                        <a:pt x="376" y="1600"/>
                      </a:lnTo>
                      <a:lnTo>
                        <a:pt x="388" y="1604"/>
                      </a:lnTo>
                      <a:lnTo>
                        <a:pt x="398" y="1606"/>
                      </a:lnTo>
                      <a:lnTo>
                        <a:pt x="410" y="1608"/>
                      </a:lnTo>
                      <a:lnTo>
                        <a:pt x="418" y="1608"/>
                      </a:lnTo>
                      <a:lnTo>
                        <a:pt x="428" y="1606"/>
                      </a:lnTo>
                      <a:lnTo>
                        <a:pt x="434" y="1602"/>
                      </a:lnTo>
                      <a:lnTo>
                        <a:pt x="440" y="1600"/>
                      </a:lnTo>
                      <a:lnTo>
                        <a:pt x="444" y="1594"/>
                      </a:lnTo>
                      <a:lnTo>
                        <a:pt x="444" y="1594"/>
                      </a:lnTo>
                      <a:lnTo>
                        <a:pt x="444" y="1590"/>
                      </a:lnTo>
                      <a:lnTo>
                        <a:pt x="440" y="1582"/>
                      </a:lnTo>
                      <a:lnTo>
                        <a:pt x="434" y="1576"/>
                      </a:lnTo>
                      <a:lnTo>
                        <a:pt x="426" y="1568"/>
                      </a:lnTo>
                      <a:lnTo>
                        <a:pt x="400" y="1546"/>
                      </a:lnTo>
                      <a:lnTo>
                        <a:pt x="400" y="1546"/>
                      </a:lnTo>
                      <a:lnTo>
                        <a:pt x="400" y="1542"/>
                      </a:lnTo>
                      <a:lnTo>
                        <a:pt x="400" y="1536"/>
                      </a:lnTo>
                      <a:lnTo>
                        <a:pt x="406" y="1514"/>
                      </a:lnTo>
                      <a:lnTo>
                        <a:pt x="422" y="1468"/>
                      </a:lnTo>
                      <a:lnTo>
                        <a:pt x="422" y="1468"/>
                      </a:lnTo>
                      <a:lnTo>
                        <a:pt x="422" y="1460"/>
                      </a:lnTo>
                      <a:lnTo>
                        <a:pt x="424" y="1452"/>
                      </a:lnTo>
                      <a:lnTo>
                        <a:pt x="422" y="1436"/>
                      </a:lnTo>
                      <a:lnTo>
                        <a:pt x="416" y="1418"/>
                      </a:lnTo>
                      <a:lnTo>
                        <a:pt x="412" y="1392"/>
                      </a:lnTo>
                      <a:lnTo>
                        <a:pt x="412" y="1392"/>
                      </a:lnTo>
                      <a:lnTo>
                        <a:pt x="410" y="1374"/>
                      </a:lnTo>
                      <a:lnTo>
                        <a:pt x="410" y="1348"/>
                      </a:lnTo>
                      <a:lnTo>
                        <a:pt x="412" y="1290"/>
                      </a:lnTo>
                      <a:lnTo>
                        <a:pt x="414" y="1234"/>
                      </a:lnTo>
                      <a:lnTo>
                        <a:pt x="416" y="1194"/>
                      </a:lnTo>
                      <a:lnTo>
                        <a:pt x="416" y="1194"/>
                      </a:lnTo>
                      <a:lnTo>
                        <a:pt x="414" y="1032"/>
                      </a:lnTo>
                      <a:lnTo>
                        <a:pt x="412" y="874"/>
                      </a:lnTo>
                      <a:lnTo>
                        <a:pt x="412" y="874"/>
                      </a:lnTo>
                      <a:lnTo>
                        <a:pt x="412" y="852"/>
                      </a:lnTo>
                      <a:lnTo>
                        <a:pt x="414" y="832"/>
                      </a:lnTo>
                      <a:lnTo>
                        <a:pt x="416" y="814"/>
                      </a:lnTo>
                      <a:lnTo>
                        <a:pt x="416" y="814"/>
                      </a:lnTo>
                      <a:lnTo>
                        <a:pt x="420" y="796"/>
                      </a:lnTo>
                      <a:lnTo>
                        <a:pt x="422" y="774"/>
                      </a:lnTo>
                      <a:lnTo>
                        <a:pt x="422" y="774"/>
                      </a:lnTo>
                      <a:lnTo>
                        <a:pt x="422" y="762"/>
                      </a:lnTo>
                      <a:lnTo>
                        <a:pt x="424" y="756"/>
                      </a:lnTo>
                      <a:lnTo>
                        <a:pt x="428" y="752"/>
                      </a:lnTo>
                      <a:lnTo>
                        <a:pt x="428" y="752"/>
                      </a:lnTo>
                      <a:lnTo>
                        <a:pt x="430" y="764"/>
                      </a:lnTo>
                      <a:lnTo>
                        <a:pt x="434" y="774"/>
                      </a:lnTo>
                      <a:lnTo>
                        <a:pt x="442" y="784"/>
                      </a:lnTo>
                      <a:lnTo>
                        <a:pt x="442" y="784"/>
                      </a:lnTo>
                      <a:lnTo>
                        <a:pt x="446" y="788"/>
                      </a:lnTo>
                      <a:lnTo>
                        <a:pt x="446" y="792"/>
                      </a:lnTo>
                      <a:lnTo>
                        <a:pt x="444" y="798"/>
                      </a:lnTo>
                      <a:lnTo>
                        <a:pt x="444" y="798"/>
                      </a:lnTo>
                      <a:lnTo>
                        <a:pt x="444" y="802"/>
                      </a:lnTo>
                      <a:lnTo>
                        <a:pt x="444" y="806"/>
                      </a:lnTo>
                      <a:lnTo>
                        <a:pt x="446" y="816"/>
                      </a:lnTo>
                      <a:lnTo>
                        <a:pt x="450" y="826"/>
                      </a:lnTo>
                      <a:lnTo>
                        <a:pt x="450" y="830"/>
                      </a:lnTo>
                      <a:lnTo>
                        <a:pt x="450" y="836"/>
                      </a:lnTo>
                      <a:lnTo>
                        <a:pt x="450" y="836"/>
                      </a:lnTo>
                      <a:lnTo>
                        <a:pt x="450" y="844"/>
                      </a:lnTo>
                      <a:lnTo>
                        <a:pt x="450" y="850"/>
                      </a:lnTo>
                      <a:lnTo>
                        <a:pt x="452" y="854"/>
                      </a:lnTo>
                      <a:lnTo>
                        <a:pt x="452" y="858"/>
                      </a:lnTo>
                      <a:lnTo>
                        <a:pt x="452" y="858"/>
                      </a:lnTo>
                      <a:lnTo>
                        <a:pt x="450" y="864"/>
                      </a:lnTo>
                      <a:lnTo>
                        <a:pt x="444" y="872"/>
                      </a:lnTo>
                      <a:lnTo>
                        <a:pt x="440" y="878"/>
                      </a:lnTo>
                      <a:lnTo>
                        <a:pt x="440" y="882"/>
                      </a:lnTo>
                      <a:lnTo>
                        <a:pt x="440" y="884"/>
                      </a:lnTo>
                      <a:lnTo>
                        <a:pt x="440" y="884"/>
                      </a:lnTo>
                      <a:lnTo>
                        <a:pt x="444" y="886"/>
                      </a:lnTo>
                      <a:lnTo>
                        <a:pt x="448" y="886"/>
                      </a:lnTo>
                      <a:lnTo>
                        <a:pt x="462" y="882"/>
                      </a:lnTo>
                      <a:lnTo>
                        <a:pt x="478" y="872"/>
                      </a:lnTo>
                      <a:lnTo>
                        <a:pt x="484" y="866"/>
                      </a:lnTo>
                      <a:lnTo>
                        <a:pt x="490" y="860"/>
                      </a:lnTo>
                      <a:lnTo>
                        <a:pt x="490" y="860"/>
                      </a:lnTo>
                      <a:lnTo>
                        <a:pt x="492" y="852"/>
                      </a:lnTo>
                      <a:lnTo>
                        <a:pt x="496" y="846"/>
                      </a:lnTo>
                      <a:lnTo>
                        <a:pt x="496" y="828"/>
                      </a:lnTo>
                      <a:lnTo>
                        <a:pt x="496" y="812"/>
                      </a:lnTo>
                      <a:lnTo>
                        <a:pt x="492" y="798"/>
                      </a:lnTo>
                      <a:lnTo>
                        <a:pt x="492" y="798"/>
                      </a:lnTo>
                      <a:close/>
                      <a:moveTo>
                        <a:pt x="94" y="620"/>
                      </a:moveTo>
                      <a:lnTo>
                        <a:pt x="94" y="620"/>
                      </a:lnTo>
                      <a:lnTo>
                        <a:pt x="94" y="668"/>
                      </a:lnTo>
                      <a:lnTo>
                        <a:pt x="98" y="698"/>
                      </a:lnTo>
                      <a:lnTo>
                        <a:pt x="98" y="698"/>
                      </a:lnTo>
                      <a:lnTo>
                        <a:pt x="92" y="698"/>
                      </a:lnTo>
                      <a:lnTo>
                        <a:pt x="86" y="696"/>
                      </a:lnTo>
                      <a:lnTo>
                        <a:pt x="82" y="696"/>
                      </a:lnTo>
                      <a:lnTo>
                        <a:pt x="82" y="694"/>
                      </a:lnTo>
                      <a:lnTo>
                        <a:pt x="80" y="690"/>
                      </a:lnTo>
                      <a:lnTo>
                        <a:pt x="82" y="686"/>
                      </a:lnTo>
                      <a:lnTo>
                        <a:pt x="82" y="686"/>
                      </a:lnTo>
                      <a:lnTo>
                        <a:pt x="84" y="684"/>
                      </a:lnTo>
                      <a:lnTo>
                        <a:pt x="86" y="680"/>
                      </a:lnTo>
                      <a:lnTo>
                        <a:pt x="88" y="678"/>
                      </a:lnTo>
                      <a:lnTo>
                        <a:pt x="88" y="674"/>
                      </a:lnTo>
                      <a:lnTo>
                        <a:pt x="88" y="674"/>
                      </a:lnTo>
                      <a:lnTo>
                        <a:pt x="88" y="660"/>
                      </a:lnTo>
                      <a:lnTo>
                        <a:pt x="86" y="640"/>
                      </a:lnTo>
                      <a:lnTo>
                        <a:pt x="84" y="622"/>
                      </a:lnTo>
                      <a:lnTo>
                        <a:pt x="82" y="604"/>
                      </a:lnTo>
                      <a:lnTo>
                        <a:pt x="82" y="604"/>
                      </a:lnTo>
                      <a:lnTo>
                        <a:pt x="80" y="590"/>
                      </a:lnTo>
                      <a:lnTo>
                        <a:pt x="78" y="576"/>
                      </a:lnTo>
                      <a:lnTo>
                        <a:pt x="78" y="560"/>
                      </a:lnTo>
                      <a:lnTo>
                        <a:pt x="78" y="540"/>
                      </a:lnTo>
                      <a:lnTo>
                        <a:pt x="78" y="540"/>
                      </a:lnTo>
                      <a:lnTo>
                        <a:pt x="82" y="524"/>
                      </a:lnTo>
                      <a:lnTo>
                        <a:pt x="88" y="508"/>
                      </a:lnTo>
                      <a:lnTo>
                        <a:pt x="96" y="494"/>
                      </a:lnTo>
                      <a:lnTo>
                        <a:pt x="100" y="490"/>
                      </a:lnTo>
                      <a:lnTo>
                        <a:pt x="104" y="488"/>
                      </a:lnTo>
                      <a:lnTo>
                        <a:pt x="104" y="488"/>
                      </a:lnTo>
                      <a:lnTo>
                        <a:pt x="102" y="516"/>
                      </a:lnTo>
                      <a:lnTo>
                        <a:pt x="98" y="548"/>
                      </a:lnTo>
                      <a:lnTo>
                        <a:pt x="96" y="582"/>
                      </a:lnTo>
                      <a:lnTo>
                        <a:pt x="94" y="620"/>
                      </a:lnTo>
                      <a:lnTo>
                        <a:pt x="94" y="620"/>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73" name="Freeform 292"/>
                <p:cNvSpPr/>
                <p:nvPr/>
              </p:nvSpPr>
              <p:spPr bwMode="auto">
                <a:xfrm>
                  <a:off x="5929320" y="3638549"/>
                  <a:ext cx="222250" cy="447675"/>
                </a:xfrm>
                <a:custGeom>
                  <a:avLst/>
                  <a:gdLst/>
                  <a:ahLst/>
                  <a:cxnLst>
                    <a:cxn ang="0">
                      <a:pos x="134" y="8"/>
                    </a:cxn>
                    <a:cxn ang="0">
                      <a:pos x="134" y="8"/>
                    </a:cxn>
                    <a:cxn ang="0">
                      <a:pos x="140" y="16"/>
                    </a:cxn>
                    <a:cxn ang="0">
                      <a:pos x="140" y="16"/>
                    </a:cxn>
                    <a:cxn ang="0">
                      <a:pos x="138" y="32"/>
                    </a:cxn>
                    <a:cxn ang="0">
                      <a:pos x="134" y="46"/>
                    </a:cxn>
                    <a:cxn ang="0">
                      <a:pos x="126" y="62"/>
                    </a:cxn>
                    <a:cxn ang="0">
                      <a:pos x="126" y="62"/>
                    </a:cxn>
                    <a:cxn ang="0">
                      <a:pos x="122" y="78"/>
                    </a:cxn>
                    <a:cxn ang="0">
                      <a:pos x="116" y="104"/>
                    </a:cxn>
                    <a:cxn ang="0">
                      <a:pos x="104" y="172"/>
                    </a:cxn>
                    <a:cxn ang="0">
                      <a:pos x="98" y="208"/>
                    </a:cxn>
                    <a:cxn ang="0">
                      <a:pos x="90" y="240"/>
                    </a:cxn>
                    <a:cxn ang="0">
                      <a:pos x="84" y="254"/>
                    </a:cxn>
                    <a:cxn ang="0">
                      <a:pos x="80" y="266"/>
                    </a:cxn>
                    <a:cxn ang="0">
                      <a:pos x="74" y="276"/>
                    </a:cxn>
                    <a:cxn ang="0">
                      <a:pos x="66" y="282"/>
                    </a:cxn>
                    <a:cxn ang="0">
                      <a:pos x="66" y="282"/>
                    </a:cxn>
                    <a:cxn ang="0">
                      <a:pos x="54" y="202"/>
                    </a:cxn>
                    <a:cxn ang="0">
                      <a:pos x="42" y="140"/>
                    </a:cxn>
                    <a:cxn ang="0">
                      <a:pos x="36" y="112"/>
                    </a:cxn>
                    <a:cxn ang="0">
                      <a:pos x="30" y="92"/>
                    </a:cxn>
                    <a:cxn ang="0">
                      <a:pos x="30" y="92"/>
                    </a:cxn>
                    <a:cxn ang="0">
                      <a:pos x="22" y="78"/>
                    </a:cxn>
                    <a:cxn ang="0">
                      <a:pos x="16" y="66"/>
                    </a:cxn>
                    <a:cxn ang="0">
                      <a:pos x="6" y="50"/>
                    </a:cxn>
                    <a:cxn ang="0">
                      <a:pos x="2" y="42"/>
                    </a:cxn>
                    <a:cxn ang="0">
                      <a:pos x="0" y="36"/>
                    </a:cxn>
                    <a:cxn ang="0">
                      <a:pos x="0" y="26"/>
                    </a:cxn>
                    <a:cxn ang="0">
                      <a:pos x="2" y="16"/>
                    </a:cxn>
                    <a:cxn ang="0">
                      <a:pos x="2" y="16"/>
                    </a:cxn>
                    <a:cxn ang="0">
                      <a:pos x="10" y="6"/>
                    </a:cxn>
                    <a:cxn ang="0">
                      <a:pos x="14" y="2"/>
                    </a:cxn>
                    <a:cxn ang="0">
                      <a:pos x="16" y="2"/>
                    </a:cxn>
                    <a:cxn ang="0">
                      <a:pos x="16" y="2"/>
                    </a:cxn>
                    <a:cxn ang="0">
                      <a:pos x="16" y="2"/>
                    </a:cxn>
                    <a:cxn ang="0">
                      <a:pos x="18" y="6"/>
                    </a:cxn>
                    <a:cxn ang="0">
                      <a:pos x="20" y="10"/>
                    </a:cxn>
                    <a:cxn ang="0">
                      <a:pos x="26" y="16"/>
                    </a:cxn>
                    <a:cxn ang="0">
                      <a:pos x="26" y="16"/>
                    </a:cxn>
                    <a:cxn ang="0">
                      <a:pos x="40" y="26"/>
                    </a:cxn>
                    <a:cxn ang="0">
                      <a:pos x="52" y="36"/>
                    </a:cxn>
                    <a:cxn ang="0">
                      <a:pos x="58" y="38"/>
                    </a:cxn>
                    <a:cxn ang="0">
                      <a:pos x="64" y="40"/>
                    </a:cxn>
                    <a:cxn ang="0">
                      <a:pos x="72" y="40"/>
                    </a:cxn>
                    <a:cxn ang="0">
                      <a:pos x="80" y="38"/>
                    </a:cxn>
                    <a:cxn ang="0">
                      <a:pos x="80" y="38"/>
                    </a:cxn>
                    <a:cxn ang="0">
                      <a:pos x="92" y="34"/>
                    </a:cxn>
                    <a:cxn ang="0">
                      <a:pos x="102" y="30"/>
                    </a:cxn>
                    <a:cxn ang="0">
                      <a:pos x="110" y="24"/>
                    </a:cxn>
                    <a:cxn ang="0">
                      <a:pos x="116" y="18"/>
                    </a:cxn>
                    <a:cxn ang="0">
                      <a:pos x="122" y="8"/>
                    </a:cxn>
                    <a:cxn ang="0">
                      <a:pos x="124" y="0"/>
                    </a:cxn>
                    <a:cxn ang="0">
                      <a:pos x="124" y="0"/>
                    </a:cxn>
                    <a:cxn ang="0">
                      <a:pos x="128" y="0"/>
                    </a:cxn>
                    <a:cxn ang="0">
                      <a:pos x="134" y="8"/>
                    </a:cxn>
                    <a:cxn ang="0">
                      <a:pos x="134" y="8"/>
                    </a:cxn>
                  </a:cxnLst>
                  <a:rect l="0" t="0" r="r" b="b"/>
                  <a:pathLst>
                    <a:path w="140" h="282">
                      <a:moveTo>
                        <a:pt x="134" y="8"/>
                      </a:moveTo>
                      <a:lnTo>
                        <a:pt x="134" y="8"/>
                      </a:lnTo>
                      <a:lnTo>
                        <a:pt x="140" y="16"/>
                      </a:lnTo>
                      <a:lnTo>
                        <a:pt x="140" y="16"/>
                      </a:lnTo>
                      <a:lnTo>
                        <a:pt x="138" y="32"/>
                      </a:lnTo>
                      <a:lnTo>
                        <a:pt x="134" y="46"/>
                      </a:lnTo>
                      <a:lnTo>
                        <a:pt x="126" y="62"/>
                      </a:lnTo>
                      <a:lnTo>
                        <a:pt x="126" y="62"/>
                      </a:lnTo>
                      <a:lnTo>
                        <a:pt x="122" y="78"/>
                      </a:lnTo>
                      <a:lnTo>
                        <a:pt x="116" y="104"/>
                      </a:lnTo>
                      <a:lnTo>
                        <a:pt x="104" y="172"/>
                      </a:lnTo>
                      <a:lnTo>
                        <a:pt x="98" y="208"/>
                      </a:lnTo>
                      <a:lnTo>
                        <a:pt x="90" y="240"/>
                      </a:lnTo>
                      <a:lnTo>
                        <a:pt x="84" y="254"/>
                      </a:lnTo>
                      <a:lnTo>
                        <a:pt x="80" y="266"/>
                      </a:lnTo>
                      <a:lnTo>
                        <a:pt x="74" y="276"/>
                      </a:lnTo>
                      <a:lnTo>
                        <a:pt x="66" y="282"/>
                      </a:lnTo>
                      <a:lnTo>
                        <a:pt x="66" y="282"/>
                      </a:lnTo>
                      <a:lnTo>
                        <a:pt x="54" y="202"/>
                      </a:lnTo>
                      <a:lnTo>
                        <a:pt x="42" y="140"/>
                      </a:lnTo>
                      <a:lnTo>
                        <a:pt x="36" y="112"/>
                      </a:lnTo>
                      <a:lnTo>
                        <a:pt x="30" y="92"/>
                      </a:lnTo>
                      <a:lnTo>
                        <a:pt x="30" y="92"/>
                      </a:lnTo>
                      <a:lnTo>
                        <a:pt x="22" y="78"/>
                      </a:lnTo>
                      <a:lnTo>
                        <a:pt x="16" y="66"/>
                      </a:lnTo>
                      <a:lnTo>
                        <a:pt x="6" y="50"/>
                      </a:lnTo>
                      <a:lnTo>
                        <a:pt x="2" y="42"/>
                      </a:lnTo>
                      <a:lnTo>
                        <a:pt x="0" y="36"/>
                      </a:lnTo>
                      <a:lnTo>
                        <a:pt x="0" y="26"/>
                      </a:lnTo>
                      <a:lnTo>
                        <a:pt x="2" y="16"/>
                      </a:lnTo>
                      <a:lnTo>
                        <a:pt x="2" y="16"/>
                      </a:lnTo>
                      <a:lnTo>
                        <a:pt x="10" y="6"/>
                      </a:lnTo>
                      <a:lnTo>
                        <a:pt x="14" y="2"/>
                      </a:lnTo>
                      <a:lnTo>
                        <a:pt x="16" y="2"/>
                      </a:lnTo>
                      <a:lnTo>
                        <a:pt x="16" y="2"/>
                      </a:lnTo>
                      <a:lnTo>
                        <a:pt x="16" y="2"/>
                      </a:lnTo>
                      <a:lnTo>
                        <a:pt x="18" y="6"/>
                      </a:lnTo>
                      <a:lnTo>
                        <a:pt x="20" y="10"/>
                      </a:lnTo>
                      <a:lnTo>
                        <a:pt x="26" y="16"/>
                      </a:lnTo>
                      <a:lnTo>
                        <a:pt x="26" y="16"/>
                      </a:lnTo>
                      <a:lnTo>
                        <a:pt x="40" y="26"/>
                      </a:lnTo>
                      <a:lnTo>
                        <a:pt x="52" y="36"/>
                      </a:lnTo>
                      <a:lnTo>
                        <a:pt x="58" y="38"/>
                      </a:lnTo>
                      <a:lnTo>
                        <a:pt x="64" y="40"/>
                      </a:lnTo>
                      <a:lnTo>
                        <a:pt x="72" y="40"/>
                      </a:lnTo>
                      <a:lnTo>
                        <a:pt x="80" y="38"/>
                      </a:lnTo>
                      <a:lnTo>
                        <a:pt x="80" y="38"/>
                      </a:lnTo>
                      <a:lnTo>
                        <a:pt x="92" y="34"/>
                      </a:lnTo>
                      <a:lnTo>
                        <a:pt x="102" y="30"/>
                      </a:lnTo>
                      <a:lnTo>
                        <a:pt x="110" y="24"/>
                      </a:lnTo>
                      <a:lnTo>
                        <a:pt x="116" y="18"/>
                      </a:lnTo>
                      <a:lnTo>
                        <a:pt x="122" y="8"/>
                      </a:lnTo>
                      <a:lnTo>
                        <a:pt x="124" y="0"/>
                      </a:lnTo>
                      <a:lnTo>
                        <a:pt x="124" y="0"/>
                      </a:lnTo>
                      <a:lnTo>
                        <a:pt x="128" y="0"/>
                      </a:lnTo>
                      <a:lnTo>
                        <a:pt x="134" y="8"/>
                      </a:lnTo>
                      <a:lnTo>
                        <a:pt x="134" y="8"/>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74" name="Freeform 293"/>
                <p:cNvSpPr/>
                <p:nvPr/>
              </p:nvSpPr>
              <p:spPr bwMode="auto">
                <a:xfrm>
                  <a:off x="6002345" y="3705224"/>
                  <a:ext cx="82550" cy="419100"/>
                </a:xfrm>
                <a:custGeom>
                  <a:avLst/>
                  <a:gdLst/>
                  <a:ahLst/>
                  <a:cxnLst>
                    <a:cxn ang="0">
                      <a:pos x="52" y="218"/>
                    </a:cxn>
                    <a:cxn ang="0">
                      <a:pos x="52" y="218"/>
                    </a:cxn>
                    <a:cxn ang="0">
                      <a:pos x="50" y="198"/>
                    </a:cxn>
                    <a:cxn ang="0">
                      <a:pos x="48" y="160"/>
                    </a:cxn>
                    <a:cxn ang="0">
                      <a:pos x="40" y="86"/>
                    </a:cxn>
                    <a:cxn ang="0">
                      <a:pos x="40" y="86"/>
                    </a:cxn>
                    <a:cxn ang="0">
                      <a:pos x="38" y="70"/>
                    </a:cxn>
                    <a:cxn ang="0">
                      <a:pos x="34" y="56"/>
                    </a:cxn>
                    <a:cxn ang="0">
                      <a:pos x="28" y="40"/>
                    </a:cxn>
                    <a:cxn ang="0">
                      <a:pos x="28" y="40"/>
                    </a:cxn>
                    <a:cxn ang="0">
                      <a:pos x="30" y="34"/>
                    </a:cxn>
                    <a:cxn ang="0">
                      <a:pos x="36" y="24"/>
                    </a:cxn>
                    <a:cxn ang="0">
                      <a:pos x="42" y="10"/>
                    </a:cxn>
                    <a:cxn ang="0">
                      <a:pos x="42" y="10"/>
                    </a:cxn>
                    <a:cxn ang="0">
                      <a:pos x="40" y="8"/>
                    </a:cxn>
                    <a:cxn ang="0">
                      <a:pos x="36" y="4"/>
                    </a:cxn>
                    <a:cxn ang="0">
                      <a:pos x="30" y="2"/>
                    </a:cxn>
                    <a:cxn ang="0">
                      <a:pos x="24" y="0"/>
                    </a:cxn>
                    <a:cxn ang="0">
                      <a:pos x="24" y="0"/>
                    </a:cxn>
                    <a:cxn ang="0">
                      <a:pos x="18" y="2"/>
                    </a:cxn>
                    <a:cxn ang="0">
                      <a:pos x="12" y="6"/>
                    </a:cxn>
                    <a:cxn ang="0">
                      <a:pos x="8" y="12"/>
                    </a:cxn>
                    <a:cxn ang="0">
                      <a:pos x="8" y="14"/>
                    </a:cxn>
                    <a:cxn ang="0">
                      <a:pos x="8" y="18"/>
                    </a:cxn>
                    <a:cxn ang="0">
                      <a:pos x="8" y="18"/>
                    </a:cxn>
                    <a:cxn ang="0">
                      <a:pos x="14" y="28"/>
                    </a:cxn>
                    <a:cxn ang="0">
                      <a:pos x="14" y="32"/>
                    </a:cxn>
                    <a:cxn ang="0">
                      <a:pos x="14" y="38"/>
                    </a:cxn>
                    <a:cxn ang="0">
                      <a:pos x="14" y="38"/>
                    </a:cxn>
                    <a:cxn ang="0">
                      <a:pos x="6" y="126"/>
                    </a:cxn>
                    <a:cxn ang="0">
                      <a:pos x="2" y="184"/>
                    </a:cxn>
                    <a:cxn ang="0">
                      <a:pos x="0" y="216"/>
                    </a:cxn>
                    <a:cxn ang="0">
                      <a:pos x="0" y="216"/>
                    </a:cxn>
                    <a:cxn ang="0">
                      <a:pos x="4" y="236"/>
                    </a:cxn>
                    <a:cxn ang="0">
                      <a:pos x="8" y="248"/>
                    </a:cxn>
                    <a:cxn ang="0">
                      <a:pos x="14" y="258"/>
                    </a:cxn>
                    <a:cxn ang="0">
                      <a:pos x="18" y="262"/>
                    </a:cxn>
                    <a:cxn ang="0">
                      <a:pos x="22" y="264"/>
                    </a:cxn>
                    <a:cxn ang="0">
                      <a:pos x="26" y="264"/>
                    </a:cxn>
                    <a:cxn ang="0">
                      <a:pos x="30" y="262"/>
                    </a:cxn>
                    <a:cxn ang="0">
                      <a:pos x="36" y="256"/>
                    </a:cxn>
                    <a:cxn ang="0">
                      <a:pos x="40" y="248"/>
                    </a:cxn>
                    <a:cxn ang="0">
                      <a:pos x="46" y="234"/>
                    </a:cxn>
                    <a:cxn ang="0">
                      <a:pos x="52" y="218"/>
                    </a:cxn>
                    <a:cxn ang="0">
                      <a:pos x="52" y="218"/>
                    </a:cxn>
                  </a:cxnLst>
                  <a:rect l="0" t="0" r="r" b="b"/>
                  <a:pathLst>
                    <a:path w="52" h="264">
                      <a:moveTo>
                        <a:pt x="52" y="218"/>
                      </a:moveTo>
                      <a:lnTo>
                        <a:pt x="52" y="218"/>
                      </a:lnTo>
                      <a:lnTo>
                        <a:pt x="50" y="198"/>
                      </a:lnTo>
                      <a:lnTo>
                        <a:pt x="48" y="160"/>
                      </a:lnTo>
                      <a:lnTo>
                        <a:pt x="40" y="86"/>
                      </a:lnTo>
                      <a:lnTo>
                        <a:pt x="40" y="86"/>
                      </a:lnTo>
                      <a:lnTo>
                        <a:pt x="38" y="70"/>
                      </a:lnTo>
                      <a:lnTo>
                        <a:pt x="34" y="56"/>
                      </a:lnTo>
                      <a:lnTo>
                        <a:pt x="28" y="40"/>
                      </a:lnTo>
                      <a:lnTo>
                        <a:pt x="28" y="40"/>
                      </a:lnTo>
                      <a:lnTo>
                        <a:pt x="30" y="34"/>
                      </a:lnTo>
                      <a:lnTo>
                        <a:pt x="36" y="24"/>
                      </a:lnTo>
                      <a:lnTo>
                        <a:pt x="42" y="10"/>
                      </a:lnTo>
                      <a:lnTo>
                        <a:pt x="42" y="10"/>
                      </a:lnTo>
                      <a:lnTo>
                        <a:pt x="40" y="8"/>
                      </a:lnTo>
                      <a:lnTo>
                        <a:pt x="36" y="4"/>
                      </a:lnTo>
                      <a:lnTo>
                        <a:pt x="30" y="2"/>
                      </a:lnTo>
                      <a:lnTo>
                        <a:pt x="24" y="0"/>
                      </a:lnTo>
                      <a:lnTo>
                        <a:pt x="24" y="0"/>
                      </a:lnTo>
                      <a:lnTo>
                        <a:pt x="18" y="2"/>
                      </a:lnTo>
                      <a:lnTo>
                        <a:pt x="12" y="6"/>
                      </a:lnTo>
                      <a:lnTo>
                        <a:pt x="8" y="12"/>
                      </a:lnTo>
                      <a:lnTo>
                        <a:pt x="8" y="14"/>
                      </a:lnTo>
                      <a:lnTo>
                        <a:pt x="8" y="18"/>
                      </a:lnTo>
                      <a:lnTo>
                        <a:pt x="8" y="18"/>
                      </a:lnTo>
                      <a:lnTo>
                        <a:pt x="14" y="28"/>
                      </a:lnTo>
                      <a:lnTo>
                        <a:pt x="14" y="32"/>
                      </a:lnTo>
                      <a:lnTo>
                        <a:pt x="14" y="38"/>
                      </a:lnTo>
                      <a:lnTo>
                        <a:pt x="14" y="38"/>
                      </a:lnTo>
                      <a:lnTo>
                        <a:pt x="6" y="126"/>
                      </a:lnTo>
                      <a:lnTo>
                        <a:pt x="2" y="184"/>
                      </a:lnTo>
                      <a:lnTo>
                        <a:pt x="0" y="216"/>
                      </a:lnTo>
                      <a:lnTo>
                        <a:pt x="0" y="216"/>
                      </a:lnTo>
                      <a:lnTo>
                        <a:pt x="4" y="236"/>
                      </a:lnTo>
                      <a:lnTo>
                        <a:pt x="8" y="248"/>
                      </a:lnTo>
                      <a:lnTo>
                        <a:pt x="14" y="258"/>
                      </a:lnTo>
                      <a:lnTo>
                        <a:pt x="18" y="262"/>
                      </a:lnTo>
                      <a:lnTo>
                        <a:pt x="22" y="264"/>
                      </a:lnTo>
                      <a:lnTo>
                        <a:pt x="26" y="264"/>
                      </a:lnTo>
                      <a:lnTo>
                        <a:pt x="30" y="262"/>
                      </a:lnTo>
                      <a:lnTo>
                        <a:pt x="36" y="256"/>
                      </a:lnTo>
                      <a:lnTo>
                        <a:pt x="40" y="248"/>
                      </a:lnTo>
                      <a:lnTo>
                        <a:pt x="46" y="234"/>
                      </a:lnTo>
                      <a:lnTo>
                        <a:pt x="52" y="218"/>
                      </a:lnTo>
                      <a:lnTo>
                        <a:pt x="52" y="218"/>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75" name="Freeform 295"/>
                <p:cNvSpPr/>
                <p:nvPr/>
              </p:nvSpPr>
              <p:spPr bwMode="auto">
                <a:xfrm>
                  <a:off x="5468945" y="4527549"/>
                  <a:ext cx="568325" cy="673100"/>
                </a:xfrm>
                <a:custGeom>
                  <a:avLst/>
                  <a:gdLst/>
                  <a:ahLst/>
                  <a:cxnLst>
                    <a:cxn ang="0">
                      <a:pos x="344" y="100"/>
                    </a:cxn>
                    <a:cxn ang="0">
                      <a:pos x="344" y="100"/>
                    </a:cxn>
                    <a:cxn ang="0">
                      <a:pos x="230" y="50"/>
                    </a:cxn>
                    <a:cxn ang="0">
                      <a:pos x="148" y="16"/>
                    </a:cxn>
                    <a:cxn ang="0">
                      <a:pos x="118" y="4"/>
                    </a:cxn>
                    <a:cxn ang="0">
                      <a:pos x="104" y="0"/>
                    </a:cxn>
                    <a:cxn ang="0">
                      <a:pos x="104" y="0"/>
                    </a:cxn>
                    <a:cxn ang="0">
                      <a:pos x="80" y="2"/>
                    </a:cxn>
                    <a:cxn ang="0">
                      <a:pos x="72" y="4"/>
                    </a:cxn>
                    <a:cxn ang="0">
                      <a:pos x="62" y="10"/>
                    </a:cxn>
                    <a:cxn ang="0">
                      <a:pos x="62" y="10"/>
                    </a:cxn>
                    <a:cxn ang="0">
                      <a:pos x="60" y="12"/>
                    </a:cxn>
                    <a:cxn ang="0">
                      <a:pos x="56" y="22"/>
                    </a:cxn>
                    <a:cxn ang="0">
                      <a:pos x="48" y="48"/>
                    </a:cxn>
                    <a:cxn ang="0">
                      <a:pos x="28" y="128"/>
                    </a:cxn>
                    <a:cxn ang="0">
                      <a:pos x="10" y="210"/>
                    </a:cxn>
                    <a:cxn ang="0">
                      <a:pos x="0" y="262"/>
                    </a:cxn>
                    <a:cxn ang="0">
                      <a:pos x="0" y="262"/>
                    </a:cxn>
                    <a:cxn ang="0">
                      <a:pos x="0" y="280"/>
                    </a:cxn>
                    <a:cxn ang="0">
                      <a:pos x="2" y="286"/>
                    </a:cxn>
                    <a:cxn ang="0">
                      <a:pos x="4" y="290"/>
                    </a:cxn>
                    <a:cxn ang="0">
                      <a:pos x="10" y="296"/>
                    </a:cxn>
                    <a:cxn ang="0">
                      <a:pos x="22" y="306"/>
                    </a:cxn>
                    <a:cxn ang="0">
                      <a:pos x="22" y="306"/>
                    </a:cxn>
                    <a:cxn ang="0">
                      <a:pos x="40" y="316"/>
                    </a:cxn>
                    <a:cxn ang="0">
                      <a:pos x="74" y="332"/>
                    </a:cxn>
                    <a:cxn ang="0">
                      <a:pos x="168" y="372"/>
                    </a:cxn>
                    <a:cxn ang="0">
                      <a:pos x="298" y="424"/>
                    </a:cxn>
                    <a:cxn ang="0">
                      <a:pos x="298" y="424"/>
                    </a:cxn>
                    <a:cxn ang="0">
                      <a:pos x="312" y="374"/>
                    </a:cxn>
                    <a:cxn ang="0">
                      <a:pos x="326" y="322"/>
                    </a:cxn>
                    <a:cxn ang="0">
                      <a:pos x="340" y="262"/>
                    </a:cxn>
                    <a:cxn ang="0">
                      <a:pos x="352" y="202"/>
                    </a:cxn>
                    <a:cxn ang="0">
                      <a:pos x="356" y="176"/>
                    </a:cxn>
                    <a:cxn ang="0">
                      <a:pos x="358" y="150"/>
                    </a:cxn>
                    <a:cxn ang="0">
                      <a:pos x="358" y="130"/>
                    </a:cxn>
                    <a:cxn ang="0">
                      <a:pos x="356" y="114"/>
                    </a:cxn>
                    <a:cxn ang="0">
                      <a:pos x="354" y="108"/>
                    </a:cxn>
                    <a:cxn ang="0">
                      <a:pos x="352" y="104"/>
                    </a:cxn>
                    <a:cxn ang="0">
                      <a:pos x="348" y="100"/>
                    </a:cxn>
                    <a:cxn ang="0">
                      <a:pos x="344" y="100"/>
                    </a:cxn>
                    <a:cxn ang="0">
                      <a:pos x="344" y="100"/>
                    </a:cxn>
                  </a:cxnLst>
                  <a:rect l="0" t="0" r="r" b="b"/>
                  <a:pathLst>
                    <a:path w="358" h="424">
                      <a:moveTo>
                        <a:pt x="344" y="100"/>
                      </a:moveTo>
                      <a:lnTo>
                        <a:pt x="344" y="100"/>
                      </a:lnTo>
                      <a:lnTo>
                        <a:pt x="230" y="50"/>
                      </a:lnTo>
                      <a:lnTo>
                        <a:pt x="148" y="16"/>
                      </a:lnTo>
                      <a:lnTo>
                        <a:pt x="118" y="4"/>
                      </a:lnTo>
                      <a:lnTo>
                        <a:pt x="104" y="0"/>
                      </a:lnTo>
                      <a:lnTo>
                        <a:pt x="104" y="0"/>
                      </a:lnTo>
                      <a:lnTo>
                        <a:pt x="80" y="2"/>
                      </a:lnTo>
                      <a:lnTo>
                        <a:pt x="72" y="4"/>
                      </a:lnTo>
                      <a:lnTo>
                        <a:pt x="62" y="10"/>
                      </a:lnTo>
                      <a:lnTo>
                        <a:pt x="62" y="10"/>
                      </a:lnTo>
                      <a:lnTo>
                        <a:pt x="60" y="12"/>
                      </a:lnTo>
                      <a:lnTo>
                        <a:pt x="56" y="22"/>
                      </a:lnTo>
                      <a:lnTo>
                        <a:pt x="48" y="48"/>
                      </a:lnTo>
                      <a:lnTo>
                        <a:pt x="28" y="128"/>
                      </a:lnTo>
                      <a:lnTo>
                        <a:pt x="10" y="210"/>
                      </a:lnTo>
                      <a:lnTo>
                        <a:pt x="0" y="262"/>
                      </a:lnTo>
                      <a:lnTo>
                        <a:pt x="0" y="262"/>
                      </a:lnTo>
                      <a:lnTo>
                        <a:pt x="0" y="280"/>
                      </a:lnTo>
                      <a:lnTo>
                        <a:pt x="2" y="286"/>
                      </a:lnTo>
                      <a:lnTo>
                        <a:pt x="4" y="290"/>
                      </a:lnTo>
                      <a:lnTo>
                        <a:pt x="10" y="296"/>
                      </a:lnTo>
                      <a:lnTo>
                        <a:pt x="22" y="306"/>
                      </a:lnTo>
                      <a:lnTo>
                        <a:pt x="22" y="306"/>
                      </a:lnTo>
                      <a:lnTo>
                        <a:pt x="40" y="316"/>
                      </a:lnTo>
                      <a:lnTo>
                        <a:pt x="74" y="332"/>
                      </a:lnTo>
                      <a:lnTo>
                        <a:pt x="168" y="372"/>
                      </a:lnTo>
                      <a:lnTo>
                        <a:pt x="298" y="424"/>
                      </a:lnTo>
                      <a:lnTo>
                        <a:pt x="298" y="424"/>
                      </a:lnTo>
                      <a:lnTo>
                        <a:pt x="312" y="374"/>
                      </a:lnTo>
                      <a:lnTo>
                        <a:pt x="326" y="322"/>
                      </a:lnTo>
                      <a:lnTo>
                        <a:pt x="340" y="262"/>
                      </a:lnTo>
                      <a:lnTo>
                        <a:pt x="352" y="202"/>
                      </a:lnTo>
                      <a:lnTo>
                        <a:pt x="356" y="176"/>
                      </a:lnTo>
                      <a:lnTo>
                        <a:pt x="358" y="150"/>
                      </a:lnTo>
                      <a:lnTo>
                        <a:pt x="358" y="130"/>
                      </a:lnTo>
                      <a:lnTo>
                        <a:pt x="356" y="114"/>
                      </a:lnTo>
                      <a:lnTo>
                        <a:pt x="354" y="108"/>
                      </a:lnTo>
                      <a:lnTo>
                        <a:pt x="352" y="104"/>
                      </a:lnTo>
                      <a:lnTo>
                        <a:pt x="348" y="100"/>
                      </a:lnTo>
                      <a:lnTo>
                        <a:pt x="344" y="100"/>
                      </a:lnTo>
                      <a:lnTo>
                        <a:pt x="344" y="100"/>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grpSp>
          <p:grpSp>
            <p:nvGrpSpPr>
              <p:cNvPr id="22" name="Group 48"/>
              <p:cNvGrpSpPr/>
              <p:nvPr/>
            </p:nvGrpSpPr>
            <p:grpSpPr>
              <a:xfrm>
                <a:off x="1785918" y="2928934"/>
                <a:ext cx="470340" cy="1556602"/>
                <a:chOff x="5500694" y="4214818"/>
                <a:chExt cx="533400" cy="1765300"/>
              </a:xfrm>
              <a:solidFill>
                <a:schemeClr val="accent5">
                  <a:lumMod val="40000"/>
                  <a:lumOff val="60000"/>
                </a:schemeClr>
              </a:solidFill>
            </p:grpSpPr>
            <p:sp>
              <p:nvSpPr>
                <p:cNvPr id="70" name="Freeform 288"/>
                <p:cNvSpPr>
                  <a:spLocks noEditPoints="1"/>
                </p:cNvSpPr>
                <p:nvPr/>
              </p:nvSpPr>
              <p:spPr bwMode="auto">
                <a:xfrm>
                  <a:off x="5500694" y="4214818"/>
                  <a:ext cx="533400" cy="1765300"/>
                </a:xfrm>
                <a:custGeom>
                  <a:avLst/>
                  <a:gdLst/>
                  <a:ahLst/>
                  <a:cxnLst>
                    <a:cxn ang="0">
                      <a:pos x="300" y="204"/>
                    </a:cxn>
                    <a:cxn ang="0">
                      <a:pos x="240" y="172"/>
                    </a:cxn>
                    <a:cxn ang="0">
                      <a:pos x="212" y="154"/>
                    </a:cxn>
                    <a:cxn ang="0">
                      <a:pos x="202" y="142"/>
                    </a:cxn>
                    <a:cxn ang="0">
                      <a:pos x="204" y="120"/>
                    </a:cxn>
                    <a:cxn ang="0">
                      <a:pos x="222" y="80"/>
                    </a:cxn>
                    <a:cxn ang="0">
                      <a:pos x="220" y="32"/>
                    </a:cxn>
                    <a:cxn ang="0">
                      <a:pos x="190" y="2"/>
                    </a:cxn>
                    <a:cxn ang="0">
                      <a:pos x="156" y="4"/>
                    </a:cxn>
                    <a:cxn ang="0">
                      <a:pos x="132" y="22"/>
                    </a:cxn>
                    <a:cxn ang="0">
                      <a:pos x="126" y="44"/>
                    </a:cxn>
                    <a:cxn ang="0">
                      <a:pos x="124" y="66"/>
                    </a:cxn>
                    <a:cxn ang="0">
                      <a:pos x="122" y="86"/>
                    </a:cxn>
                    <a:cxn ang="0">
                      <a:pos x="134" y="108"/>
                    </a:cxn>
                    <a:cxn ang="0">
                      <a:pos x="134" y="138"/>
                    </a:cxn>
                    <a:cxn ang="0">
                      <a:pos x="116" y="154"/>
                    </a:cxn>
                    <a:cxn ang="0">
                      <a:pos x="50" y="186"/>
                    </a:cxn>
                    <a:cxn ang="0">
                      <a:pos x="40" y="194"/>
                    </a:cxn>
                    <a:cxn ang="0">
                      <a:pos x="22" y="232"/>
                    </a:cxn>
                    <a:cxn ang="0">
                      <a:pos x="0" y="358"/>
                    </a:cxn>
                    <a:cxn ang="0">
                      <a:pos x="8" y="400"/>
                    </a:cxn>
                    <a:cxn ang="0">
                      <a:pos x="42" y="446"/>
                    </a:cxn>
                    <a:cxn ang="0">
                      <a:pos x="58" y="496"/>
                    </a:cxn>
                    <a:cxn ang="0">
                      <a:pos x="54" y="580"/>
                    </a:cxn>
                    <a:cxn ang="0">
                      <a:pos x="60" y="642"/>
                    </a:cxn>
                    <a:cxn ang="0">
                      <a:pos x="56" y="888"/>
                    </a:cxn>
                    <a:cxn ang="0">
                      <a:pos x="54" y="974"/>
                    </a:cxn>
                    <a:cxn ang="0">
                      <a:pos x="64" y="1048"/>
                    </a:cxn>
                    <a:cxn ang="0">
                      <a:pos x="38" y="1092"/>
                    </a:cxn>
                    <a:cxn ang="0">
                      <a:pos x="56" y="1106"/>
                    </a:cxn>
                    <a:cxn ang="0">
                      <a:pos x="86" y="1102"/>
                    </a:cxn>
                    <a:cxn ang="0">
                      <a:pos x="126" y="1070"/>
                    </a:cxn>
                    <a:cxn ang="0">
                      <a:pos x="136" y="1050"/>
                    </a:cxn>
                    <a:cxn ang="0">
                      <a:pos x="140" y="1012"/>
                    </a:cxn>
                    <a:cxn ang="0">
                      <a:pos x="144" y="736"/>
                    </a:cxn>
                    <a:cxn ang="0">
                      <a:pos x="156" y="626"/>
                    </a:cxn>
                    <a:cxn ang="0">
                      <a:pos x="158" y="620"/>
                    </a:cxn>
                    <a:cxn ang="0">
                      <a:pos x="178" y="742"/>
                    </a:cxn>
                    <a:cxn ang="0">
                      <a:pos x="180" y="922"/>
                    </a:cxn>
                    <a:cxn ang="0">
                      <a:pos x="178" y="1058"/>
                    </a:cxn>
                    <a:cxn ang="0">
                      <a:pos x="190" y="1066"/>
                    </a:cxn>
                    <a:cxn ang="0">
                      <a:pos x="188" y="1086"/>
                    </a:cxn>
                    <a:cxn ang="0">
                      <a:pos x="198" y="1108"/>
                    </a:cxn>
                    <a:cxn ang="0">
                      <a:pos x="230" y="1112"/>
                    </a:cxn>
                    <a:cxn ang="0">
                      <a:pos x="248" y="1090"/>
                    </a:cxn>
                    <a:cxn ang="0">
                      <a:pos x="238" y="1054"/>
                    </a:cxn>
                    <a:cxn ang="0">
                      <a:pos x="246" y="920"/>
                    </a:cxn>
                    <a:cxn ang="0">
                      <a:pos x="252" y="746"/>
                    </a:cxn>
                    <a:cxn ang="0">
                      <a:pos x="266" y="582"/>
                    </a:cxn>
                    <a:cxn ang="0">
                      <a:pos x="276" y="560"/>
                    </a:cxn>
                    <a:cxn ang="0">
                      <a:pos x="296" y="480"/>
                    </a:cxn>
                    <a:cxn ang="0">
                      <a:pos x="336" y="368"/>
                    </a:cxn>
                    <a:cxn ang="0">
                      <a:pos x="324" y="292"/>
                    </a:cxn>
                    <a:cxn ang="0">
                      <a:pos x="68" y="380"/>
                    </a:cxn>
                    <a:cxn ang="0">
                      <a:pos x="60" y="360"/>
                    </a:cxn>
                    <a:cxn ang="0">
                      <a:pos x="68" y="358"/>
                    </a:cxn>
                    <a:cxn ang="0">
                      <a:pos x="274" y="376"/>
                    </a:cxn>
                    <a:cxn ang="0">
                      <a:pos x="266" y="362"/>
                    </a:cxn>
                    <a:cxn ang="0">
                      <a:pos x="274" y="376"/>
                    </a:cxn>
                  </a:cxnLst>
                  <a:rect l="0" t="0" r="r" b="b"/>
                  <a:pathLst>
                    <a:path w="336" h="1112">
                      <a:moveTo>
                        <a:pt x="308" y="222"/>
                      </a:moveTo>
                      <a:lnTo>
                        <a:pt x="308" y="222"/>
                      </a:lnTo>
                      <a:lnTo>
                        <a:pt x="304" y="210"/>
                      </a:lnTo>
                      <a:lnTo>
                        <a:pt x="300" y="204"/>
                      </a:lnTo>
                      <a:lnTo>
                        <a:pt x="294" y="198"/>
                      </a:lnTo>
                      <a:lnTo>
                        <a:pt x="286" y="192"/>
                      </a:lnTo>
                      <a:lnTo>
                        <a:pt x="274" y="186"/>
                      </a:lnTo>
                      <a:lnTo>
                        <a:pt x="240" y="172"/>
                      </a:lnTo>
                      <a:lnTo>
                        <a:pt x="240" y="172"/>
                      </a:lnTo>
                      <a:lnTo>
                        <a:pt x="224" y="164"/>
                      </a:lnTo>
                      <a:lnTo>
                        <a:pt x="218" y="158"/>
                      </a:lnTo>
                      <a:lnTo>
                        <a:pt x="212" y="154"/>
                      </a:lnTo>
                      <a:lnTo>
                        <a:pt x="212" y="154"/>
                      </a:lnTo>
                      <a:lnTo>
                        <a:pt x="210" y="150"/>
                      </a:lnTo>
                      <a:lnTo>
                        <a:pt x="202" y="142"/>
                      </a:lnTo>
                      <a:lnTo>
                        <a:pt x="202" y="142"/>
                      </a:lnTo>
                      <a:lnTo>
                        <a:pt x="198" y="136"/>
                      </a:lnTo>
                      <a:lnTo>
                        <a:pt x="198" y="130"/>
                      </a:lnTo>
                      <a:lnTo>
                        <a:pt x="200" y="124"/>
                      </a:lnTo>
                      <a:lnTo>
                        <a:pt x="204" y="120"/>
                      </a:lnTo>
                      <a:lnTo>
                        <a:pt x="204" y="120"/>
                      </a:lnTo>
                      <a:lnTo>
                        <a:pt x="212" y="112"/>
                      </a:lnTo>
                      <a:lnTo>
                        <a:pt x="218" y="96"/>
                      </a:lnTo>
                      <a:lnTo>
                        <a:pt x="222" y="80"/>
                      </a:lnTo>
                      <a:lnTo>
                        <a:pt x="224" y="62"/>
                      </a:lnTo>
                      <a:lnTo>
                        <a:pt x="224" y="62"/>
                      </a:lnTo>
                      <a:lnTo>
                        <a:pt x="222" y="42"/>
                      </a:lnTo>
                      <a:lnTo>
                        <a:pt x="220" y="32"/>
                      </a:lnTo>
                      <a:lnTo>
                        <a:pt x="216" y="22"/>
                      </a:lnTo>
                      <a:lnTo>
                        <a:pt x="210" y="14"/>
                      </a:lnTo>
                      <a:lnTo>
                        <a:pt x="202" y="6"/>
                      </a:lnTo>
                      <a:lnTo>
                        <a:pt x="190" y="2"/>
                      </a:lnTo>
                      <a:lnTo>
                        <a:pt x="174" y="0"/>
                      </a:lnTo>
                      <a:lnTo>
                        <a:pt x="174" y="0"/>
                      </a:lnTo>
                      <a:lnTo>
                        <a:pt x="164" y="0"/>
                      </a:lnTo>
                      <a:lnTo>
                        <a:pt x="156" y="4"/>
                      </a:lnTo>
                      <a:lnTo>
                        <a:pt x="148" y="6"/>
                      </a:lnTo>
                      <a:lnTo>
                        <a:pt x="142" y="12"/>
                      </a:lnTo>
                      <a:lnTo>
                        <a:pt x="136" y="16"/>
                      </a:lnTo>
                      <a:lnTo>
                        <a:pt x="132" y="22"/>
                      </a:lnTo>
                      <a:lnTo>
                        <a:pt x="128" y="28"/>
                      </a:lnTo>
                      <a:lnTo>
                        <a:pt x="126" y="34"/>
                      </a:lnTo>
                      <a:lnTo>
                        <a:pt x="126" y="34"/>
                      </a:lnTo>
                      <a:lnTo>
                        <a:pt x="126" y="44"/>
                      </a:lnTo>
                      <a:lnTo>
                        <a:pt x="126" y="56"/>
                      </a:lnTo>
                      <a:lnTo>
                        <a:pt x="126" y="56"/>
                      </a:lnTo>
                      <a:lnTo>
                        <a:pt x="126" y="62"/>
                      </a:lnTo>
                      <a:lnTo>
                        <a:pt x="124" y="66"/>
                      </a:lnTo>
                      <a:lnTo>
                        <a:pt x="122" y="72"/>
                      </a:lnTo>
                      <a:lnTo>
                        <a:pt x="122" y="78"/>
                      </a:lnTo>
                      <a:lnTo>
                        <a:pt x="122" y="78"/>
                      </a:lnTo>
                      <a:lnTo>
                        <a:pt x="122" y="86"/>
                      </a:lnTo>
                      <a:lnTo>
                        <a:pt x="126" y="94"/>
                      </a:lnTo>
                      <a:lnTo>
                        <a:pt x="126" y="94"/>
                      </a:lnTo>
                      <a:lnTo>
                        <a:pt x="130" y="102"/>
                      </a:lnTo>
                      <a:lnTo>
                        <a:pt x="134" y="108"/>
                      </a:lnTo>
                      <a:lnTo>
                        <a:pt x="136" y="120"/>
                      </a:lnTo>
                      <a:lnTo>
                        <a:pt x="136" y="120"/>
                      </a:lnTo>
                      <a:lnTo>
                        <a:pt x="136" y="132"/>
                      </a:lnTo>
                      <a:lnTo>
                        <a:pt x="134" y="138"/>
                      </a:lnTo>
                      <a:lnTo>
                        <a:pt x="130" y="140"/>
                      </a:lnTo>
                      <a:lnTo>
                        <a:pt x="126" y="144"/>
                      </a:lnTo>
                      <a:lnTo>
                        <a:pt x="126" y="144"/>
                      </a:lnTo>
                      <a:lnTo>
                        <a:pt x="116" y="154"/>
                      </a:lnTo>
                      <a:lnTo>
                        <a:pt x="102" y="162"/>
                      </a:lnTo>
                      <a:lnTo>
                        <a:pt x="102" y="162"/>
                      </a:lnTo>
                      <a:lnTo>
                        <a:pt x="78" y="174"/>
                      </a:lnTo>
                      <a:lnTo>
                        <a:pt x="50" y="186"/>
                      </a:lnTo>
                      <a:lnTo>
                        <a:pt x="50" y="186"/>
                      </a:lnTo>
                      <a:lnTo>
                        <a:pt x="44" y="192"/>
                      </a:lnTo>
                      <a:lnTo>
                        <a:pt x="40" y="194"/>
                      </a:lnTo>
                      <a:lnTo>
                        <a:pt x="40" y="194"/>
                      </a:lnTo>
                      <a:lnTo>
                        <a:pt x="36" y="200"/>
                      </a:lnTo>
                      <a:lnTo>
                        <a:pt x="36" y="200"/>
                      </a:lnTo>
                      <a:lnTo>
                        <a:pt x="28" y="214"/>
                      </a:lnTo>
                      <a:lnTo>
                        <a:pt x="22" y="232"/>
                      </a:lnTo>
                      <a:lnTo>
                        <a:pt x="16" y="254"/>
                      </a:lnTo>
                      <a:lnTo>
                        <a:pt x="12" y="276"/>
                      </a:lnTo>
                      <a:lnTo>
                        <a:pt x="4" y="322"/>
                      </a:lnTo>
                      <a:lnTo>
                        <a:pt x="0" y="358"/>
                      </a:lnTo>
                      <a:lnTo>
                        <a:pt x="0" y="358"/>
                      </a:lnTo>
                      <a:lnTo>
                        <a:pt x="0" y="376"/>
                      </a:lnTo>
                      <a:lnTo>
                        <a:pt x="2" y="388"/>
                      </a:lnTo>
                      <a:lnTo>
                        <a:pt x="8" y="400"/>
                      </a:lnTo>
                      <a:lnTo>
                        <a:pt x="14" y="410"/>
                      </a:lnTo>
                      <a:lnTo>
                        <a:pt x="28" y="428"/>
                      </a:lnTo>
                      <a:lnTo>
                        <a:pt x="42" y="446"/>
                      </a:lnTo>
                      <a:lnTo>
                        <a:pt x="42" y="446"/>
                      </a:lnTo>
                      <a:lnTo>
                        <a:pt x="48" y="458"/>
                      </a:lnTo>
                      <a:lnTo>
                        <a:pt x="52" y="470"/>
                      </a:lnTo>
                      <a:lnTo>
                        <a:pt x="58" y="496"/>
                      </a:lnTo>
                      <a:lnTo>
                        <a:pt x="58" y="496"/>
                      </a:lnTo>
                      <a:lnTo>
                        <a:pt x="54" y="530"/>
                      </a:lnTo>
                      <a:lnTo>
                        <a:pt x="54" y="530"/>
                      </a:lnTo>
                      <a:lnTo>
                        <a:pt x="52" y="572"/>
                      </a:lnTo>
                      <a:lnTo>
                        <a:pt x="54" y="580"/>
                      </a:lnTo>
                      <a:lnTo>
                        <a:pt x="56" y="582"/>
                      </a:lnTo>
                      <a:lnTo>
                        <a:pt x="58" y="584"/>
                      </a:lnTo>
                      <a:lnTo>
                        <a:pt x="58" y="584"/>
                      </a:lnTo>
                      <a:lnTo>
                        <a:pt x="60" y="642"/>
                      </a:lnTo>
                      <a:lnTo>
                        <a:pt x="62" y="762"/>
                      </a:lnTo>
                      <a:lnTo>
                        <a:pt x="62" y="762"/>
                      </a:lnTo>
                      <a:lnTo>
                        <a:pt x="60" y="826"/>
                      </a:lnTo>
                      <a:lnTo>
                        <a:pt x="56" y="888"/>
                      </a:lnTo>
                      <a:lnTo>
                        <a:pt x="54" y="940"/>
                      </a:lnTo>
                      <a:lnTo>
                        <a:pt x="54" y="960"/>
                      </a:lnTo>
                      <a:lnTo>
                        <a:pt x="54" y="974"/>
                      </a:lnTo>
                      <a:lnTo>
                        <a:pt x="54" y="974"/>
                      </a:lnTo>
                      <a:lnTo>
                        <a:pt x="62" y="1018"/>
                      </a:lnTo>
                      <a:lnTo>
                        <a:pt x="64" y="1036"/>
                      </a:lnTo>
                      <a:lnTo>
                        <a:pt x="64" y="1048"/>
                      </a:lnTo>
                      <a:lnTo>
                        <a:pt x="64" y="1048"/>
                      </a:lnTo>
                      <a:lnTo>
                        <a:pt x="60" y="1058"/>
                      </a:lnTo>
                      <a:lnTo>
                        <a:pt x="50" y="1074"/>
                      </a:lnTo>
                      <a:lnTo>
                        <a:pt x="40" y="1088"/>
                      </a:lnTo>
                      <a:lnTo>
                        <a:pt x="38" y="1092"/>
                      </a:lnTo>
                      <a:lnTo>
                        <a:pt x="38" y="1096"/>
                      </a:lnTo>
                      <a:lnTo>
                        <a:pt x="38" y="1096"/>
                      </a:lnTo>
                      <a:lnTo>
                        <a:pt x="44" y="1100"/>
                      </a:lnTo>
                      <a:lnTo>
                        <a:pt x="56" y="1106"/>
                      </a:lnTo>
                      <a:lnTo>
                        <a:pt x="64" y="1108"/>
                      </a:lnTo>
                      <a:lnTo>
                        <a:pt x="72" y="1108"/>
                      </a:lnTo>
                      <a:lnTo>
                        <a:pt x="78" y="1106"/>
                      </a:lnTo>
                      <a:lnTo>
                        <a:pt x="86" y="1102"/>
                      </a:lnTo>
                      <a:lnTo>
                        <a:pt x="86" y="1102"/>
                      </a:lnTo>
                      <a:lnTo>
                        <a:pt x="110" y="1082"/>
                      </a:lnTo>
                      <a:lnTo>
                        <a:pt x="126" y="1070"/>
                      </a:lnTo>
                      <a:lnTo>
                        <a:pt x="126" y="1070"/>
                      </a:lnTo>
                      <a:lnTo>
                        <a:pt x="132" y="1066"/>
                      </a:lnTo>
                      <a:lnTo>
                        <a:pt x="134" y="1062"/>
                      </a:lnTo>
                      <a:lnTo>
                        <a:pt x="136" y="1056"/>
                      </a:lnTo>
                      <a:lnTo>
                        <a:pt x="136" y="1050"/>
                      </a:lnTo>
                      <a:lnTo>
                        <a:pt x="136" y="1050"/>
                      </a:lnTo>
                      <a:lnTo>
                        <a:pt x="138" y="1032"/>
                      </a:lnTo>
                      <a:lnTo>
                        <a:pt x="140" y="1012"/>
                      </a:lnTo>
                      <a:lnTo>
                        <a:pt x="140" y="1012"/>
                      </a:lnTo>
                      <a:lnTo>
                        <a:pt x="140" y="884"/>
                      </a:lnTo>
                      <a:lnTo>
                        <a:pt x="140" y="794"/>
                      </a:lnTo>
                      <a:lnTo>
                        <a:pt x="142" y="758"/>
                      </a:lnTo>
                      <a:lnTo>
                        <a:pt x="144" y="736"/>
                      </a:lnTo>
                      <a:lnTo>
                        <a:pt x="144" y="736"/>
                      </a:lnTo>
                      <a:lnTo>
                        <a:pt x="148" y="698"/>
                      </a:lnTo>
                      <a:lnTo>
                        <a:pt x="152" y="656"/>
                      </a:lnTo>
                      <a:lnTo>
                        <a:pt x="156" y="626"/>
                      </a:lnTo>
                      <a:lnTo>
                        <a:pt x="158" y="620"/>
                      </a:lnTo>
                      <a:lnTo>
                        <a:pt x="158" y="618"/>
                      </a:lnTo>
                      <a:lnTo>
                        <a:pt x="158" y="620"/>
                      </a:lnTo>
                      <a:lnTo>
                        <a:pt x="158" y="620"/>
                      </a:lnTo>
                      <a:lnTo>
                        <a:pt x="164" y="642"/>
                      </a:lnTo>
                      <a:lnTo>
                        <a:pt x="168" y="678"/>
                      </a:lnTo>
                      <a:lnTo>
                        <a:pt x="178" y="742"/>
                      </a:lnTo>
                      <a:lnTo>
                        <a:pt x="178" y="742"/>
                      </a:lnTo>
                      <a:lnTo>
                        <a:pt x="180" y="774"/>
                      </a:lnTo>
                      <a:lnTo>
                        <a:pt x="180" y="822"/>
                      </a:lnTo>
                      <a:lnTo>
                        <a:pt x="180" y="922"/>
                      </a:lnTo>
                      <a:lnTo>
                        <a:pt x="180" y="922"/>
                      </a:lnTo>
                      <a:lnTo>
                        <a:pt x="180" y="984"/>
                      </a:lnTo>
                      <a:lnTo>
                        <a:pt x="180" y="1030"/>
                      </a:lnTo>
                      <a:lnTo>
                        <a:pt x="180" y="1030"/>
                      </a:lnTo>
                      <a:lnTo>
                        <a:pt x="178" y="1058"/>
                      </a:lnTo>
                      <a:lnTo>
                        <a:pt x="178" y="1064"/>
                      </a:lnTo>
                      <a:lnTo>
                        <a:pt x="182" y="1066"/>
                      </a:lnTo>
                      <a:lnTo>
                        <a:pt x="182" y="1066"/>
                      </a:lnTo>
                      <a:lnTo>
                        <a:pt x="190" y="1066"/>
                      </a:lnTo>
                      <a:lnTo>
                        <a:pt x="190" y="1068"/>
                      </a:lnTo>
                      <a:lnTo>
                        <a:pt x="190" y="1076"/>
                      </a:lnTo>
                      <a:lnTo>
                        <a:pt x="190" y="1076"/>
                      </a:lnTo>
                      <a:lnTo>
                        <a:pt x="188" y="1086"/>
                      </a:lnTo>
                      <a:lnTo>
                        <a:pt x="188" y="1092"/>
                      </a:lnTo>
                      <a:lnTo>
                        <a:pt x="188" y="1098"/>
                      </a:lnTo>
                      <a:lnTo>
                        <a:pt x="192" y="1104"/>
                      </a:lnTo>
                      <a:lnTo>
                        <a:pt x="198" y="1108"/>
                      </a:lnTo>
                      <a:lnTo>
                        <a:pt x="208" y="1112"/>
                      </a:lnTo>
                      <a:lnTo>
                        <a:pt x="224" y="1112"/>
                      </a:lnTo>
                      <a:lnTo>
                        <a:pt x="224" y="1112"/>
                      </a:lnTo>
                      <a:lnTo>
                        <a:pt x="230" y="1112"/>
                      </a:lnTo>
                      <a:lnTo>
                        <a:pt x="238" y="1110"/>
                      </a:lnTo>
                      <a:lnTo>
                        <a:pt x="244" y="1106"/>
                      </a:lnTo>
                      <a:lnTo>
                        <a:pt x="248" y="1100"/>
                      </a:lnTo>
                      <a:lnTo>
                        <a:pt x="248" y="1090"/>
                      </a:lnTo>
                      <a:lnTo>
                        <a:pt x="246" y="1076"/>
                      </a:lnTo>
                      <a:lnTo>
                        <a:pt x="236" y="1056"/>
                      </a:lnTo>
                      <a:lnTo>
                        <a:pt x="236" y="1056"/>
                      </a:lnTo>
                      <a:lnTo>
                        <a:pt x="238" y="1054"/>
                      </a:lnTo>
                      <a:lnTo>
                        <a:pt x="240" y="1048"/>
                      </a:lnTo>
                      <a:lnTo>
                        <a:pt x="240" y="1042"/>
                      </a:lnTo>
                      <a:lnTo>
                        <a:pt x="240" y="1042"/>
                      </a:lnTo>
                      <a:lnTo>
                        <a:pt x="246" y="920"/>
                      </a:lnTo>
                      <a:lnTo>
                        <a:pt x="250" y="838"/>
                      </a:lnTo>
                      <a:lnTo>
                        <a:pt x="250" y="788"/>
                      </a:lnTo>
                      <a:lnTo>
                        <a:pt x="250" y="788"/>
                      </a:lnTo>
                      <a:lnTo>
                        <a:pt x="252" y="746"/>
                      </a:lnTo>
                      <a:lnTo>
                        <a:pt x="254" y="680"/>
                      </a:lnTo>
                      <a:lnTo>
                        <a:pt x="260" y="616"/>
                      </a:lnTo>
                      <a:lnTo>
                        <a:pt x="262" y="594"/>
                      </a:lnTo>
                      <a:lnTo>
                        <a:pt x="266" y="582"/>
                      </a:lnTo>
                      <a:lnTo>
                        <a:pt x="266" y="582"/>
                      </a:lnTo>
                      <a:lnTo>
                        <a:pt x="274" y="572"/>
                      </a:lnTo>
                      <a:lnTo>
                        <a:pt x="276" y="568"/>
                      </a:lnTo>
                      <a:lnTo>
                        <a:pt x="276" y="560"/>
                      </a:lnTo>
                      <a:lnTo>
                        <a:pt x="276" y="560"/>
                      </a:lnTo>
                      <a:lnTo>
                        <a:pt x="274" y="534"/>
                      </a:lnTo>
                      <a:lnTo>
                        <a:pt x="274" y="534"/>
                      </a:lnTo>
                      <a:lnTo>
                        <a:pt x="296" y="480"/>
                      </a:lnTo>
                      <a:lnTo>
                        <a:pt x="296" y="480"/>
                      </a:lnTo>
                      <a:lnTo>
                        <a:pt x="322" y="414"/>
                      </a:lnTo>
                      <a:lnTo>
                        <a:pt x="332" y="388"/>
                      </a:lnTo>
                      <a:lnTo>
                        <a:pt x="336" y="368"/>
                      </a:lnTo>
                      <a:lnTo>
                        <a:pt x="336" y="368"/>
                      </a:lnTo>
                      <a:lnTo>
                        <a:pt x="336" y="356"/>
                      </a:lnTo>
                      <a:lnTo>
                        <a:pt x="332" y="338"/>
                      </a:lnTo>
                      <a:lnTo>
                        <a:pt x="324" y="292"/>
                      </a:lnTo>
                      <a:lnTo>
                        <a:pt x="308" y="222"/>
                      </a:lnTo>
                      <a:lnTo>
                        <a:pt x="308" y="222"/>
                      </a:lnTo>
                      <a:close/>
                      <a:moveTo>
                        <a:pt x="68" y="380"/>
                      </a:moveTo>
                      <a:lnTo>
                        <a:pt x="68" y="380"/>
                      </a:lnTo>
                      <a:lnTo>
                        <a:pt x="62" y="374"/>
                      </a:lnTo>
                      <a:lnTo>
                        <a:pt x="60" y="366"/>
                      </a:lnTo>
                      <a:lnTo>
                        <a:pt x="60" y="366"/>
                      </a:lnTo>
                      <a:lnTo>
                        <a:pt x="60" y="360"/>
                      </a:lnTo>
                      <a:lnTo>
                        <a:pt x="62" y="352"/>
                      </a:lnTo>
                      <a:lnTo>
                        <a:pt x="70" y="340"/>
                      </a:lnTo>
                      <a:lnTo>
                        <a:pt x="70" y="340"/>
                      </a:lnTo>
                      <a:lnTo>
                        <a:pt x="68" y="358"/>
                      </a:lnTo>
                      <a:lnTo>
                        <a:pt x="68" y="380"/>
                      </a:lnTo>
                      <a:lnTo>
                        <a:pt x="68" y="380"/>
                      </a:lnTo>
                      <a:close/>
                      <a:moveTo>
                        <a:pt x="274" y="376"/>
                      </a:moveTo>
                      <a:lnTo>
                        <a:pt x="274" y="376"/>
                      </a:lnTo>
                      <a:lnTo>
                        <a:pt x="266" y="394"/>
                      </a:lnTo>
                      <a:lnTo>
                        <a:pt x="266" y="394"/>
                      </a:lnTo>
                      <a:lnTo>
                        <a:pt x="266" y="362"/>
                      </a:lnTo>
                      <a:lnTo>
                        <a:pt x="266" y="362"/>
                      </a:lnTo>
                      <a:lnTo>
                        <a:pt x="272" y="370"/>
                      </a:lnTo>
                      <a:lnTo>
                        <a:pt x="274" y="374"/>
                      </a:lnTo>
                      <a:lnTo>
                        <a:pt x="274" y="376"/>
                      </a:lnTo>
                      <a:lnTo>
                        <a:pt x="274" y="376"/>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71" name="Freeform 290"/>
                <p:cNvSpPr/>
                <p:nvPr/>
              </p:nvSpPr>
              <p:spPr bwMode="auto">
                <a:xfrm>
                  <a:off x="5713419" y="4491043"/>
                  <a:ext cx="82550" cy="539750"/>
                </a:xfrm>
                <a:custGeom>
                  <a:avLst/>
                  <a:gdLst/>
                  <a:ahLst/>
                  <a:cxnLst>
                    <a:cxn ang="0">
                      <a:pos x="42" y="10"/>
                    </a:cxn>
                    <a:cxn ang="0">
                      <a:pos x="42" y="10"/>
                    </a:cxn>
                    <a:cxn ang="0">
                      <a:pos x="38" y="4"/>
                    </a:cxn>
                    <a:cxn ang="0">
                      <a:pos x="34" y="0"/>
                    </a:cxn>
                    <a:cxn ang="0">
                      <a:pos x="28" y="0"/>
                    </a:cxn>
                    <a:cxn ang="0">
                      <a:pos x="28" y="0"/>
                    </a:cxn>
                    <a:cxn ang="0">
                      <a:pos x="24" y="0"/>
                    </a:cxn>
                    <a:cxn ang="0">
                      <a:pos x="20" y="4"/>
                    </a:cxn>
                    <a:cxn ang="0">
                      <a:pos x="18" y="6"/>
                    </a:cxn>
                    <a:cxn ang="0">
                      <a:pos x="18" y="10"/>
                    </a:cxn>
                    <a:cxn ang="0">
                      <a:pos x="18" y="10"/>
                    </a:cxn>
                    <a:cxn ang="0">
                      <a:pos x="22" y="16"/>
                    </a:cxn>
                    <a:cxn ang="0">
                      <a:pos x="22" y="26"/>
                    </a:cxn>
                    <a:cxn ang="0">
                      <a:pos x="22" y="26"/>
                    </a:cxn>
                    <a:cxn ang="0">
                      <a:pos x="16" y="58"/>
                    </a:cxn>
                    <a:cxn ang="0">
                      <a:pos x="12" y="76"/>
                    </a:cxn>
                    <a:cxn ang="0">
                      <a:pos x="12" y="92"/>
                    </a:cxn>
                    <a:cxn ang="0">
                      <a:pos x="12" y="92"/>
                    </a:cxn>
                    <a:cxn ang="0">
                      <a:pos x="4" y="206"/>
                    </a:cxn>
                    <a:cxn ang="0">
                      <a:pos x="0" y="286"/>
                    </a:cxn>
                    <a:cxn ang="0">
                      <a:pos x="0" y="316"/>
                    </a:cxn>
                    <a:cxn ang="0">
                      <a:pos x="2" y="334"/>
                    </a:cxn>
                    <a:cxn ang="0">
                      <a:pos x="2" y="334"/>
                    </a:cxn>
                    <a:cxn ang="0">
                      <a:pos x="4" y="338"/>
                    </a:cxn>
                    <a:cxn ang="0">
                      <a:pos x="6" y="340"/>
                    </a:cxn>
                    <a:cxn ang="0">
                      <a:pos x="10" y="340"/>
                    </a:cxn>
                    <a:cxn ang="0">
                      <a:pos x="14" y="336"/>
                    </a:cxn>
                    <a:cxn ang="0">
                      <a:pos x="22" y="328"/>
                    </a:cxn>
                    <a:cxn ang="0">
                      <a:pos x="30" y="314"/>
                    </a:cxn>
                    <a:cxn ang="0">
                      <a:pos x="46" y="286"/>
                    </a:cxn>
                    <a:cxn ang="0">
                      <a:pos x="52" y="272"/>
                    </a:cxn>
                    <a:cxn ang="0">
                      <a:pos x="52" y="272"/>
                    </a:cxn>
                    <a:cxn ang="0">
                      <a:pos x="44" y="234"/>
                    </a:cxn>
                    <a:cxn ang="0">
                      <a:pos x="40" y="196"/>
                    </a:cxn>
                    <a:cxn ang="0">
                      <a:pos x="38" y="178"/>
                    </a:cxn>
                    <a:cxn ang="0">
                      <a:pos x="38" y="158"/>
                    </a:cxn>
                    <a:cxn ang="0">
                      <a:pos x="38" y="158"/>
                    </a:cxn>
                    <a:cxn ang="0">
                      <a:pos x="42" y="82"/>
                    </a:cxn>
                    <a:cxn ang="0">
                      <a:pos x="42" y="52"/>
                    </a:cxn>
                    <a:cxn ang="0">
                      <a:pos x="40" y="42"/>
                    </a:cxn>
                    <a:cxn ang="0">
                      <a:pos x="38" y="36"/>
                    </a:cxn>
                    <a:cxn ang="0">
                      <a:pos x="38" y="36"/>
                    </a:cxn>
                    <a:cxn ang="0">
                      <a:pos x="36" y="30"/>
                    </a:cxn>
                    <a:cxn ang="0">
                      <a:pos x="34" y="24"/>
                    </a:cxn>
                    <a:cxn ang="0">
                      <a:pos x="36" y="18"/>
                    </a:cxn>
                    <a:cxn ang="0">
                      <a:pos x="42" y="10"/>
                    </a:cxn>
                    <a:cxn ang="0">
                      <a:pos x="42" y="10"/>
                    </a:cxn>
                  </a:cxnLst>
                  <a:rect l="0" t="0" r="r" b="b"/>
                  <a:pathLst>
                    <a:path w="52" h="340">
                      <a:moveTo>
                        <a:pt x="42" y="10"/>
                      </a:moveTo>
                      <a:lnTo>
                        <a:pt x="42" y="10"/>
                      </a:lnTo>
                      <a:lnTo>
                        <a:pt x="38" y="4"/>
                      </a:lnTo>
                      <a:lnTo>
                        <a:pt x="34" y="0"/>
                      </a:lnTo>
                      <a:lnTo>
                        <a:pt x="28" y="0"/>
                      </a:lnTo>
                      <a:lnTo>
                        <a:pt x="28" y="0"/>
                      </a:lnTo>
                      <a:lnTo>
                        <a:pt x="24" y="0"/>
                      </a:lnTo>
                      <a:lnTo>
                        <a:pt x="20" y="4"/>
                      </a:lnTo>
                      <a:lnTo>
                        <a:pt x="18" y="6"/>
                      </a:lnTo>
                      <a:lnTo>
                        <a:pt x="18" y="10"/>
                      </a:lnTo>
                      <a:lnTo>
                        <a:pt x="18" y="10"/>
                      </a:lnTo>
                      <a:lnTo>
                        <a:pt x="22" y="16"/>
                      </a:lnTo>
                      <a:lnTo>
                        <a:pt x="22" y="26"/>
                      </a:lnTo>
                      <a:lnTo>
                        <a:pt x="22" y="26"/>
                      </a:lnTo>
                      <a:lnTo>
                        <a:pt x="16" y="58"/>
                      </a:lnTo>
                      <a:lnTo>
                        <a:pt x="12" y="76"/>
                      </a:lnTo>
                      <a:lnTo>
                        <a:pt x="12" y="92"/>
                      </a:lnTo>
                      <a:lnTo>
                        <a:pt x="12" y="92"/>
                      </a:lnTo>
                      <a:lnTo>
                        <a:pt x="4" y="206"/>
                      </a:lnTo>
                      <a:lnTo>
                        <a:pt x="0" y="286"/>
                      </a:lnTo>
                      <a:lnTo>
                        <a:pt x="0" y="316"/>
                      </a:lnTo>
                      <a:lnTo>
                        <a:pt x="2" y="334"/>
                      </a:lnTo>
                      <a:lnTo>
                        <a:pt x="2" y="334"/>
                      </a:lnTo>
                      <a:lnTo>
                        <a:pt x="4" y="338"/>
                      </a:lnTo>
                      <a:lnTo>
                        <a:pt x="6" y="340"/>
                      </a:lnTo>
                      <a:lnTo>
                        <a:pt x="10" y="340"/>
                      </a:lnTo>
                      <a:lnTo>
                        <a:pt x="14" y="336"/>
                      </a:lnTo>
                      <a:lnTo>
                        <a:pt x="22" y="328"/>
                      </a:lnTo>
                      <a:lnTo>
                        <a:pt x="30" y="314"/>
                      </a:lnTo>
                      <a:lnTo>
                        <a:pt x="46" y="286"/>
                      </a:lnTo>
                      <a:lnTo>
                        <a:pt x="52" y="272"/>
                      </a:lnTo>
                      <a:lnTo>
                        <a:pt x="52" y="272"/>
                      </a:lnTo>
                      <a:lnTo>
                        <a:pt x="44" y="234"/>
                      </a:lnTo>
                      <a:lnTo>
                        <a:pt x="40" y="196"/>
                      </a:lnTo>
                      <a:lnTo>
                        <a:pt x="38" y="178"/>
                      </a:lnTo>
                      <a:lnTo>
                        <a:pt x="38" y="158"/>
                      </a:lnTo>
                      <a:lnTo>
                        <a:pt x="38" y="158"/>
                      </a:lnTo>
                      <a:lnTo>
                        <a:pt x="42" y="82"/>
                      </a:lnTo>
                      <a:lnTo>
                        <a:pt x="42" y="52"/>
                      </a:lnTo>
                      <a:lnTo>
                        <a:pt x="40" y="42"/>
                      </a:lnTo>
                      <a:lnTo>
                        <a:pt x="38" y="36"/>
                      </a:lnTo>
                      <a:lnTo>
                        <a:pt x="38" y="36"/>
                      </a:lnTo>
                      <a:lnTo>
                        <a:pt x="36" y="30"/>
                      </a:lnTo>
                      <a:lnTo>
                        <a:pt x="34" y="24"/>
                      </a:lnTo>
                      <a:lnTo>
                        <a:pt x="36" y="18"/>
                      </a:lnTo>
                      <a:lnTo>
                        <a:pt x="42" y="10"/>
                      </a:lnTo>
                      <a:lnTo>
                        <a:pt x="42" y="10"/>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grpSp>
        </p:grpSp>
        <p:grpSp>
          <p:nvGrpSpPr>
            <p:cNvPr id="23" name="Group 12"/>
            <p:cNvGrpSpPr/>
            <p:nvPr/>
          </p:nvGrpSpPr>
          <p:grpSpPr>
            <a:xfrm>
              <a:off x="6260339" y="3476154"/>
              <a:ext cx="526236" cy="1710272"/>
              <a:chOff x="5643570" y="3286124"/>
              <a:chExt cx="787400" cy="2559050"/>
            </a:xfrm>
            <a:solidFill>
              <a:schemeClr val="tx2">
                <a:lumMod val="75000"/>
              </a:schemeClr>
            </a:solidFill>
            <a:effectLst>
              <a:reflection blurRad="6350" stA="52000" endA="300" endPos="35000" dir="5400000" sy="-100000" algn="bl" rotWithShape="0"/>
            </a:effectLst>
          </p:grpSpPr>
          <p:sp>
            <p:nvSpPr>
              <p:cNvPr id="45" name="Freeform 291"/>
              <p:cNvSpPr>
                <a:spLocks noEditPoints="1"/>
              </p:cNvSpPr>
              <p:nvPr/>
            </p:nvSpPr>
            <p:spPr bwMode="auto">
              <a:xfrm>
                <a:off x="5643570" y="3286124"/>
                <a:ext cx="787400" cy="2559050"/>
              </a:xfrm>
              <a:custGeom>
                <a:avLst/>
                <a:gdLst/>
                <a:ahLst/>
                <a:cxnLst>
                  <a:cxn ang="0">
                    <a:pos x="488" y="770"/>
                  </a:cxn>
                  <a:cxn ang="0">
                    <a:pos x="478" y="654"/>
                  </a:cxn>
                  <a:cxn ang="0">
                    <a:pos x="456" y="408"/>
                  </a:cxn>
                  <a:cxn ang="0">
                    <a:pos x="440" y="306"/>
                  </a:cxn>
                  <a:cxn ang="0">
                    <a:pos x="376" y="268"/>
                  </a:cxn>
                  <a:cxn ang="0">
                    <a:pos x="306" y="226"/>
                  </a:cxn>
                  <a:cxn ang="0">
                    <a:pos x="312" y="188"/>
                  </a:cxn>
                  <a:cxn ang="0">
                    <a:pos x="344" y="130"/>
                  </a:cxn>
                  <a:cxn ang="0">
                    <a:pos x="344" y="108"/>
                  </a:cxn>
                  <a:cxn ang="0">
                    <a:pos x="340" y="38"/>
                  </a:cxn>
                  <a:cxn ang="0">
                    <a:pos x="292" y="2"/>
                  </a:cxn>
                  <a:cxn ang="0">
                    <a:pos x="226" y="8"/>
                  </a:cxn>
                  <a:cxn ang="0">
                    <a:pos x="190" y="58"/>
                  </a:cxn>
                  <a:cxn ang="0">
                    <a:pos x="182" y="110"/>
                  </a:cxn>
                  <a:cxn ang="0">
                    <a:pos x="196" y="174"/>
                  </a:cxn>
                  <a:cxn ang="0">
                    <a:pos x="202" y="210"/>
                  </a:cxn>
                  <a:cxn ang="0">
                    <a:pos x="184" y="242"/>
                  </a:cxn>
                  <a:cxn ang="0">
                    <a:pos x="70" y="290"/>
                  </a:cxn>
                  <a:cxn ang="0">
                    <a:pos x="28" y="430"/>
                  </a:cxn>
                  <a:cxn ang="0">
                    <a:pos x="2" y="528"/>
                  </a:cxn>
                  <a:cxn ang="0">
                    <a:pos x="10" y="610"/>
                  </a:cxn>
                  <a:cxn ang="0">
                    <a:pos x="26" y="714"/>
                  </a:cxn>
                  <a:cxn ang="0">
                    <a:pos x="40" y="712"/>
                  </a:cxn>
                  <a:cxn ang="0">
                    <a:pos x="48" y="768"/>
                  </a:cxn>
                  <a:cxn ang="0">
                    <a:pos x="102" y="820"/>
                  </a:cxn>
                  <a:cxn ang="0">
                    <a:pos x="90" y="1098"/>
                  </a:cxn>
                  <a:cxn ang="0">
                    <a:pos x="76" y="1526"/>
                  </a:cxn>
                  <a:cxn ang="0">
                    <a:pos x="96" y="1546"/>
                  </a:cxn>
                  <a:cxn ang="0">
                    <a:pos x="72" y="1588"/>
                  </a:cxn>
                  <a:cxn ang="0">
                    <a:pos x="84" y="1608"/>
                  </a:cxn>
                  <a:cxn ang="0">
                    <a:pos x="150" y="1602"/>
                  </a:cxn>
                  <a:cxn ang="0">
                    <a:pos x="170" y="1552"/>
                  </a:cxn>
                  <a:cxn ang="0">
                    <a:pos x="186" y="1410"/>
                  </a:cxn>
                  <a:cxn ang="0">
                    <a:pos x="204" y="1188"/>
                  </a:cxn>
                  <a:cxn ang="0">
                    <a:pos x="244" y="884"/>
                  </a:cxn>
                  <a:cxn ang="0">
                    <a:pos x="274" y="1008"/>
                  </a:cxn>
                  <a:cxn ang="0">
                    <a:pos x="296" y="1206"/>
                  </a:cxn>
                  <a:cxn ang="0">
                    <a:pos x="308" y="1524"/>
                  </a:cxn>
                  <a:cxn ang="0">
                    <a:pos x="310" y="1570"/>
                  </a:cxn>
                  <a:cxn ang="0">
                    <a:pos x="354" y="1592"/>
                  </a:cxn>
                  <a:cxn ang="0">
                    <a:pos x="418" y="1608"/>
                  </a:cxn>
                  <a:cxn ang="0">
                    <a:pos x="444" y="1590"/>
                  </a:cxn>
                  <a:cxn ang="0">
                    <a:pos x="400" y="1542"/>
                  </a:cxn>
                  <a:cxn ang="0">
                    <a:pos x="424" y="1452"/>
                  </a:cxn>
                  <a:cxn ang="0">
                    <a:pos x="410" y="1348"/>
                  </a:cxn>
                  <a:cxn ang="0">
                    <a:pos x="412" y="874"/>
                  </a:cxn>
                  <a:cxn ang="0">
                    <a:pos x="420" y="796"/>
                  </a:cxn>
                  <a:cxn ang="0">
                    <a:pos x="428" y="752"/>
                  </a:cxn>
                  <a:cxn ang="0">
                    <a:pos x="446" y="792"/>
                  </a:cxn>
                  <a:cxn ang="0">
                    <a:pos x="450" y="826"/>
                  </a:cxn>
                  <a:cxn ang="0">
                    <a:pos x="452" y="854"/>
                  </a:cxn>
                  <a:cxn ang="0">
                    <a:pos x="440" y="882"/>
                  </a:cxn>
                  <a:cxn ang="0">
                    <a:pos x="478" y="872"/>
                  </a:cxn>
                  <a:cxn ang="0">
                    <a:pos x="496" y="828"/>
                  </a:cxn>
                  <a:cxn ang="0">
                    <a:pos x="94" y="668"/>
                  </a:cxn>
                  <a:cxn ang="0">
                    <a:pos x="82" y="694"/>
                  </a:cxn>
                  <a:cxn ang="0">
                    <a:pos x="88" y="678"/>
                  </a:cxn>
                  <a:cxn ang="0">
                    <a:pos x="82" y="604"/>
                  </a:cxn>
                  <a:cxn ang="0">
                    <a:pos x="78" y="540"/>
                  </a:cxn>
                  <a:cxn ang="0">
                    <a:pos x="104" y="488"/>
                  </a:cxn>
                </a:cxnLst>
                <a:rect l="0" t="0" r="r" b="b"/>
                <a:pathLst>
                  <a:path w="496" h="1612">
                    <a:moveTo>
                      <a:pt x="492" y="798"/>
                    </a:moveTo>
                    <a:lnTo>
                      <a:pt x="492" y="798"/>
                    </a:lnTo>
                    <a:lnTo>
                      <a:pt x="486" y="780"/>
                    </a:lnTo>
                    <a:lnTo>
                      <a:pt x="486" y="772"/>
                    </a:lnTo>
                    <a:lnTo>
                      <a:pt x="486" y="772"/>
                    </a:lnTo>
                    <a:lnTo>
                      <a:pt x="488" y="770"/>
                    </a:lnTo>
                    <a:lnTo>
                      <a:pt x="490" y="766"/>
                    </a:lnTo>
                    <a:lnTo>
                      <a:pt x="490" y="754"/>
                    </a:lnTo>
                    <a:lnTo>
                      <a:pt x="490" y="736"/>
                    </a:lnTo>
                    <a:lnTo>
                      <a:pt x="488" y="716"/>
                    </a:lnTo>
                    <a:lnTo>
                      <a:pt x="482" y="676"/>
                    </a:lnTo>
                    <a:lnTo>
                      <a:pt x="478" y="654"/>
                    </a:lnTo>
                    <a:lnTo>
                      <a:pt x="478" y="654"/>
                    </a:lnTo>
                    <a:lnTo>
                      <a:pt x="472" y="608"/>
                    </a:lnTo>
                    <a:lnTo>
                      <a:pt x="464" y="532"/>
                    </a:lnTo>
                    <a:lnTo>
                      <a:pt x="464" y="532"/>
                    </a:lnTo>
                    <a:lnTo>
                      <a:pt x="458" y="460"/>
                    </a:lnTo>
                    <a:lnTo>
                      <a:pt x="456" y="408"/>
                    </a:lnTo>
                    <a:lnTo>
                      <a:pt x="456" y="408"/>
                    </a:lnTo>
                    <a:lnTo>
                      <a:pt x="454" y="376"/>
                    </a:lnTo>
                    <a:lnTo>
                      <a:pt x="448" y="330"/>
                    </a:lnTo>
                    <a:lnTo>
                      <a:pt x="448" y="330"/>
                    </a:lnTo>
                    <a:lnTo>
                      <a:pt x="444" y="316"/>
                    </a:lnTo>
                    <a:lnTo>
                      <a:pt x="440" y="306"/>
                    </a:lnTo>
                    <a:lnTo>
                      <a:pt x="434" y="298"/>
                    </a:lnTo>
                    <a:lnTo>
                      <a:pt x="428" y="290"/>
                    </a:lnTo>
                    <a:lnTo>
                      <a:pt x="414" y="280"/>
                    </a:lnTo>
                    <a:lnTo>
                      <a:pt x="404" y="276"/>
                    </a:lnTo>
                    <a:lnTo>
                      <a:pt x="404" y="276"/>
                    </a:lnTo>
                    <a:lnTo>
                      <a:pt x="376" y="268"/>
                    </a:lnTo>
                    <a:lnTo>
                      <a:pt x="360" y="262"/>
                    </a:lnTo>
                    <a:lnTo>
                      <a:pt x="344" y="254"/>
                    </a:lnTo>
                    <a:lnTo>
                      <a:pt x="344" y="254"/>
                    </a:lnTo>
                    <a:lnTo>
                      <a:pt x="320" y="240"/>
                    </a:lnTo>
                    <a:lnTo>
                      <a:pt x="312" y="232"/>
                    </a:lnTo>
                    <a:lnTo>
                      <a:pt x="306" y="226"/>
                    </a:lnTo>
                    <a:lnTo>
                      <a:pt x="306" y="226"/>
                    </a:lnTo>
                    <a:lnTo>
                      <a:pt x="304" y="218"/>
                    </a:lnTo>
                    <a:lnTo>
                      <a:pt x="304" y="210"/>
                    </a:lnTo>
                    <a:lnTo>
                      <a:pt x="310" y="190"/>
                    </a:lnTo>
                    <a:lnTo>
                      <a:pt x="310" y="190"/>
                    </a:lnTo>
                    <a:lnTo>
                      <a:pt x="312" y="188"/>
                    </a:lnTo>
                    <a:lnTo>
                      <a:pt x="316" y="186"/>
                    </a:lnTo>
                    <a:lnTo>
                      <a:pt x="322" y="180"/>
                    </a:lnTo>
                    <a:lnTo>
                      <a:pt x="330" y="168"/>
                    </a:lnTo>
                    <a:lnTo>
                      <a:pt x="330" y="168"/>
                    </a:lnTo>
                    <a:lnTo>
                      <a:pt x="338" y="148"/>
                    </a:lnTo>
                    <a:lnTo>
                      <a:pt x="344" y="130"/>
                    </a:lnTo>
                    <a:lnTo>
                      <a:pt x="344" y="130"/>
                    </a:lnTo>
                    <a:lnTo>
                      <a:pt x="344" y="126"/>
                    </a:lnTo>
                    <a:lnTo>
                      <a:pt x="342" y="124"/>
                    </a:lnTo>
                    <a:lnTo>
                      <a:pt x="340" y="122"/>
                    </a:lnTo>
                    <a:lnTo>
                      <a:pt x="340" y="122"/>
                    </a:lnTo>
                    <a:lnTo>
                      <a:pt x="344" y="108"/>
                    </a:lnTo>
                    <a:lnTo>
                      <a:pt x="346" y="94"/>
                    </a:lnTo>
                    <a:lnTo>
                      <a:pt x="348" y="76"/>
                    </a:lnTo>
                    <a:lnTo>
                      <a:pt x="348" y="76"/>
                    </a:lnTo>
                    <a:lnTo>
                      <a:pt x="348" y="66"/>
                    </a:lnTo>
                    <a:lnTo>
                      <a:pt x="346" y="56"/>
                    </a:lnTo>
                    <a:lnTo>
                      <a:pt x="340" y="38"/>
                    </a:lnTo>
                    <a:lnTo>
                      <a:pt x="332" y="26"/>
                    </a:lnTo>
                    <a:lnTo>
                      <a:pt x="326" y="20"/>
                    </a:lnTo>
                    <a:lnTo>
                      <a:pt x="326" y="20"/>
                    </a:lnTo>
                    <a:lnTo>
                      <a:pt x="316" y="12"/>
                    </a:lnTo>
                    <a:lnTo>
                      <a:pt x="302" y="6"/>
                    </a:lnTo>
                    <a:lnTo>
                      <a:pt x="292" y="2"/>
                    </a:lnTo>
                    <a:lnTo>
                      <a:pt x="280" y="0"/>
                    </a:lnTo>
                    <a:lnTo>
                      <a:pt x="266" y="0"/>
                    </a:lnTo>
                    <a:lnTo>
                      <a:pt x="250" y="0"/>
                    </a:lnTo>
                    <a:lnTo>
                      <a:pt x="250" y="0"/>
                    </a:lnTo>
                    <a:lnTo>
                      <a:pt x="236" y="4"/>
                    </a:lnTo>
                    <a:lnTo>
                      <a:pt x="226" y="8"/>
                    </a:lnTo>
                    <a:lnTo>
                      <a:pt x="216" y="16"/>
                    </a:lnTo>
                    <a:lnTo>
                      <a:pt x="208" y="24"/>
                    </a:lnTo>
                    <a:lnTo>
                      <a:pt x="202" y="32"/>
                    </a:lnTo>
                    <a:lnTo>
                      <a:pt x="198" y="42"/>
                    </a:lnTo>
                    <a:lnTo>
                      <a:pt x="190" y="58"/>
                    </a:lnTo>
                    <a:lnTo>
                      <a:pt x="190" y="58"/>
                    </a:lnTo>
                    <a:lnTo>
                      <a:pt x="186" y="76"/>
                    </a:lnTo>
                    <a:lnTo>
                      <a:pt x="186" y="90"/>
                    </a:lnTo>
                    <a:lnTo>
                      <a:pt x="188" y="106"/>
                    </a:lnTo>
                    <a:lnTo>
                      <a:pt x="188" y="106"/>
                    </a:lnTo>
                    <a:lnTo>
                      <a:pt x="184" y="108"/>
                    </a:lnTo>
                    <a:lnTo>
                      <a:pt x="182" y="110"/>
                    </a:lnTo>
                    <a:lnTo>
                      <a:pt x="180" y="116"/>
                    </a:lnTo>
                    <a:lnTo>
                      <a:pt x="180" y="126"/>
                    </a:lnTo>
                    <a:lnTo>
                      <a:pt x="182" y="138"/>
                    </a:lnTo>
                    <a:lnTo>
                      <a:pt x="188" y="160"/>
                    </a:lnTo>
                    <a:lnTo>
                      <a:pt x="192" y="170"/>
                    </a:lnTo>
                    <a:lnTo>
                      <a:pt x="196" y="174"/>
                    </a:lnTo>
                    <a:lnTo>
                      <a:pt x="196" y="174"/>
                    </a:lnTo>
                    <a:lnTo>
                      <a:pt x="198" y="178"/>
                    </a:lnTo>
                    <a:lnTo>
                      <a:pt x="200" y="182"/>
                    </a:lnTo>
                    <a:lnTo>
                      <a:pt x="202" y="194"/>
                    </a:lnTo>
                    <a:lnTo>
                      <a:pt x="202" y="210"/>
                    </a:lnTo>
                    <a:lnTo>
                      <a:pt x="202" y="210"/>
                    </a:lnTo>
                    <a:lnTo>
                      <a:pt x="200" y="214"/>
                    </a:lnTo>
                    <a:lnTo>
                      <a:pt x="198" y="224"/>
                    </a:lnTo>
                    <a:lnTo>
                      <a:pt x="194" y="234"/>
                    </a:lnTo>
                    <a:lnTo>
                      <a:pt x="190" y="238"/>
                    </a:lnTo>
                    <a:lnTo>
                      <a:pt x="184" y="242"/>
                    </a:lnTo>
                    <a:lnTo>
                      <a:pt x="184" y="242"/>
                    </a:lnTo>
                    <a:lnTo>
                      <a:pt x="162" y="252"/>
                    </a:lnTo>
                    <a:lnTo>
                      <a:pt x="146" y="258"/>
                    </a:lnTo>
                    <a:lnTo>
                      <a:pt x="146" y="258"/>
                    </a:lnTo>
                    <a:lnTo>
                      <a:pt x="78" y="286"/>
                    </a:lnTo>
                    <a:lnTo>
                      <a:pt x="78" y="286"/>
                    </a:lnTo>
                    <a:lnTo>
                      <a:pt x="70" y="290"/>
                    </a:lnTo>
                    <a:lnTo>
                      <a:pt x="62" y="300"/>
                    </a:lnTo>
                    <a:lnTo>
                      <a:pt x="54" y="314"/>
                    </a:lnTo>
                    <a:lnTo>
                      <a:pt x="50" y="326"/>
                    </a:lnTo>
                    <a:lnTo>
                      <a:pt x="50" y="326"/>
                    </a:lnTo>
                    <a:lnTo>
                      <a:pt x="38" y="390"/>
                    </a:lnTo>
                    <a:lnTo>
                      <a:pt x="28" y="430"/>
                    </a:lnTo>
                    <a:lnTo>
                      <a:pt x="20" y="458"/>
                    </a:lnTo>
                    <a:lnTo>
                      <a:pt x="20" y="458"/>
                    </a:lnTo>
                    <a:lnTo>
                      <a:pt x="10" y="492"/>
                    </a:lnTo>
                    <a:lnTo>
                      <a:pt x="4" y="518"/>
                    </a:lnTo>
                    <a:lnTo>
                      <a:pt x="4" y="518"/>
                    </a:lnTo>
                    <a:lnTo>
                      <a:pt x="2" y="528"/>
                    </a:lnTo>
                    <a:lnTo>
                      <a:pt x="0" y="540"/>
                    </a:lnTo>
                    <a:lnTo>
                      <a:pt x="0" y="554"/>
                    </a:lnTo>
                    <a:lnTo>
                      <a:pt x="2" y="564"/>
                    </a:lnTo>
                    <a:lnTo>
                      <a:pt x="2" y="564"/>
                    </a:lnTo>
                    <a:lnTo>
                      <a:pt x="6" y="582"/>
                    </a:lnTo>
                    <a:lnTo>
                      <a:pt x="10" y="610"/>
                    </a:lnTo>
                    <a:lnTo>
                      <a:pt x="14" y="656"/>
                    </a:lnTo>
                    <a:lnTo>
                      <a:pt x="14" y="656"/>
                    </a:lnTo>
                    <a:lnTo>
                      <a:pt x="16" y="672"/>
                    </a:lnTo>
                    <a:lnTo>
                      <a:pt x="18" y="692"/>
                    </a:lnTo>
                    <a:lnTo>
                      <a:pt x="22" y="710"/>
                    </a:lnTo>
                    <a:lnTo>
                      <a:pt x="26" y="714"/>
                    </a:lnTo>
                    <a:lnTo>
                      <a:pt x="30" y="716"/>
                    </a:lnTo>
                    <a:lnTo>
                      <a:pt x="30" y="716"/>
                    </a:lnTo>
                    <a:lnTo>
                      <a:pt x="36" y="712"/>
                    </a:lnTo>
                    <a:lnTo>
                      <a:pt x="38" y="712"/>
                    </a:lnTo>
                    <a:lnTo>
                      <a:pt x="40" y="712"/>
                    </a:lnTo>
                    <a:lnTo>
                      <a:pt x="40" y="712"/>
                    </a:lnTo>
                    <a:lnTo>
                      <a:pt x="44" y="718"/>
                    </a:lnTo>
                    <a:lnTo>
                      <a:pt x="44" y="724"/>
                    </a:lnTo>
                    <a:lnTo>
                      <a:pt x="46" y="740"/>
                    </a:lnTo>
                    <a:lnTo>
                      <a:pt x="46" y="740"/>
                    </a:lnTo>
                    <a:lnTo>
                      <a:pt x="46" y="756"/>
                    </a:lnTo>
                    <a:lnTo>
                      <a:pt x="48" y="768"/>
                    </a:lnTo>
                    <a:lnTo>
                      <a:pt x="52" y="778"/>
                    </a:lnTo>
                    <a:lnTo>
                      <a:pt x="58" y="792"/>
                    </a:lnTo>
                    <a:lnTo>
                      <a:pt x="68" y="802"/>
                    </a:lnTo>
                    <a:lnTo>
                      <a:pt x="82" y="812"/>
                    </a:lnTo>
                    <a:lnTo>
                      <a:pt x="102" y="820"/>
                    </a:lnTo>
                    <a:lnTo>
                      <a:pt x="102" y="820"/>
                    </a:lnTo>
                    <a:lnTo>
                      <a:pt x="102" y="898"/>
                    </a:lnTo>
                    <a:lnTo>
                      <a:pt x="102" y="898"/>
                    </a:lnTo>
                    <a:lnTo>
                      <a:pt x="100" y="946"/>
                    </a:lnTo>
                    <a:lnTo>
                      <a:pt x="98" y="1004"/>
                    </a:lnTo>
                    <a:lnTo>
                      <a:pt x="90" y="1098"/>
                    </a:lnTo>
                    <a:lnTo>
                      <a:pt x="90" y="1098"/>
                    </a:lnTo>
                    <a:lnTo>
                      <a:pt x="84" y="1174"/>
                    </a:lnTo>
                    <a:lnTo>
                      <a:pt x="80" y="1220"/>
                    </a:lnTo>
                    <a:lnTo>
                      <a:pt x="80" y="1270"/>
                    </a:lnTo>
                    <a:lnTo>
                      <a:pt x="80" y="1270"/>
                    </a:lnTo>
                    <a:lnTo>
                      <a:pt x="76" y="1526"/>
                    </a:lnTo>
                    <a:lnTo>
                      <a:pt x="76" y="1526"/>
                    </a:lnTo>
                    <a:lnTo>
                      <a:pt x="78" y="1534"/>
                    </a:lnTo>
                    <a:lnTo>
                      <a:pt x="80" y="1536"/>
                    </a:lnTo>
                    <a:lnTo>
                      <a:pt x="82" y="1536"/>
                    </a:lnTo>
                    <a:lnTo>
                      <a:pt x="88" y="1540"/>
                    </a:lnTo>
                    <a:lnTo>
                      <a:pt x="92" y="1542"/>
                    </a:lnTo>
                    <a:lnTo>
                      <a:pt x="96" y="1546"/>
                    </a:lnTo>
                    <a:lnTo>
                      <a:pt x="96" y="1546"/>
                    </a:lnTo>
                    <a:lnTo>
                      <a:pt x="98" y="1550"/>
                    </a:lnTo>
                    <a:lnTo>
                      <a:pt x="96" y="1552"/>
                    </a:lnTo>
                    <a:lnTo>
                      <a:pt x="92" y="1560"/>
                    </a:lnTo>
                    <a:lnTo>
                      <a:pt x="78" y="1578"/>
                    </a:lnTo>
                    <a:lnTo>
                      <a:pt x="72" y="1588"/>
                    </a:lnTo>
                    <a:lnTo>
                      <a:pt x="70" y="1596"/>
                    </a:lnTo>
                    <a:lnTo>
                      <a:pt x="70" y="1598"/>
                    </a:lnTo>
                    <a:lnTo>
                      <a:pt x="72" y="1602"/>
                    </a:lnTo>
                    <a:lnTo>
                      <a:pt x="78" y="1606"/>
                    </a:lnTo>
                    <a:lnTo>
                      <a:pt x="84" y="1608"/>
                    </a:lnTo>
                    <a:lnTo>
                      <a:pt x="84" y="1608"/>
                    </a:lnTo>
                    <a:lnTo>
                      <a:pt x="100" y="1610"/>
                    </a:lnTo>
                    <a:lnTo>
                      <a:pt x="114" y="1612"/>
                    </a:lnTo>
                    <a:lnTo>
                      <a:pt x="124" y="1612"/>
                    </a:lnTo>
                    <a:lnTo>
                      <a:pt x="134" y="1610"/>
                    </a:lnTo>
                    <a:lnTo>
                      <a:pt x="144" y="1606"/>
                    </a:lnTo>
                    <a:lnTo>
                      <a:pt x="150" y="1602"/>
                    </a:lnTo>
                    <a:lnTo>
                      <a:pt x="156" y="1598"/>
                    </a:lnTo>
                    <a:lnTo>
                      <a:pt x="160" y="1592"/>
                    </a:lnTo>
                    <a:lnTo>
                      <a:pt x="166" y="1580"/>
                    </a:lnTo>
                    <a:lnTo>
                      <a:pt x="170" y="1568"/>
                    </a:lnTo>
                    <a:lnTo>
                      <a:pt x="170" y="1552"/>
                    </a:lnTo>
                    <a:lnTo>
                      <a:pt x="170" y="1552"/>
                    </a:lnTo>
                    <a:lnTo>
                      <a:pt x="174" y="1532"/>
                    </a:lnTo>
                    <a:lnTo>
                      <a:pt x="174" y="1532"/>
                    </a:lnTo>
                    <a:lnTo>
                      <a:pt x="178" y="1522"/>
                    </a:lnTo>
                    <a:lnTo>
                      <a:pt x="180" y="1504"/>
                    </a:lnTo>
                    <a:lnTo>
                      <a:pt x="184" y="1458"/>
                    </a:lnTo>
                    <a:lnTo>
                      <a:pt x="186" y="1410"/>
                    </a:lnTo>
                    <a:lnTo>
                      <a:pt x="188" y="1376"/>
                    </a:lnTo>
                    <a:lnTo>
                      <a:pt x="188" y="1376"/>
                    </a:lnTo>
                    <a:lnTo>
                      <a:pt x="190" y="1344"/>
                    </a:lnTo>
                    <a:lnTo>
                      <a:pt x="192" y="1294"/>
                    </a:lnTo>
                    <a:lnTo>
                      <a:pt x="198" y="1240"/>
                    </a:lnTo>
                    <a:lnTo>
                      <a:pt x="204" y="1188"/>
                    </a:lnTo>
                    <a:lnTo>
                      <a:pt x="204" y="1188"/>
                    </a:lnTo>
                    <a:lnTo>
                      <a:pt x="216" y="1086"/>
                    </a:lnTo>
                    <a:lnTo>
                      <a:pt x="230" y="972"/>
                    </a:lnTo>
                    <a:lnTo>
                      <a:pt x="230" y="972"/>
                    </a:lnTo>
                    <a:lnTo>
                      <a:pt x="236" y="922"/>
                    </a:lnTo>
                    <a:lnTo>
                      <a:pt x="244" y="884"/>
                    </a:lnTo>
                    <a:lnTo>
                      <a:pt x="254" y="850"/>
                    </a:lnTo>
                    <a:lnTo>
                      <a:pt x="254" y="850"/>
                    </a:lnTo>
                    <a:lnTo>
                      <a:pt x="254" y="878"/>
                    </a:lnTo>
                    <a:lnTo>
                      <a:pt x="258" y="906"/>
                    </a:lnTo>
                    <a:lnTo>
                      <a:pt x="264" y="960"/>
                    </a:lnTo>
                    <a:lnTo>
                      <a:pt x="274" y="1008"/>
                    </a:lnTo>
                    <a:lnTo>
                      <a:pt x="280" y="1052"/>
                    </a:lnTo>
                    <a:lnTo>
                      <a:pt x="280" y="1052"/>
                    </a:lnTo>
                    <a:lnTo>
                      <a:pt x="288" y="1144"/>
                    </a:lnTo>
                    <a:lnTo>
                      <a:pt x="292" y="1182"/>
                    </a:lnTo>
                    <a:lnTo>
                      <a:pt x="296" y="1206"/>
                    </a:lnTo>
                    <a:lnTo>
                      <a:pt x="296" y="1206"/>
                    </a:lnTo>
                    <a:lnTo>
                      <a:pt x="298" y="1222"/>
                    </a:lnTo>
                    <a:lnTo>
                      <a:pt x="300" y="1252"/>
                    </a:lnTo>
                    <a:lnTo>
                      <a:pt x="304" y="1342"/>
                    </a:lnTo>
                    <a:lnTo>
                      <a:pt x="308" y="1488"/>
                    </a:lnTo>
                    <a:lnTo>
                      <a:pt x="308" y="1488"/>
                    </a:lnTo>
                    <a:lnTo>
                      <a:pt x="308" y="1524"/>
                    </a:lnTo>
                    <a:lnTo>
                      <a:pt x="308" y="1538"/>
                    </a:lnTo>
                    <a:lnTo>
                      <a:pt x="312" y="1550"/>
                    </a:lnTo>
                    <a:lnTo>
                      <a:pt x="312" y="1550"/>
                    </a:lnTo>
                    <a:lnTo>
                      <a:pt x="312" y="1560"/>
                    </a:lnTo>
                    <a:lnTo>
                      <a:pt x="312" y="1566"/>
                    </a:lnTo>
                    <a:lnTo>
                      <a:pt x="310" y="1570"/>
                    </a:lnTo>
                    <a:lnTo>
                      <a:pt x="310" y="1576"/>
                    </a:lnTo>
                    <a:lnTo>
                      <a:pt x="310" y="1576"/>
                    </a:lnTo>
                    <a:lnTo>
                      <a:pt x="312" y="1578"/>
                    </a:lnTo>
                    <a:lnTo>
                      <a:pt x="318" y="1582"/>
                    </a:lnTo>
                    <a:lnTo>
                      <a:pt x="332" y="1586"/>
                    </a:lnTo>
                    <a:lnTo>
                      <a:pt x="354" y="1592"/>
                    </a:lnTo>
                    <a:lnTo>
                      <a:pt x="376" y="1600"/>
                    </a:lnTo>
                    <a:lnTo>
                      <a:pt x="376" y="1600"/>
                    </a:lnTo>
                    <a:lnTo>
                      <a:pt x="388" y="1604"/>
                    </a:lnTo>
                    <a:lnTo>
                      <a:pt x="398" y="1606"/>
                    </a:lnTo>
                    <a:lnTo>
                      <a:pt x="410" y="1608"/>
                    </a:lnTo>
                    <a:lnTo>
                      <a:pt x="418" y="1608"/>
                    </a:lnTo>
                    <a:lnTo>
                      <a:pt x="428" y="1606"/>
                    </a:lnTo>
                    <a:lnTo>
                      <a:pt x="434" y="1602"/>
                    </a:lnTo>
                    <a:lnTo>
                      <a:pt x="440" y="1600"/>
                    </a:lnTo>
                    <a:lnTo>
                      <a:pt x="444" y="1594"/>
                    </a:lnTo>
                    <a:lnTo>
                      <a:pt x="444" y="1594"/>
                    </a:lnTo>
                    <a:lnTo>
                      <a:pt x="444" y="1590"/>
                    </a:lnTo>
                    <a:lnTo>
                      <a:pt x="440" y="1582"/>
                    </a:lnTo>
                    <a:lnTo>
                      <a:pt x="434" y="1576"/>
                    </a:lnTo>
                    <a:lnTo>
                      <a:pt x="426" y="1568"/>
                    </a:lnTo>
                    <a:lnTo>
                      <a:pt x="400" y="1546"/>
                    </a:lnTo>
                    <a:lnTo>
                      <a:pt x="400" y="1546"/>
                    </a:lnTo>
                    <a:lnTo>
                      <a:pt x="400" y="1542"/>
                    </a:lnTo>
                    <a:lnTo>
                      <a:pt x="400" y="1536"/>
                    </a:lnTo>
                    <a:lnTo>
                      <a:pt x="406" y="1514"/>
                    </a:lnTo>
                    <a:lnTo>
                      <a:pt x="422" y="1468"/>
                    </a:lnTo>
                    <a:lnTo>
                      <a:pt x="422" y="1468"/>
                    </a:lnTo>
                    <a:lnTo>
                      <a:pt x="422" y="1460"/>
                    </a:lnTo>
                    <a:lnTo>
                      <a:pt x="424" y="1452"/>
                    </a:lnTo>
                    <a:lnTo>
                      <a:pt x="422" y="1436"/>
                    </a:lnTo>
                    <a:lnTo>
                      <a:pt x="416" y="1418"/>
                    </a:lnTo>
                    <a:lnTo>
                      <a:pt x="412" y="1392"/>
                    </a:lnTo>
                    <a:lnTo>
                      <a:pt x="412" y="1392"/>
                    </a:lnTo>
                    <a:lnTo>
                      <a:pt x="410" y="1374"/>
                    </a:lnTo>
                    <a:lnTo>
                      <a:pt x="410" y="1348"/>
                    </a:lnTo>
                    <a:lnTo>
                      <a:pt x="412" y="1290"/>
                    </a:lnTo>
                    <a:lnTo>
                      <a:pt x="414" y="1234"/>
                    </a:lnTo>
                    <a:lnTo>
                      <a:pt x="416" y="1194"/>
                    </a:lnTo>
                    <a:lnTo>
                      <a:pt x="416" y="1194"/>
                    </a:lnTo>
                    <a:lnTo>
                      <a:pt x="414" y="1032"/>
                    </a:lnTo>
                    <a:lnTo>
                      <a:pt x="412" y="874"/>
                    </a:lnTo>
                    <a:lnTo>
                      <a:pt x="412" y="874"/>
                    </a:lnTo>
                    <a:lnTo>
                      <a:pt x="412" y="852"/>
                    </a:lnTo>
                    <a:lnTo>
                      <a:pt x="414" y="832"/>
                    </a:lnTo>
                    <a:lnTo>
                      <a:pt x="416" y="814"/>
                    </a:lnTo>
                    <a:lnTo>
                      <a:pt x="416" y="814"/>
                    </a:lnTo>
                    <a:lnTo>
                      <a:pt x="420" y="796"/>
                    </a:lnTo>
                    <a:lnTo>
                      <a:pt x="422" y="774"/>
                    </a:lnTo>
                    <a:lnTo>
                      <a:pt x="422" y="774"/>
                    </a:lnTo>
                    <a:lnTo>
                      <a:pt x="422" y="762"/>
                    </a:lnTo>
                    <a:lnTo>
                      <a:pt x="424" y="756"/>
                    </a:lnTo>
                    <a:lnTo>
                      <a:pt x="428" y="752"/>
                    </a:lnTo>
                    <a:lnTo>
                      <a:pt x="428" y="752"/>
                    </a:lnTo>
                    <a:lnTo>
                      <a:pt x="430" y="764"/>
                    </a:lnTo>
                    <a:lnTo>
                      <a:pt x="434" y="774"/>
                    </a:lnTo>
                    <a:lnTo>
                      <a:pt x="442" y="784"/>
                    </a:lnTo>
                    <a:lnTo>
                      <a:pt x="442" y="784"/>
                    </a:lnTo>
                    <a:lnTo>
                      <a:pt x="446" y="788"/>
                    </a:lnTo>
                    <a:lnTo>
                      <a:pt x="446" y="792"/>
                    </a:lnTo>
                    <a:lnTo>
                      <a:pt x="444" y="798"/>
                    </a:lnTo>
                    <a:lnTo>
                      <a:pt x="444" y="798"/>
                    </a:lnTo>
                    <a:lnTo>
                      <a:pt x="444" y="802"/>
                    </a:lnTo>
                    <a:lnTo>
                      <a:pt x="444" y="806"/>
                    </a:lnTo>
                    <a:lnTo>
                      <a:pt x="446" y="816"/>
                    </a:lnTo>
                    <a:lnTo>
                      <a:pt x="450" y="826"/>
                    </a:lnTo>
                    <a:lnTo>
                      <a:pt x="450" y="830"/>
                    </a:lnTo>
                    <a:lnTo>
                      <a:pt x="450" y="836"/>
                    </a:lnTo>
                    <a:lnTo>
                      <a:pt x="450" y="836"/>
                    </a:lnTo>
                    <a:lnTo>
                      <a:pt x="450" y="844"/>
                    </a:lnTo>
                    <a:lnTo>
                      <a:pt x="450" y="850"/>
                    </a:lnTo>
                    <a:lnTo>
                      <a:pt x="452" y="854"/>
                    </a:lnTo>
                    <a:lnTo>
                      <a:pt x="452" y="858"/>
                    </a:lnTo>
                    <a:lnTo>
                      <a:pt x="452" y="858"/>
                    </a:lnTo>
                    <a:lnTo>
                      <a:pt x="450" y="864"/>
                    </a:lnTo>
                    <a:lnTo>
                      <a:pt x="444" y="872"/>
                    </a:lnTo>
                    <a:lnTo>
                      <a:pt x="440" y="878"/>
                    </a:lnTo>
                    <a:lnTo>
                      <a:pt x="440" y="882"/>
                    </a:lnTo>
                    <a:lnTo>
                      <a:pt x="440" y="884"/>
                    </a:lnTo>
                    <a:lnTo>
                      <a:pt x="440" y="884"/>
                    </a:lnTo>
                    <a:lnTo>
                      <a:pt x="444" y="886"/>
                    </a:lnTo>
                    <a:lnTo>
                      <a:pt x="448" y="886"/>
                    </a:lnTo>
                    <a:lnTo>
                      <a:pt x="462" y="882"/>
                    </a:lnTo>
                    <a:lnTo>
                      <a:pt x="478" y="872"/>
                    </a:lnTo>
                    <a:lnTo>
                      <a:pt x="484" y="866"/>
                    </a:lnTo>
                    <a:lnTo>
                      <a:pt x="490" y="860"/>
                    </a:lnTo>
                    <a:lnTo>
                      <a:pt x="490" y="860"/>
                    </a:lnTo>
                    <a:lnTo>
                      <a:pt x="492" y="852"/>
                    </a:lnTo>
                    <a:lnTo>
                      <a:pt x="496" y="846"/>
                    </a:lnTo>
                    <a:lnTo>
                      <a:pt x="496" y="828"/>
                    </a:lnTo>
                    <a:lnTo>
                      <a:pt x="496" y="812"/>
                    </a:lnTo>
                    <a:lnTo>
                      <a:pt x="492" y="798"/>
                    </a:lnTo>
                    <a:lnTo>
                      <a:pt x="492" y="798"/>
                    </a:lnTo>
                    <a:close/>
                    <a:moveTo>
                      <a:pt x="94" y="620"/>
                    </a:moveTo>
                    <a:lnTo>
                      <a:pt x="94" y="620"/>
                    </a:lnTo>
                    <a:lnTo>
                      <a:pt x="94" y="668"/>
                    </a:lnTo>
                    <a:lnTo>
                      <a:pt x="98" y="698"/>
                    </a:lnTo>
                    <a:lnTo>
                      <a:pt x="98" y="698"/>
                    </a:lnTo>
                    <a:lnTo>
                      <a:pt x="92" y="698"/>
                    </a:lnTo>
                    <a:lnTo>
                      <a:pt x="86" y="696"/>
                    </a:lnTo>
                    <a:lnTo>
                      <a:pt x="82" y="696"/>
                    </a:lnTo>
                    <a:lnTo>
                      <a:pt x="82" y="694"/>
                    </a:lnTo>
                    <a:lnTo>
                      <a:pt x="80" y="690"/>
                    </a:lnTo>
                    <a:lnTo>
                      <a:pt x="82" y="686"/>
                    </a:lnTo>
                    <a:lnTo>
                      <a:pt x="82" y="686"/>
                    </a:lnTo>
                    <a:lnTo>
                      <a:pt x="84" y="684"/>
                    </a:lnTo>
                    <a:lnTo>
                      <a:pt x="86" y="680"/>
                    </a:lnTo>
                    <a:lnTo>
                      <a:pt x="88" y="678"/>
                    </a:lnTo>
                    <a:lnTo>
                      <a:pt x="88" y="674"/>
                    </a:lnTo>
                    <a:lnTo>
                      <a:pt x="88" y="674"/>
                    </a:lnTo>
                    <a:lnTo>
                      <a:pt x="88" y="660"/>
                    </a:lnTo>
                    <a:lnTo>
                      <a:pt x="86" y="640"/>
                    </a:lnTo>
                    <a:lnTo>
                      <a:pt x="84" y="622"/>
                    </a:lnTo>
                    <a:lnTo>
                      <a:pt x="82" y="604"/>
                    </a:lnTo>
                    <a:lnTo>
                      <a:pt x="82" y="604"/>
                    </a:lnTo>
                    <a:lnTo>
                      <a:pt x="80" y="590"/>
                    </a:lnTo>
                    <a:lnTo>
                      <a:pt x="78" y="576"/>
                    </a:lnTo>
                    <a:lnTo>
                      <a:pt x="78" y="560"/>
                    </a:lnTo>
                    <a:lnTo>
                      <a:pt x="78" y="540"/>
                    </a:lnTo>
                    <a:lnTo>
                      <a:pt x="78" y="540"/>
                    </a:lnTo>
                    <a:lnTo>
                      <a:pt x="82" y="524"/>
                    </a:lnTo>
                    <a:lnTo>
                      <a:pt x="88" y="508"/>
                    </a:lnTo>
                    <a:lnTo>
                      <a:pt x="96" y="494"/>
                    </a:lnTo>
                    <a:lnTo>
                      <a:pt x="100" y="490"/>
                    </a:lnTo>
                    <a:lnTo>
                      <a:pt x="104" y="488"/>
                    </a:lnTo>
                    <a:lnTo>
                      <a:pt x="104" y="488"/>
                    </a:lnTo>
                    <a:lnTo>
                      <a:pt x="102" y="516"/>
                    </a:lnTo>
                    <a:lnTo>
                      <a:pt x="98" y="548"/>
                    </a:lnTo>
                    <a:lnTo>
                      <a:pt x="96" y="582"/>
                    </a:lnTo>
                    <a:lnTo>
                      <a:pt x="94" y="620"/>
                    </a:lnTo>
                    <a:lnTo>
                      <a:pt x="94" y="620"/>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46" name="Freeform 292"/>
              <p:cNvSpPr/>
              <p:nvPr/>
            </p:nvSpPr>
            <p:spPr bwMode="auto">
              <a:xfrm>
                <a:off x="5929320" y="3638549"/>
                <a:ext cx="222250" cy="447675"/>
              </a:xfrm>
              <a:custGeom>
                <a:avLst/>
                <a:gdLst/>
                <a:ahLst/>
                <a:cxnLst>
                  <a:cxn ang="0">
                    <a:pos x="134" y="8"/>
                  </a:cxn>
                  <a:cxn ang="0">
                    <a:pos x="134" y="8"/>
                  </a:cxn>
                  <a:cxn ang="0">
                    <a:pos x="140" y="16"/>
                  </a:cxn>
                  <a:cxn ang="0">
                    <a:pos x="140" y="16"/>
                  </a:cxn>
                  <a:cxn ang="0">
                    <a:pos x="138" y="32"/>
                  </a:cxn>
                  <a:cxn ang="0">
                    <a:pos x="134" y="46"/>
                  </a:cxn>
                  <a:cxn ang="0">
                    <a:pos x="126" y="62"/>
                  </a:cxn>
                  <a:cxn ang="0">
                    <a:pos x="126" y="62"/>
                  </a:cxn>
                  <a:cxn ang="0">
                    <a:pos x="122" y="78"/>
                  </a:cxn>
                  <a:cxn ang="0">
                    <a:pos x="116" y="104"/>
                  </a:cxn>
                  <a:cxn ang="0">
                    <a:pos x="104" y="172"/>
                  </a:cxn>
                  <a:cxn ang="0">
                    <a:pos x="98" y="208"/>
                  </a:cxn>
                  <a:cxn ang="0">
                    <a:pos x="90" y="240"/>
                  </a:cxn>
                  <a:cxn ang="0">
                    <a:pos x="84" y="254"/>
                  </a:cxn>
                  <a:cxn ang="0">
                    <a:pos x="80" y="266"/>
                  </a:cxn>
                  <a:cxn ang="0">
                    <a:pos x="74" y="276"/>
                  </a:cxn>
                  <a:cxn ang="0">
                    <a:pos x="66" y="282"/>
                  </a:cxn>
                  <a:cxn ang="0">
                    <a:pos x="66" y="282"/>
                  </a:cxn>
                  <a:cxn ang="0">
                    <a:pos x="54" y="202"/>
                  </a:cxn>
                  <a:cxn ang="0">
                    <a:pos x="42" y="140"/>
                  </a:cxn>
                  <a:cxn ang="0">
                    <a:pos x="36" y="112"/>
                  </a:cxn>
                  <a:cxn ang="0">
                    <a:pos x="30" y="92"/>
                  </a:cxn>
                  <a:cxn ang="0">
                    <a:pos x="30" y="92"/>
                  </a:cxn>
                  <a:cxn ang="0">
                    <a:pos x="22" y="78"/>
                  </a:cxn>
                  <a:cxn ang="0">
                    <a:pos x="16" y="66"/>
                  </a:cxn>
                  <a:cxn ang="0">
                    <a:pos x="6" y="50"/>
                  </a:cxn>
                  <a:cxn ang="0">
                    <a:pos x="2" y="42"/>
                  </a:cxn>
                  <a:cxn ang="0">
                    <a:pos x="0" y="36"/>
                  </a:cxn>
                  <a:cxn ang="0">
                    <a:pos x="0" y="26"/>
                  </a:cxn>
                  <a:cxn ang="0">
                    <a:pos x="2" y="16"/>
                  </a:cxn>
                  <a:cxn ang="0">
                    <a:pos x="2" y="16"/>
                  </a:cxn>
                  <a:cxn ang="0">
                    <a:pos x="10" y="6"/>
                  </a:cxn>
                  <a:cxn ang="0">
                    <a:pos x="14" y="2"/>
                  </a:cxn>
                  <a:cxn ang="0">
                    <a:pos x="16" y="2"/>
                  </a:cxn>
                  <a:cxn ang="0">
                    <a:pos x="16" y="2"/>
                  </a:cxn>
                  <a:cxn ang="0">
                    <a:pos x="16" y="2"/>
                  </a:cxn>
                  <a:cxn ang="0">
                    <a:pos x="18" y="6"/>
                  </a:cxn>
                  <a:cxn ang="0">
                    <a:pos x="20" y="10"/>
                  </a:cxn>
                  <a:cxn ang="0">
                    <a:pos x="26" y="16"/>
                  </a:cxn>
                  <a:cxn ang="0">
                    <a:pos x="26" y="16"/>
                  </a:cxn>
                  <a:cxn ang="0">
                    <a:pos x="40" y="26"/>
                  </a:cxn>
                  <a:cxn ang="0">
                    <a:pos x="52" y="36"/>
                  </a:cxn>
                  <a:cxn ang="0">
                    <a:pos x="58" y="38"/>
                  </a:cxn>
                  <a:cxn ang="0">
                    <a:pos x="64" y="40"/>
                  </a:cxn>
                  <a:cxn ang="0">
                    <a:pos x="72" y="40"/>
                  </a:cxn>
                  <a:cxn ang="0">
                    <a:pos x="80" y="38"/>
                  </a:cxn>
                  <a:cxn ang="0">
                    <a:pos x="80" y="38"/>
                  </a:cxn>
                  <a:cxn ang="0">
                    <a:pos x="92" y="34"/>
                  </a:cxn>
                  <a:cxn ang="0">
                    <a:pos x="102" y="30"/>
                  </a:cxn>
                  <a:cxn ang="0">
                    <a:pos x="110" y="24"/>
                  </a:cxn>
                  <a:cxn ang="0">
                    <a:pos x="116" y="18"/>
                  </a:cxn>
                  <a:cxn ang="0">
                    <a:pos x="122" y="8"/>
                  </a:cxn>
                  <a:cxn ang="0">
                    <a:pos x="124" y="0"/>
                  </a:cxn>
                  <a:cxn ang="0">
                    <a:pos x="124" y="0"/>
                  </a:cxn>
                  <a:cxn ang="0">
                    <a:pos x="128" y="0"/>
                  </a:cxn>
                  <a:cxn ang="0">
                    <a:pos x="134" y="8"/>
                  </a:cxn>
                  <a:cxn ang="0">
                    <a:pos x="134" y="8"/>
                  </a:cxn>
                </a:cxnLst>
                <a:rect l="0" t="0" r="r" b="b"/>
                <a:pathLst>
                  <a:path w="140" h="282">
                    <a:moveTo>
                      <a:pt x="134" y="8"/>
                    </a:moveTo>
                    <a:lnTo>
                      <a:pt x="134" y="8"/>
                    </a:lnTo>
                    <a:lnTo>
                      <a:pt x="140" y="16"/>
                    </a:lnTo>
                    <a:lnTo>
                      <a:pt x="140" y="16"/>
                    </a:lnTo>
                    <a:lnTo>
                      <a:pt x="138" y="32"/>
                    </a:lnTo>
                    <a:lnTo>
                      <a:pt x="134" y="46"/>
                    </a:lnTo>
                    <a:lnTo>
                      <a:pt x="126" y="62"/>
                    </a:lnTo>
                    <a:lnTo>
                      <a:pt x="126" y="62"/>
                    </a:lnTo>
                    <a:lnTo>
                      <a:pt x="122" y="78"/>
                    </a:lnTo>
                    <a:lnTo>
                      <a:pt x="116" y="104"/>
                    </a:lnTo>
                    <a:lnTo>
                      <a:pt x="104" y="172"/>
                    </a:lnTo>
                    <a:lnTo>
                      <a:pt x="98" y="208"/>
                    </a:lnTo>
                    <a:lnTo>
                      <a:pt x="90" y="240"/>
                    </a:lnTo>
                    <a:lnTo>
                      <a:pt x="84" y="254"/>
                    </a:lnTo>
                    <a:lnTo>
                      <a:pt x="80" y="266"/>
                    </a:lnTo>
                    <a:lnTo>
                      <a:pt x="74" y="276"/>
                    </a:lnTo>
                    <a:lnTo>
                      <a:pt x="66" y="282"/>
                    </a:lnTo>
                    <a:lnTo>
                      <a:pt x="66" y="282"/>
                    </a:lnTo>
                    <a:lnTo>
                      <a:pt x="54" y="202"/>
                    </a:lnTo>
                    <a:lnTo>
                      <a:pt x="42" y="140"/>
                    </a:lnTo>
                    <a:lnTo>
                      <a:pt x="36" y="112"/>
                    </a:lnTo>
                    <a:lnTo>
                      <a:pt x="30" y="92"/>
                    </a:lnTo>
                    <a:lnTo>
                      <a:pt x="30" y="92"/>
                    </a:lnTo>
                    <a:lnTo>
                      <a:pt x="22" y="78"/>
                    </a:lnTo>
                    <a:lnTo>
                      <a:pt x="16" y="66"/>
                    </a:lnTo>
                    <a:lnTo>
                      <a:pt x="6" y="50"/>
                    </a:lnTo>
                    <a:lnTo>
                      <a:pt x="2" y="42"/>
                    </a:lnTo>
                    <a:lnTo>
                      <a:pt x="0" y="36"/>
                    </a:lnTo>
                    <a:lnTo>
                      <a:pt x="0" y="26"/>
                    </a:lnTo>
                    <a:lnTo>
                      <a:pt x="2" y="16"/>
                    </a:lnTo>
                    <a:lnTo>
                      <a:pt x="2" y="16"/>
                    </a:lnTo>
                    <a:lnTo>
                      <a:pt x="10" y="6"/>
                    </a:lnTo>
                    <a:lnTo>
                      <a:pt x="14" y="2"/>
                    </a:lnTo>
                    <a:lnTo>
                      <a:pt x="16" y="2"/>
                    </a:lnTo>
                    <a:lnTo>
                      <a:pt x="16" y="2"/>
                    </a:lnTo>
                    <a:lnTo>
                      <a:pt x="16" y="2"/>
                    </a:lnTo>
                    <a:lnTo>
                      <a:pt x="18" y="6"/>
                    </a:lnTo>
                    <a:lnTo>
                      <a:pt x="20" y="10"/>
                    </a:lnTo>
                    <a:lnTo>
                      <a:pt x="26" y="16"/>
                    </a:lnTo>
                    <a:lnTo>
                      <a:pt x="26" y="16"/>
                    </a:lnTo>
                    <a:lnTo>
                      <a:pt x="40" y="26"/>
                    </a:lnTo>
                    <a:lnTo>
                      <a:pt x="52" y="36"/>
                    </a:lnTo>
                    <a:lnTo>
                      <a:pt x="58" y="38"/>
                    </a:lnTo>
                    <a:lnTo>
                      <a:pt x="64" y="40"/>
                    </a:lnTo>
                    <a:lnTo>
                      <a:pt x="72" y="40"/>
                    </a:lnTo>
                    <a:lnTo>
                      <a:pt x="80" y="38"/>
                    </a:lnTo>
                    <a:lnTo>
                      <a:pt x="80" y="38"/>
                    </a:lnTo>
                    <a:lnTo>
                      <a:pt x="92" y="34"/>
                    </a:lnTo>
                    <a:lnTo>
                      <a:pt x="102" y="30"/>
                    </a:lnTo>
                    <a:lnTo>
                      <a:pt x="110" y="24"/>
                    </a:lnTo>
                    <a:lnTo>
                      <a:pt x="116" y="18"/>
                    </a:lnTo>
                    <a:lnTo>
                      <a:pt x="122" y="8"/>
                    </a:lnTo>
                    <a:lnTo>
                      <a:pt x="124" y="0"/>
                    </a:lnTo>
                    <a:lnTo>
                      <a:pt x="124" y="0"/>
                    </a:lnTo>
                    <a:lnTo>
                      <a:pt x="128" y="0"/>
                    </a:lnTo>
                    <a:lnTo>
                      <a:pt x="134" y="8"/>
                    </a:lnTo>
                    <a:lnTo>
                      <a:pt x="134" y="8"/>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47" name="Freeform 293"/>
              <p:cNvSpPr/>
              <p:nvPr/>
            </p:nvSpPr>
            <p:spPr bwMode="auto">
              <a:xfrm>
                <a:off x="6002345" y="3705224"/>
                <a:ext cx="82550" cy="419100"/>
              </a:xfrm>
              <a:custGeom>
                <a:avLst/>
                <a:gdLst/>
                <a:ahLst/>
                <a:cxnLst>
                  <a:cxn ang="0">
                    <a:pos x="52" y="218"/>
                  </a:cxn>
                  <a:cxn ang="0">
                    <a:pos x="52" y="218"/>
                  </a:cxn>
                  <a:cxn ang="0">
                    <a:pos x="50" y="198"/>
                  </a:cxn>
                  <a:cxn ang="0">
                    <a:pos x="48" y="160"/>
                  </a:cxn>
                  <a:cxn ang="0">
                    <a:pos x="40" y="86"/>
                  </a:cxn>
                  <a:cxn ang="0">
                    <a:pos x="40" y="86"/>
                  </a:cxn>
                  <a:cxn ang="0">
                    <a:pos x="38" y="70"/>
                  </a:cxn>
                  <a:cxn ang="0">
                    <a:pos x="34" y="56"/>
                  </a:cxn>
                  <a:cxn ang="0">
                    <a:pos x="28" y="40"/>
                  </a:cxn>
                  <a:cxn ang="0">
                    <a:pos x="28" y="40"/>
                  </a:cxn>
                  <a:cxn ang="0">
                    <a:pos x="30" y="34"/>
                  </a:cxn>
                  <a:cxn ang="0">
                    <a:pos x="36" y="24"/>
                  </a:cxn>
                  <a:cxn ang="0">
                    <a:pos x="42" y="10"/>
                  </a:cxn>
                  <a:cxn ang="0">
                    <a:pos x="42" y="10"/>
                  </a:cxn>
                  <a:cxn ang="0">
                    <a:pos x="40" y="8"/>
                  </a:cxn>
                  <a:cxn ang="0">
                    <a:pos x="36" y="4"/>
                  </a:cxn>
                  <a:cxn ang="0">
                    <a:pos x="30" y="2"/>
                  </a:cxn>
                  <a:cxn ang="0">
                    <a:pos x="24" y="0"/>
                  </a:cxn>
                  <a:cxn ang="0">
                    <a:pos x="24" y="0"/>
                  </a:cxn>
                  <a:cxn ang="0">
                    <a:pos x="18" y="2"/>
                  </a:cxn>
                  <a:cxn ang="0">
                    <a:pos x="12" y="6"/>
                  </a:cxn>
                  <a:cxn ang="0">
                    <a:pos x="8" y="12"/>
                  </a:cxn>
                  <a:cxn ang="0">
                    <a:pos x="8" y="14"/>
                  </a:cxn>
                  <a:cxn ang="0">
                    <a:pos x="8" y="18"/>
                  </a:cxn>
                  <a:cxn ang="0">
                    <a:pos x="8" y="18"/>
                  </a:cxn>
                  <a:cxn ang="0">
                    <a:pos x="14" y="28"/>
                  </a:cxn>
                  <a:cxn ang="0">
                    <a:pos x="14" y="32"/>
                  </a:cxn>
                  <a:cxn ang="0">
                    <a:pos x="14" y="38"/>
                  </a:cxn>
                  <a:cxn ang="0">
                    <a:pos x="14" y="38"/>
                  </a:cxn>
                  <a:cxn ang="0">
                    <a:pos x="6" y="126"/>
                  </a:cxn>
                  <a:cxn ang="0">
                    <a:pos x="2" y="184"/>
                  </a:cxn>
                  <a:cxn ang="0">
                    <a:pos x="0" y="216"/>
                  </a:cxn>
                  <a:cxn ang="0">
                    <a:pos x="0" y="216"/>
                  </a:cxn>
                  <a:cxn ang="0">
                    <a:pos x="4" y="236"/>
                  </a:cxn>
                  <a:cxn ang="0">
                    <a:pos x="8" y="248"/>
                  </a:cxn>
                  <a:cxn ang="0">
                    <a:pos x="14" y="258"/>
                  </a:cxn>
                  <a:cxn ang="0">
                    <a:pos x="18" y="262"/>
                  </a:cxn>
                  <a:cxn ang="0">
                    <a:pos x="22" y="264"/>
                  </a:cxn>
                  <a:cxn ang="0">
                    <a:pos x="26" y="264"/>
                  </a:cxn>
                  <a:cxn ang="0">
                    <a:pos x="30" y="262"/>
                  </a:cxn>
                  <a:cxn ang="0">
                    <a:pos x="36" y="256"/>
                  </a:cxn>
                  <a:cxn ang="0">
                    <a:pos x="40" y="248"/>
                  </a:cxn>
                  <a:cxn ang="0">
                    <a:pos x="46" y="234"/>
                  </a:cxn>
                  <a:cxn ang="0">
                    <a:pos x="52" y="218"/>
                  </a:cxn>
                  <a:cxn ang="0">
                    <a:pos x="52" y="218"/>
                  </a:cxn>
                </a:cxnLst>
                <a:rect l="0" t="0" r="r" b="b"/>
                <a:pathLst>
                  <a:path w="52" h="264">
                    <a:moveTo>
                      <a:pt x="52" y="218"/>
                    </a:moveTo>
                    <a:lnTo>
                      <a:pt x="52" y="218"/>
                    </a:lnTo>
                    <a:lnTo>
                      <a:pt x="50" y="198"/>
                    </a:lnTo>
                    <a:lnTo>
                      <a:pt x="48" y="160"/>
                    </a:lnTo>
                    <a:lnTo>
                      <a:pt x="40" y="86"/>
                    </a:lnTo>
                    <a:lnTo>
                      <a:pt x="40" y="86"/>
                    </a:lnTo>
                    <a:lnTo>
                      <a:pt x="38" y="70"/>
                    </a:lnTo>
                    <a:lnTo>
                      <a:pt x="34" y="56"/>
                    </a:lnTo>
                    <a:lnTo>
                      <a:pt x="28" y="40"/>
                    </a:lnTo>
                    <a:lnTo>
                      <a:pt x="28" y="40"/>
                    </a:lnTo>
                    <a:lnTo>
                      <a:pt x="30" y="34"/>
                    </a:lnTo>
                    <a:lnTo>
                      <a:pt x="36" y="24"/>
                    </a:lnTo>
                    <a:lnTo>
                      <a:pt x="42" y="10"/>
                    </a:lnTo>
                    <a:lnTo>
                      <a:pt x="42" y="10"/>
                    </a:lnTo>
                    <a:lnTo>
                      <a:pt x="40" y="8"/>
                    </a:lnTo>
                    <a:lnTo>
                      <a:pt x="36" y="4"/>
                    </a:lnTo>
                    <a:lnTo>
                      <a:pt x="30" y="2"/>
                    </a:lnTo>
                    <a:lnTo>
                      <a:pt x="24" y="0"/>
                    </a:lnTo>
                    <a:lnTo>
                      <a:pt x="24" y="0"/>
                    </a:lnTo>
                    <a:lnTo>
                      <a:pt x="18" y="2"/>
                    </a:lnTo>
                    <a:lnTo>
                      <a:pt x="12" y="6"/>
                    </a:lnTo>
                    <a:lnTo>
                      <a:pt x="8" y="12"/>
                    </a:lnTo>
                    <a:lnTo>
                      <a:pt x="8" y="14"/>
                    </a:lnTo>
                    <a:lnTo>
                      <a:pt x="8" y="18"/>
                    </a:lnTo>
                    <a:lnTo>
                      <a:pt x="8" y="18"/>
                    </a:lnTo>
                    <a:lnTo>
                      <a:pt x="14" y="28"/>
                    </a:lnTo>
                    <a:lnTo>
                      <a:pt x="14" y="32"/>
                    </a:lnTo>
                    <a:lnTo>
                      <a:pt x="14" y="38"/>
                    </a:lnTo>
                    <a:lnTo>
                      <a:pt x="14" y="38"/>
                    </a:lnTo>
                    <a:lnTo>
                      <a:pt x="6" y="126"/>
                    </a:lnTo>
                    <a:lnTo>
                      <a:pt x="2" y="184"/>
                    </a:lnTo>
                    <a:lnTo>
                      <a:pt x="0" y="216"/>
                    </a:lnTo>
                    <a:lnTo>
                      <a:pt x="0" y="216"/>
                    </a:lnTo>
                    <a:lnTo>
                      <a:pt x="4" y="236"/>
                    </a:lnTo>
                    <a:lnTo>
                      <a:pt x="8" y="248"/>
                    </a:lnTo>
                    <a:lnTo>
                      <a:pt x="14" y="258"/>
                    </a:lnTo>
                    <a:lnTo>
                      <a:pt x="18" y="262"/>
                    </a:lnTo>
                    <a:lnTo>
                      <a:pt x="22" y="264"/>
                    </a:lnTo>
                    <a:lnTo>
                      <a:pt x="26" y="264"/>
                    </a:lnTo>
                    <a:lnTo>
                      <a:pt x="30" y="262"/>
                    </a:lnTo>
                    <a:lnTo>
                      <a:pt x="36" y="256"/>
                    </a:lnTo>
                    <a:lnTo>
                      <a:pt x="40" y="248"/>
                    </a:lnTo>
                    <a:lnTo>
                      <a:pt x="46" y="234"/>
                    </a:lnTo>
                    <a:lnTo>
                      <a:pt x="52" y="218"/>
                    </a:lnTo>
                    <a:lnTo>
                      <a:pt x="52" y="218"/>
                    </a:lnTo>
                    <a:close/>
                  </a:path>
                </a:pathLst>
              </a:custGeom>
              <a:grpFill/>
              <a:ln w="9525">
                <a:noFill/>
                <a:round/>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SG" sz="1800" b="0" i="0" u="none" strike="noStrike" kern="1200" cap="none" spc="0" normalizeH="0" baseline="0" noProof="0" dirty="0">
                  <a:ln>
                    <a:noFill/>
                  </a:ln>
                  <a:solidFill>
                    <a:schemeClr val="tx1"/>
                  </a:solidFill>
                  <a:effectLst/>
                  <a:uLnTx/>
                  <a:uFillTx/>
                  <a:latin typeface="+mn-lt"/>
                  <a:ea typeface="+mn-ea"/>
                  <a:cs typeface="+mn-cs"/>
                </a:endParaRPr>
              </a:p>
            </p:txBody>
          </p:sp>
        </p:grpSp>
      </p:gr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with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slide(fromBottom)">
                                      <p:cBhvr>
                                        <p:cTn id="7" dur="1000"/>
                                        <p:tgtEl>
                                          <p:spTgt spid="9"/>
                                        </p:tgtEl>
                                      </p:cBhvr>
                                    </p:animEffect>
                                  </p:childTnLst>
                                </p:cTn>
                              </p:par>
                              <p:par>
                                <p:cTn id="8" presetID="12" presetClass="entr" presetSubtype="4" fill="hold" nodeType="withEffect">
                                  <p:stCondLst>
                                    <p:cond delay="400"/>
                                  </p:stCondLst>
                                  <p:childTnLst>
                                    <p:set>
                                      <p:cBhvr>
                                        <p:cTn id="9" dur="1" fill="hold">
                                          <p:stCondLst>
                                            <p:cond delay="0"/>
                                          </p:stCondLst>
                                        </p:cTn>
                                        <p:tgtEl>
                                          <p:spTgt spid="10"/>
                                        </p:tgtEl>
                                        <p:attrNameLst>
                                          <p:attrName>style.visibility</p:attrName>
                                        </p:attrNameLst>
                                      </p:cBhvr>
                                      <p:to>
                                        <p:strVal val="visible"/>
                                      </p:to>
                                    </p:set>
                                    <p:animEffect transition="in" filter="slide(fromBottom)">
                                      <p:cBhvr>
                                        <p:cTn id="10" dur="1000"/>
                                        <p:tgtEl>
                                          <p:spTgt spid="10"/>
                                        </p:tgtEl>
                                      </p:cBhvr>
                                    </p:animEffect>
                                  </p:childTnLst>
                                </p:cTn>
                              </p:par>
                              <p:par>
                                <p:cTn id="11" presetID="12" presetClass="entr" presetSubtype="4" fill="hold" nodeType="withEffect">
                                  <p:stCondLst>
                                    <p:cond delay="900"/>
                                  </p:stCondLst>
                                  <p:childTnLst>
                                    <p:set>
                                      <p:cBhvr>
                                        <p:cTn id="12" dur="1" fill="hold">
                                          <p:stCondLst>
                                            <p:cond delay="0"/>
                                          </p:stCondLst>
                                        </p:cTn>
                                        <p:tgtEl>
                                          <p:spTgt spid="11"/>
                                        </p:tgtEl>
                                        <p:attrNameLst>
                                          <p:attrName>style.visibility</p:attrName>
                                        </p:attrNameLst>
                                      </p:cBhvr>
                                      <p:to>
                                        <p:strVal val="visible"/>
                                      </p:to>
                                    </p:set>
                                    <p:animEffect transition="in" filter="slide(fromBottom)">
                                      <p:cBhvr>
                                        <p:cTn id="13" dur="1000"/>
                                        <p:tgtEl>
                                          <p:spTgt spid="11"/>
                                        </p:tgtEl>
                                      </p:cBhvr>
                                    </p:animEffect>
                                  </p:childTnLst>
                                </p:cTn>
                              </p:par>
                              <p:par>
                                <p:cTn id="14" presetID="12" presetClass="entr" presetSubtype="4" fill="hold" nodeType="withEffect">
                                  <p:stCondLst>
                                    <p:cond delay="1500"/>
                                  </p:stCondLst>
                                  <p:childTnLst>
                                    <p:set>
                                      <p:cBhvr>
                                        <p:cTn id="15" dur="1" fill="hold">
                                          <p:stCondLst>
                                            <p:cond delay="0"/>
                                          </p:stCondLst>
                                        </p:cTn>
                                        <p:tgtEl>
                                          <p:spTgt spid="12"/>
                                        </p:tgtEl>
                                        <p:attrNameLst>
                                          <p:attrName>style.visibility</p:attrName>
                                        </p:attrNameLst>
                                      </p:cBhvr>
                                      <p:to>
                                        <p:strVal val="visible"/>
                                      </p:to>
                                    </p:set>
                                    <p:animEffect transition="in" filter="slide(fromBottom)">
                                      <p:cBhvr>
                                        <p:cTn id="16"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20</a:t>
            </a:fld>
            <a:endParaRPr lang="en-US" altLang="ko-KR" sz="2000" b="0" dirty="0">
              <a:solidFill>
                <a:schemeClr val="accent2"/>
              </a:solidFill>
            </a:endParaRPr>
          </a:p>
        </p:txBody>
      </p:sp>
      <p:sp>
        <p:nvSpPr>
          <p:cNvPr id="2355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23556" name="Group 4"/>
          <p:cNvGrpSpPr/>
          <p:nvPr/>
        </p:nvGrpSpPr>
        <p:grpSpPr>
          <a:xfrm>
            <a:off x="2005013" y="4365625"/>
            <a:ext cx="1652587" cy="1619250"/>
            <a:chOff x="960" y="2720"/>
            <a:chExt cx="1041" cy="1020"/>
          </a:xfrm>
        </p:grpSpPr>
        <p:grpSp>
          <p:nvGrpSpPr>
            <p:cNvPr id="23563" name="Group 5"/>
            <p:cNvGrpSpPr/>
            <p:nvPr/>
          </p:nvGrpSpPr>
          <p:grpSpPr>
            <a:xfrm>
              <a:off x="1104" y="2864"/>
              <a:ext cx="783" cy="658"/>
              <a:chOff x="794" y="2106"/>
              <a:chExt cx="783" cy="658"/>
            </a:xfrm>
          </p:grpSpPr>
          <p:sp>
            <p:nvSpPr>
              <p:cNvPr id="23569" name="Line 6"/>
              <p:cNvSpPr/>
              <p:nvPr/>
            </p:nvSpPr>
            <p:spPr>
              <a:xfrm>
                <a:off x="794" y="2280"/>
                <a:ext cx="0" cy="415"/>
              </a:xfrm>
              <a:prstGeom prst="line">
                <a:avLst/>
              </a:prstGeom>
              <a:ln w="38100" cap="flat" cmpd="sng">
                <a:solidFill>
                  <a:srgbClr val="FF6600"/>
                </a:solidFill>
                <a:prstDash val="solid"/>
                <a:headEnd type="none" w="med" len="med"/>
                <a:tailEnd type="none" w="med" len="med"/>
              </a:ln>
            </p:spPr>
          </p:sp>
          <p:sp>
            <p:nvSpPr>
              <p:cNvPr id="23570" name="Line 7"/>
              <p:cNvSpPr/>
              <p:nvPr/>
            </p:nvSpPr>
            <p:spPr>
              <a:xfrm>
                <a:off x="965" y="2106"/>
                <a:ext cx="476" cy="0"/>
              </a:xfrm>
              <a:prstGeom prst="line">
                <a:avLst/>
              </a:prstGeom>
              <a:ln w="38100" cap="flat" cmpd="sng">
                <a:solidFill>
                  <a:srgbClr val="FF6600"/>
                </a:solidFill>
                <a:prstDash val="solid"/>
                <a:headEnd type="none" w="med" len="med"/>
                <a:tailEnd type="none" w="med" len="med"/>
              </a:ln>
            </p:spPr>
          </p:sp>
          <p:sp>
            <p:nvSpPr>
              <p:cNvPr id="23571" name="Line 8"/>
              <p:cNvSpPr/>
              <p:nvPr/>
            </p:nvSpPr>
            <p:spPr>
              <a:xfrm>
                <a:off x="1577" y="2280"/>
                <a:ext cx="0" cy="415"/>
              </a:xfrm>
              <a:prstGeom prst="line">
                <a:avLst/>
              </a:prstGeom>
              <a:ln w="38100" cap="flat" cmpd="sng">
                <a:solidFill>
                  <a:srgbClr val="FF6600"/>
                </a:solidFill>
                <a:prstDash val="solid"/>
                <a:headEnd type="none" w="med" len="med"/>
                <a:tailEnd type="none" w="med" len="med"/>
              </a:ln>
            </p:spPr>
          </p:sp>
          <p:sp>
            <p:nvSpPr>
              <p:cNvPr id="23572" name="Line 9"/>
              <p:cNvSpPr/>
              <p:nvPr/>
            </p:nvSpPr>
            <p:spPr>
              <a:xfrm flipH="1">
                <a:off x="930" y="2591"/>
                <a:ext cx="171" cy="173"/>
              </a:xfrm>
              <a:prstGeom prst="line">
                <a:avLst/>
              </a:prstGeom>
              <a:ln w="38100" cap="flat" cmpd="sng">
                <a:solidFill>
                  <a:srgbClr val="FF6600"/>
                </a:solidFill>
                <a:prstDash val="solid"/>
                <a:headEnd type="none" w="med" len="med"/>
                <a:tailEnd type="none" w="med" len="med"/>
              </a:ln>
            </p:spPr>
          </p:sp>
          <p:sp>
            <p:nvSpPr>
              <p:cNvPr id="23573" name="Line 10"/>
              <p:cNvSpPr/>
              <p:nvPr/>
            </p:nvSpPr>
            <p:spPr>
              <a:xfrm flipH="1">
                <a:off x="1305" y="2245"/>
                <a:ext cx="171" cy="173"/>
              </a:xfrm>
              <a:prstGeom prst="line">
                <a:avLst/>
              </a:prstGeom>
              <a:ln w="38100" cap="flat" cmpd="sng">
                <a:solidFill>
                  <a:srgbClr val="FF6600"/>
                </a:solidFill>
                <a:prstDash val="solid"/>
                <a:headEnd type="none" w="med" len="med"/>
                <a:tailEnd type="none" w="med" len="med"/>
              </a:ln>
            </p:spPr>
          </p:sp>
          <p:sp>
            <p:nvSpPr>
              <p:cNvPr id="23574" name="Line 11"/>
              <p:cNvSpPr/>
              <p:nvPr/>
            </p:nvSpPr>
            <p:spPr>
              <a:xfrm>
                <a:off x="1292" y="2614"/>
                <a:ext cx="149" cy="147"/>
              </a:xfrm>
              <a:prstGeom prst="line">
                <a:avLst/>
              </a:prstGeom>
              <a:ln w="38100" cap="flat" cmpd="sng">
                <a:solidFill>
                  <a:srgbClr val="FF6600"/>
                </a:solidFill>
                <a:prstDash val="solid"/>
                <a:headEnd type="none" w="med" len="med"/>
                <a:tailEnd type="none" w="med" len="med"/>
              </a:ln>
            </p:spPr>
          </p:sp>
        </p:grpSp>
        <p:sp>
          <p:nvSpPr>
            <p:cNvPr id="23564" name="Oval 12"/>
            <p:cNvSpPr/>
            <p:nvPr/>
          </p:nvSpPr>
          <p:spPr>
            <a:xfrm>
              <a:off x="992" y="272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dirty="0">
                  <a:latin typeface="Times New Roman" panose="02020603050405020304" pitchFamily="18" charset="0"/>
                  <a:ea typeface="黑体" panose="02010609060101010101" pitchFamily="49" charset="-122"/>
                </a:rPr>
                <a:t> </a:t>
              </a:r>
              <a:r>
                <a:rPr lang="en-US" altLang="zh-CN" sz="2000" dirty="0">
                  <a:latin typeface="Times New Roman" panose="02020603050405020304" pitchFamily="18" charset="0"/>
                  <a:ea typeface="黑体" panose="02010609060101010101" pitchFamily="49" charset="-122"/>
                </a:rPr>
                <a:t>V0</a:t>
              </a:r>
            </a:p>
          </p:txBody>
        </p:sp>
        <p:sp>
          <p:nvSpPr>
            <p:cNvPr id="23565" name="Oval 13"/>
            <p:cNvSpPr/>
            <p:nvPr/>
          </p:nvSpPr>
          <p:spPr>
            <a:xfrm>
              <a:off x="1710" y="344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0" latinLnBrk="0" hangingPunct="0">
                <a:spcBef>
                  <a:spcPct val="0"/>
                </a:spcBef>
                <a:buNone/>
              </a:pPr>
              <a:r>
                <a:rPr lang="en-US" altLang="zh-CN" sz="2000" dirty="0">
                  <a:latin typeface="Times New Roman" panose="02020603050405020304" pitchFamily="18" charset="0"/>
                  <a:ea typeface="黑体" panose="02010609060101010101" pitchFamily="49" charset="-122"/>
                </a:rPr>
                <a:t>V4</a:t>
              </a:r>
              <a:endParaRPr lang="en-US" altLang="zh-CN" sz="2000" b="0" dirty="0">
                <a:latin typeface="Times New Roman" panose="02020603050405020304" pitchFamily="18" charset="0"/>
                <a:ea typeface="宋体" panose="02010600030101010101" pitchFamily="2" charset="-122"/>
              </a:endParaRPr>
            </a:p>
          </p:txBody>
        </p:sp>
        <p:sp>
          <p:nvSpPr>
            <p:cNvPr id="23566" name="Oval 14"/>
            <p:cNvSpPr/>
            <p:nvPr/>
          </p:nvSpPr>
          <p:spPr>
            <a:xfrm>
              <a:off x="960" y="344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dirty="0">
                  <a:latin typeface="Times New Roman" panose="02020603050405020304" pitchFamily="18" charset="0"/>
                  <a:ea typeface="黑体" panose="02010609060101010101" pitchFamily="49" charset="-122"/>
                </a:rPr>
                <a:t> </a:t>
              </a:r>
              <a:r>
                <a:rPr lang="en-US" altLang="zh-CN" sz="2000" dirty="0">
                  <a:latin typeface="Times New Roman" panose="02020603050405020304" pitchFamily="18" charset="0"/>
                  <a:ea typeface="黑体" panose="02010609060101010101" pitchFamily="49" charset="-122"/>
                </a:rPr>
                <a:t>V3</a:t>
              </a:r>
            </a:p>
          </p:txBody>
        </p:sp>
        <p:sp>
          <p:nvSpPr>
            <p:cNvPr id="23567" name="Oval 15"/>
            <p:cNvSpPr/>
            <p:nvPr/>
          </p:nvSpPr>
          <p:spPr>
            <a:xfrm>
              <a:off x="1706" y="272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黑体" panose="02010609060101010101" pitchFamily="49" charset="-122"/>
                </a:rPr>
                <a:t>V1</a:t>
              </a:r>
            </a:p>
          </p:txBody>
        </p:sp>
        <p:sp>
          <p:nvSpPr>
            <p:cNvPr id="23568" name="Oval 16"/>
            <p:cNvSpPr/>
            <p:nvPr/>
          </p:nvSpPr>
          <p:spPr>
            <a:xfrm>
              <a:off x="1344" y="31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黑体" panose="02010609060101010101" pitchFamily="49" charset="-122"/>
                </a:rPr>
                <a:t>V2</a:t>
              </a:r>
            </a:p>
          </p:txBody>
        </p:sp>
      </p:grpSp>
      <p:grpSp>
        <p:nvGrpSpPr>
          <p:cNvPr id="23557" name="Group 17"/>
          <p:cNvGrpSpPr/>
          <p:nvPr/>
        </p:nvGrpSpPr>
        <p:grpSpPr>
          <a:xfrm>
            <a:off x="5257800" y="4365625"/>
            <a:ext cx="1458913" cy="1524000"/>
            <a:chOff x="3552" y="2688"/>
            <a:chExt cx="919" cy="960"/>
          </a:xfrm>
        </p:grpSpPr>
        <p:sp>
          <p:nvSpPr>
            <p:cNvPr id="23560" name="Oval 18"/>
            <p:cNvSpPr/>
            <p:nvPr/>
          </p:nvSpPr>
          <p:spPr>
            <a:xfrm>
              <a:off x="3552" y="335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黑体" panose="02010609060101010101" pitchFamily="49" charset="-122"/>
                </a:rPr>
                <a:t>V0</a:t>
              </a:r>
            </a:p>
          </p:txBody>
        </p:sp>
        <p:sp>
          <p:nvSpPr>
            <p:cNvPr id="23561" name="Oval 19"/>
            <p:cNvSpPr/>
            <p:nvPr/>
          </p:nvSpPr>
          <p:spPr>
            <a:xfrm>
              <a:off x="4176" y="2688"/>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黑体" panose="02010609060101010101" pitchFamily="49" charset="-122"/>
                </a:rPr>
                <a:t>V1</a:t>
              </a:r>
            </a:p>
          </p:txBody>
        </p:sp>
        <p:cxnSp>
          <p:nvCxnSpPr>
            <p:cNvPr id="23562" name="AutoShape 20"/>
            <p:cNvCxnSpPr>
              <a:stCxn id="23560" idx="0"/>
            </p:cNvCxnSpPr>
            <p:nvPr/>
          </p:nvCxnSpPr>
          <p:spPr>
            <a:xfrm rot="-5400000">
              <a:off x="3705" y="2874"/>
              <a:ext cx="465" cy="476"/>
            </a:xfrm>
            <a:prstGeom prst="curvedConnector2">
              <a:avLst/>
            </a:prstGeom>
            <a:ln w="38100" cap="flat" cmpd="sng">
              <a:solidFill>
                <a:srgbClr val="FF9900"/>
              </a:solidFill>
              <a:prstDash val="solid"/>
              <a:headEnd type="none" w="med" len="med"/>
              <a:tailEnd type="triangle" w="med" len="med"/>
            </a:ln>
          </p:spPr>
        </p:cxnSp>
      </p:grpSp>
      <p:sp>
        <p:nvSpPr>
          <p:cNvPr id="23558" name="Text Box 21"/>
          <p:cNvSpPr txBox="1"/>
          <p:nvPr/>
        </p:nvSpPr>
        <p:spPr>
          <a:xfrm>
            <a:off x="250825" y="1916113"/>
            <a:ext cx="8637588"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无向图中从顶点</a:t>
            </a:r>
            <a:r>
              <a:rPr lang="en-US" altLang="zh-CN" b="0" dirty="0">
                <a:latin typeface="Times New Roman" panose="02020603050405020304" pitchFamily="18" charset="0"/>
                <a:ea typeface="宋体" panose="02010600030101010101" pitchFamily="2" charset="-122"/>
              </a:rPr>
              <a:t>v</a:t>
            </a:r>
            <a:r>
              <a:rPr lang="zh-CN" altLang="en-US" b="0" dirty="0">
                <a:latin typeface="Times New Roman" panose="02020603050405020304" pitchFamily="18" charset="0"/>
                <a:ea typeface="宋体" panose="02010600030101010101" pitchFamily="2" charset="-122"/>
              </a:rPr>
              <a:t>到</a:t>
            </a:r>
            <a:r>
              <a:rPr lang="en-US" altLang="zh-CN" b="0" dirty="0">
                <a:latin typeface="Times New Roman" panose="02020603050405020304" pitchFamily="18" charset="0"/>
                <a:ea typeface="宋体" panose="02010600030101010101" pitchFamily="2" charset="-122"/>
              </a:rPr>
              <a:t>v`</a:t>
            </a:r>
            <a:r>
              <a:rPr lang="zh-CN" altLang="en-US" b="0" dirty="0">
                <a:latin typeface="Times New Roman" panose="02020603050405020304" pitchFamily="18" charset="0"/>
                <a:ea typeface="宋体" panose="02010600030101010101" pitchFamily="2" charset="-122"/>
              </a:rPr>
              <a:t>的</a:t>
            </a:r>
            <a:r>
              <a:rPr lang="zh-CN" altLang="en-US" dirty="0">
                <a:solidFill>
                  <a:schemeClr val="folHlink"/>
                </a:solidFill>
                <a:latin typeface="Times New Roman" panose="02020603050405020304" pitchFamily="18" charset="0"/>
                <a:ea typeface="宋体" panose="02010600030101010101" pitchFamily="2" charset="-122"/>
              </a:rPr>
              <a:t>路径</a:t>
            </a:r>
            <a:r>
              <a:rPr lang="zh-CN" altLang="en-US" b="0" dirty="0">
                <a:latin typeface="Times New Roman" panose="02020603050405020304" pitchFamily="18" charset="0"/>
                <a:ea typeface="宋体" panose="02010600030101010101" pitchFamily="2" charset="-122"/>
              </a:rPr>
              <a:t>是一个顶点序列</a:t>
            </a:r>
            <a:r>
              <a:rPr lang="en-US" altLang="zh-CN" b="0" dirty="0">
                <a:latin typeface="Times New Roman" panose="02020603050405020304" pitchFamily="18" charset="0"/>
                <a:ea typeface="宋体" panose="02010600030101010101" pitchFamily="2" charset="-122"/>
              </a:rPr>
              <a:t>(v=v</a:t>
            </a:r>
            <a:r>
              <a:rPr lang="en-US" altLang="zh-CN" b="0" baseline="-25000" dirty="0">
                <a:latin typeface="Times New Roman" panose="02020603050405020304" pitchFamily="18" charset="0"/>
                <a:ea typeface="宋体" panose="02010600030101010101" pitchFamily="2" charset="-122"/>
              </a:rPr>
              <a:t>i,0</a:t>
            </a:r>
            <a:r>
              <a:rPr lang="en-US" altLang="zh-CN" b="0" dirty="0">
                <a:latin typeface="Times New Roman" panose="02020603050405020304" pitchFamily="18" charset="0"/>
                <a:ea typeface="宋体" panose="02010600030101010101" pitchFamily="2" charset="-122"/>
              </a:rPr>
              <a:t>,v</a:t>
            </a:r>
            <a:r>
              <a:rPr lang="en-US" altLang="zh-CN" b="0" baseline="-25000" dirty="0">
                <a:latin typeface="Times New Roman" panose="02020603050405020304" pitchFamily="18" charset="0"/>
                <a:ea typeface="宋体" panose="02010600030101010101" pitchFamily="2" charset="-122"/>
              </a:rPr>
              <a:t>i,1</a:t>
            </a:r>
            <a:r>
              <a:rPr lang="en-US" altLang="zh-CN" b="0" dirty="0">
                <a:latin typeface="Times New Roman" panose="02020603050405020304" pitchFamily="18" charset="0"/>
                <a:ea typeface="宋体" panose="02010600030101010101" pitchFamily="2" charset="-122"/>
              </a:rPr>
              <a:t>,…,v</a:t>
            </a:r>
            <a:r>
              <a:rPr lang="en-US" altLang="zh-CN" b="0" baseline="-25000" dirty="0">
                <a:latin typeface="Times New Roman" panose="02020603050405020304" pitchFamily="18" charset="0"/>
                <a:ea typeface="宋体" panose="02010600030101010101" pitchFamily="2" charset="-122"/>
              </a:rPr>
              <a:t>i,m</a:t>
            </a:r>
            <a:r>
              <a:rPr lang="en-US" altLang="zh-CN" b="0" dirty="0">
                <a:latin typeface="Times New Roman" panose="02020603050405020304" pitchFamily="18" charset="0"/>
                <a:ea typeface="宋体" panose="02010600030101010101" pitchFamily="2" charset="-122"/>
              </a:rPr>
              <a:t>=v`)</a:t>
            </a:r>
            <a:r>
              <a:rPr lang="zh-CN" altLang="en-US" b="0" dirty="0">
                <a:latin typeface="Times New Roman" panose="02020603050405020304" pitchFamily="18" charset="0"/>
                <a:ea typeface="宋体" panose="02010600030101010101" pitchFamily="2" charset="-122"/>
              </a:rPr>
              <a:t>，其中</a:t>
            </a:r>
            <a:r>
              <a:rPr lang="en-US" altLang="zh-CN" b="0" dirty="0">
                <a:latin typeface="Times New Roman" panose="02020603050405020304" pitchFamily="18" charset="0"/>
                <a:ea typeface="宋体" panose="02010600030101010101" pitchFamily="2" charset="-122"/>
              </a:rPr>
              <a:t>(v</a:t>
            </a:r>
            <a:r>
              <a:rPr lang="en-US" altLang="zh-CN" b="0" baseline="-25000" dirty="0">
                <a:latin typeface="Times New Roman" panose="02020603050405020304" pitchFamily="18" charset="0"/>
                <a:ea typeface="宋体" panose="02010600030101010101" pitchFamily="2" charset="-122"/>
              </a:rPr>
              <a:t>i,j-1</a:t>
            </a:r>
            <a:r>
              <a:rPr lang="en-US" altLang="zh-CN" b="0" dirty="0">
                <a:latin typeface="Times New Roman" panose="02020603050405020304" pitchFamily="18" charset="0"/>
                <a:ea typeface="宋体" panose="02010600030101010101" pitchFamily="2" charset="-122"/>
              </a:rPr>
              <a:t>,v</a:t>
            </a:r>
            <a:r>
              <a:rPr lang="en-US" altLang="zh-CN" b="0" baseline="-25000" dirty="0">
                <a:latin typeface="Times New Roman" panose="02020603050405020304" pitchFamily="18" charset="0"/>
                <a:ea typeface="宋体" panose="02010600030101010101" pitchFamily="2" charset="-122"/>
              </a:rPr>
              <a:t>i,j</a:t>
            </a:r>
            <a:r>
              <a:rPr lang="en-US" altLang="zh-CN" b="0" dirty="0">
                <a:latin typeface="Times New Roman" panose="02020603050405020304" pitchFamily="18" charset="0"/>
                <a:ea typeface="宋体" panose="02010600030101010101" pitchFamily="2" charset="-122"/>
              </a:rPr>
              <a:t>)∈E(G) </a:t>
            </a:r>
            <a:r>
              <a:rPr lang="zh-CN" altLang="en-US" b="0" dirty="0">
                <a:latin typeface="Times New Roman" panose="02020603050405020304" pitchFamily="18" charset="0"/>
                <a:ea typeface="宋体" panose="02010600030101010101" pitchFamily="2" charset="-122"/>
              </a:rPr>
              <a:t>。在有向图中路径也是有向的，它是由若干条弧组成。路径上边或弧的数目称为</a:t>
            </a:r>
            <a:r>
              <a:rPr lang="zh-CN" altLang="en-US" dirty="0">
                <a:solidFill>
                  <a:schemeClr val="folHlink"/>
                </a:solidFill>
                <a:latin typeface="Times New Roman" panose="02020603050405020304" pitchFamily="18" charset="0"/>
                <a:ea typeface="宋体" panose="02010600030101010101" pitchFamily="2" charset="-122"/>
              </a:rPr>
              <a:t>路径长度</a:t>
            </a:r>
            <a:r>
              <a:rPr lang="zh-CN" altLang="en-US" b="0" dirty="0">
                <a:latin typeface="Times New Roman" panose="02020603050405020304" pitchFamily="18" charset="0"/>
                <a:ea typeface="宋体" panose="02010600030101010101" pitchFamily="2" charset="-122"/>
              </a:rPr>
              <a:t>。</a:t>
            </a:r>
          </a:p>
        </p:txBody>
      </p:sp>
      <p:sp>
        <p:nvSpPr>
          <p:cNvPr id="23559" name="Rectangle 22"/>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21</a:t>
            </a:fld>
            <a:endParaRPr lang="en-US" altLang="ko-KR" sz="2000" b="0" dirty="0">
              <a:solidFill>
                <a:schemeClr val="accent2"/>
              </a:solidFill>
            </a:endParaRPr>
          </a:p>
        </p:txBody>
      </p:sp>
      <p:sp>
        <p:nvSpPr>
          <p:cNvPr id="2457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24580" name="Group 4"/>
          <p:cNvGrpSpPr/>
          <p:nvPr/>
        </p:nvGrpSpPr>
        <p:grpSpPr>
          <a:xfrm>
            <a:off x="2273300" y="4000500"/>
            <a:ext cx="1652588" cy="1619250"/>
            <a:chOff x="960" y="2720"/>
            <a:chExt cx="1041" cy="1020"/>
          </a:xfrm>
        </p:grpSpPr>
        <p:grpSp>
          <p:nvGrpSpPr>
            <p:cNvPr id="24594" name="Group 5"/>
            <p:cNvGrpSpPr/>
            <p:nvPr/>
          </p:nvGrpSpPr>
          <p:grpSpPr>
            <a:xfrm>
              <a:off x="1104" y="2864"/>
              <a:ext cx="783" cy="658"/>
              <a:chOff x="794" y="2106"/>
              <a:chExt cx="783" cy="658"/>
            </a:xfrm>
          </p:grpSpPr>
          <p:sp>
            <p:nvSpPr>
              <p:cNvPr id="24600" name="Line 6"/>
              <p:cNvSpPr/>
              <p:nvPr/>
            </p:nvSpPr>
            <p:spPr>
              <a:xfrm>
                <a:off x="794" y="2280"/>
                <a:ext cx="0" cy="415"/>
              </a:xfrm>
              <a:prstGeom prst="line">
                <a:avLst/>
              </a:prstGeom>
              <a:ln w="38100" cap="flat" cmpd="sng">
                <a:solidFill>
                  <a:srgbClr val="FF6600"/>
                </a:solidFill>
                <a:prstDash val="solid"/>
                <a:headEnd type="none" w="med" len="med"/>
                <a:tailEnd type="none" w="med" len="med"/>
              </a:ln>
            </p:spPr>
          </p:sp>
          <p:sp>
            <p:nvSpPr>
              <p:cNvPr id="24601" name="Line 7"/>
              <p:cNvSpPr/>
              <p:nvPr/>
            </p:nvSpPr>
            <p:spPr>
              <a:xfrm>
                <a:off x="965" y="2106"/>
                <a:ext cx="476" cy="0"/>
              </a:xfrm>
              <a:prstGeom prst="line">
                <a:avLst/>
              </a:prstGeom>
              <a:ln w="38100" cap="flat" cmpd="sng">
                <a:solidFill>
                  <a:srgbClr val="FF6600"/>
                </a:solidFill>
                <a:prstDash val="solid"/>
                <a:headEnd type="none" w="med" len="med"/>
                <a:tailEnd type="none" w="med" len="med"/>
              </a:ln>
            </p:spPr>
          </p:sp>
          <p:sp>
            <p:nvSpPr>
              <p:cNvPr id="24602" name="Line 8"/>
              <p:cNvSpPr/>
              <p:nvPr/>
            </p:nvSpPr>
            <p:spPr>
              <a:xfrm>
                <a:off x="1577" y="2280"/>
                <a:ext cx="0" cy="415"/>
              </a:xfrm>
              <a:prstGeom prst="line">
                <a:avLst/>
              </a:prstGeom>
              <a:ln w="38100" cap="flat" cmpd="sng">
                <a:solidFill>
                  <a:srgbClr val="FF6600"/>
                </a:solidFill>
                <a:prstDash val="solid"/>
                <a:headEnd type="none" w="med" len="med"/>
                <a:tailEnd type="none" w="med" len="med"/>
              </a:ln>
            </p:spPr>
          </p:sp>
          <p:sp>
            <p:nvSpPr>
              <p:cNvPr id="24603" name="Line 9"/>
              <p:cNvSpPr/>
              <p:nvPr/>
            </p:nvSpPr>
            <p:spPr>
              <a:xfrm flipH="1">
                <a:off x="930" y="2591"/>
                <a:ext cx="171" cy="173"/>
              </a:xfrm>
              <a:prstGeom prst="line">
                <a:avLst/>
              </a:prstGeom>
              <a:ln w="38100" cap="flat" cmpd="sng">
                <a:solidFill>
                  <a:srgbClr val="FF6600"/>
                </a:solidFill>
                <a:prstDash val="solid"/>
                <a:headEnd type="none" w="med" len="med"/>
                <a:tailEnd type="none" w="med" len="med"/>
              </a:ln>
            </p:spPr>
          </p:sp>
          <p:sp>
            <p:nvSpPr>
              <p:cNvPr id="24604" name="Line 10"/>
              <p:cNvSpPr/>
              <p:nvPr/>
            </p:nvSpPr>
            <p:spPr>
              <a:xfrm flipH="1">
                <a:off x="1305" y="2245"/>
                <a:ext cx="171" cy="173"/>
              </a:xfrm>
              <a:prstGeom prst="line">
                <a:avLst/>
              </a:prstGeom>
              <a:ln w="38100" cap="flat" cmpd="sng">
                <a:solidFill>
                  <a:srgbClr val="FF6600"/>
                </a:solidFill>
                <a:prstDash val="solid"/>
                <a:headEnd type="none" w="med" len="med"/>
                <a:tailEnd type="none" w="med" len="med"/>
              </a:ln>
            </p:spPr>
          </p:sp>
          <p:sp>
            <p:nvSpPr>
              <p:cNvPr id="24605" name="Line 11"/>
              <p:cNvSpPr/>
              <p:nvPr/>
            </p:nvSpPr>
            <p:spPr>
              <a:xfrm>
                <a:off x="1292" y="2614"/>
                <a:ext cx="149" cy="147"/>
              </a:xfrm>
              <a:prstGeom prst="line">
                <a:avLst/>
              </a:prstGeom>
              <a:ln w="38100" cap="flat" cmpd="sng">
                <a:solidFill>
                  <a:srgbClr val="FF6600"/>
                </a:solidFill>
                <a:prstDash val="solid"/>
                <a:headEnd type="none" w="med" len="med"/>
                <a:tailEnd type="none" w="med" len="med"/>
              </a:ln>
            </p:spPr>
          </p:sp>
        </p:grpSp>
        <p:sp>
          <p:nvSpPr>
            <p:cNvPr id="24595" name="Oval 12"/>
            <p:cNvSpPr/>
            <p:nvPr/>
          </p:nvSpPr>
          <p:spPr>
            <a:xfrm>
              <a:off x="992" y="272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宋体" panose="02010600030101010101" pitchFamily="2" charset="-122"/>
                  <a:ea typeface="宋体" panose="02010600030101010101" pitchFamily="2" charset="-122"/>
                </a:rPr>
                <a:t> </a:t>
              </a:r>
              <a:r>
                <a:rPr lang="en-US" altLang="zh-CN" b="0" dirty="0">
                  <a:latin typeface="宋体" panose="02010600030101010101" pitchFamily="2" charset="-122"/>
                  <a:ea typeface="宋体" panose="02010600030101010101" pitchFamily="2" charset="-122"/>
                </a:rPr>
                <a:t>V0</a:t>
              </a:r>
            </a:p>
          </p:txBody>
        </p:sp>
        <p:sp>
          <p:nvSpPr>
            <p:cNvPr id="24596" name="Oval 13"/>
            <p:cNvSpPr/>
            <p:nvPr/>
          </p:nvSpPr>
          <p:spPr>
            <a:xfrm>
              <a:off x="1710" y="344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0" latinLnBrk="0" hangingPunct="0">
                <a:spcBef>
                  <a:spcPct val="0"/>
                </a:spcBef>
                <a:buNone/>
              </a:pPr>
              <a:r>
                <a:rPr lang="en-US" altLang="zh-CN" b="0" dirty="0">
                  <a:latin typeface="宋体" panose="02010600030101010101" pitchFamily="2" charset="-122"/>
                  <a:ea typeface="宋体" panose="02010600030101010101" pitchFamily="2" charset="-122"/>
                </a:rPr>
                <a:t>V4</a:t>
              </a:r>
            </a:p>
          </p:txBody>
        </p:sp>
        <p:sp>
          <p:nvSpPr>
            <p:cNvPr id="24597" name="Oval 14"/>
            <p:cNvSpPr/>
            <p:nvPr/>
          </p:nvSpPr>
          <p:spPr>
            <a:xfrm>
              <a:off x="960" y="344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宋体" panose="02010600030101010101" pitchFamily="2" charset="-122"/>
                  <a:ea typeface="宋体" panose="02010600030101010101" pitchFamily="2" charset="-122"/>
                </a:rPr>
                <a:t> </a:t>
              </a:r>
              <a:r>
                <a:rPr lang="en-US" altLang="zh-CN" b="0" dirty="0">
                  <a:latin typeface="宋体" panose="02010600030101010101" pitchFamily="2" charset="-122"/>
                  <a:ea typeface="宋体" panose="02010600030101010101" pitchFamily="2" charset="-122"/>
                </a:rPr>
                <a:t>V3</a:t>
              </a:r>
            </a:p>
          </p:txBody>
        </p:sp>
        <p:sp>
          <p:nvSpPr>
            <p:cNvPr id="24598" name="Oval 15"/>
            <p:cNvSpPr/>
            <p:nvPr/>
          </p:nvSpPr>
          <p:spPr>
            <a:xfrm>
              <a:off x="1706" y="272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V1</a:t>
              </a:r>
            </a:p>
          </p:txBody>
        </p:sp>
        <p:sp>
          <p:nvSpPr>
            <p:cNvPr id="24599" name="Oval 16"/>
            <p:cNvSpPr/>
            <p:nvPr/>
          </p:nvSpPr>
          <p:spPr>
            <a:xfrm>
              <a:off x="1344" y="31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V2</a:t>
              </a:r>
            </a:p>
          </p:txBody>
        </p:sp>
      </p:grpSp>
      <p:grpSp>
        <p:nvGrpSpPr>
          <p:cNvPr id="24581" name="Group 17"/>
          <p:cNvGrpSpPr/>
          <p:nvPr/>
        </p:nvGrpSpPr>
        <p:grpSpPr>
          <a:xfrm>
            <a:off x="5614988" y="3933825"/>
            <a:ext cx="1763712" cy="1685925"/>
            <a:chOff x="4368" y="1056"/>
            <a:chExt cx="1111" cy="1062"/>
          </a:xfrm>
        </p:grpSpPr>
        <p:sp>
          <p:nvSpPr>
            <p:cNvPr id="24586" name="Oval 18"/>
            <p:cNvSpPr/>
            <p:nvPr/>
          </p:nvSpPr>
          <p:spPr>
            <a:xfrm>
              <a:off x="4371" y="105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宋体" panose="02010600030101010101" pitchFamily="2" charset="-122"/>
                  <a:ea typeface="宋体" panose="02010600030101010101" pitchFamily="2" charset="-122"/>
                </a:rPr>
                <a:t> </a:t>
              </a:r>
              <a:r>
                <a:rPr lang="en-US" altLang="zh-CN" b="0" dirty="0">
                  <a:latin typeface="宋体" panose="02010600030101010101" pitchFamily="2" charset="-122"/>
                  <a:ea typeface="宋体" panose="02010600030101010101" pitchFamily="2" charset="-122"/>
                </a:rPr>
                <a:t>V0</a:t>
              </a:r>
            </a:p>
          </p:txBody>
        </p:sp>
        <p:sp>
          <p:nvSpPr>
            <p:cNvPr id="24587" name="Oval 19"/>
            <p:cNvSpPr/>
            <p:nvPr/>
          </p:nvSpPr>
          <p:spPr>
            <a:xfrm>
              <a:off x="4368" y="182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V2</a:t>
              </a:r>
            </a:p>
          </p:txBody>
        </p:sp>
        <p:sp>
          <p:nvSpPr>
            <p:cNvPr id="24588" name="Line 20"/>
            <p:cNvSpPr/>
            <p:nvPr/>
          </p:nvSpPr>
          <p:spPr>
            <a:xfrm>
              <a:off x="4515" y="1395"/>
              <a:ext cx="0" cy="412"/>
            </a:xfrm>
            <a:prstGeom prst="line">
              <a:avLst/>
            </a:prstGeom>
            <a:ln w="38100" cap="flat" cmpd="sng">
              <a:solidFill>
                <a:srgbClr val="FF6600"/>
              </a:solidFill>
              <a:prstDash val="solid"/>
              <a:headEnd type="none" w="med" len="med"/>
              <a:tailEnd type="triangle" w="med" len="med"/>
            </a:ln>
          </p:spPr>
        </p:sp>
        <p:sp>
          <p:nvSpPr>
            <p:cNvPr id="24589" name="Line 21"/>
            <p:cNvSpPr/>
            <p:nvPr/>
          </p:nvSpPr>
          <p:spPr>
            <a:xfrm>
              <a:off x="4688" y="1971"/>
              <a:ext cx="506" cy="0"/>
            </a:xfrm>
            <a:prstGeom prst="line">
              <a:avLst/>
            </a:prstGeom>
            <a:ln w="38100" cap="flat" cmpd="sng">
              <a:solidFill>
                <a:srgbClr val="FF6600"/>
              </a:solidFill>
              <a:prstDash val="solid"/>
              <a:headEnd type="none" w="med" len="med"/>
              <a:tailEnd type="triangle" w="med" len="med"/>
            </a:ln>
          </p:spPr>
        </p:sp>
        <p:sp>
          <p:nvSpPr>
            <p:cNvPr id="24590" name="Line 22"/>
            <p:cNvSpPr/>
            <p:nvPr/>
          </p:nvSpPr>
          <p:spPr>
            <a:xfrm>
              <a:off x="4688" y="1203"/>
              <a:ext cx="472" cy="0"/>
            </a:xfrm>
            <a:prstGeom prst="line">
              <a:avLst/>
            </a:prstGeom>
            <a:ln w="38100" cap="flat" cmpd="sng">
              <a:solidFill>
                <a:srgbClr val="FF6600"/>
              </a:solidFill>
              <a:prstDash val="solid"/>
              <a:headEnd type="none" w="med" len="med"/>
              <a:tailEnd type="triangle" w="med" len="med"/>
            </a:ln>
          </p:spPr>
        </p:sp>
        <p:sp>
          <p:nvSpPr>
            <p:cNvPr id="24591" name="Line 23"/>
            <p:cNvSpPr/>
            <p:nvPr/>
          </p:nvSpPr>
          <p:spPr>
            <a:xfrm flipH="1" flipV="1">
              <a:off x="4608" y="1296"/>
              <a:ext cx="672" cy="624"/>
            </a:xfrm>
            <a:prstGeom prst="line">
              <a:avLst/>
            </a:prstGeom>
            <a:ln w="38100" cap="flat" cmpd="sng">
              <a:solidFill>
                <a:srgbClr val="FF6600"/>
              </a:solidFill>
              <a:prstDash val="solid"/>
              <a:headEnd type="none" w="med" len="med"/>
              <a:tailEnd type="triangle" w="med" len="med"/>
            </a:ln>
          </p:spPr>
        </p:sp>
        <p:sp>
          <p:nvSpPr>
            <p:cNvPr id="24592" name="Oval 24"/>
            <p:cNvSpPr/>
            <p:nvPr/>
          </p:nvSpPr>
          <p:spPr>
            <a:xfrm>
              <a:off x="5184" y="1824"/>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宋体" panose="02010600030101010101" pitchFamily="2" charset="-122"/>
                  <a:ea typeface="宋体" panose="02010600030101010101" pitchFamily="2" charset="-122"/>
                </a:rPr>
                <a:t> </a:t>
              </a:r>
              <a:r>
                <a:rPr lang="en-US" altLang="zh-CN" b="0" dirty="0">
                  <a:latin typeface="宋体" panose="02010600030101010101" pitchFamily="2" charset="-122"/>
                  <a:ea typeface="宋体" panose="02010600030101010101" pitchFamily="2" charset="-122"/>
                </a:rPr>
                <a:t>V3</a:t>
              </a:r>
            </a:p>
          </p:txBody>
        </p:sp>
        <p:sp>
          <p:nvSpPr>
            <p:cNvPr id="24593" name="Oval 25"/>
            <p:cNvSpPr/>
            <p:nvPr/>
          </p:nvSpPr>
          <p:spPr>
            <a:xfrm>
              <a:off x="5184" y="1056"/>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宋体" panose="02010600030101010101" pitchFamily="2" charset="-122"/>
                  <a:ea typeface="宋体" panose="02010600030101010101" pitchFamily="2" charset="-122"/>
                </a:rPr>
                <a:t>V1</a:t>
              </a:r>
            </a:p>
          </p:txBody>
        </p:sp>
      </p:grpSp>
      <p:sp>
        <p:nvSpPr>
          <p:cNvPr id="24582" name="Text Box 26"/>
          <p:cNvSpPr txBox="1"/>
          <p:nvPr/>
        </p:nvSpPr>
        <p:spPr>
          <a:xfrm>
            <a:off x="2395538" y="5735638"/>
            <a:ext cx="1403350" cy="457200"/>
          </a:xfrm>
          <a:prstGeom prst="rect">
            <a:avLst/>
          </a:prstGeom>
          <a:noFill/>
          <a:ln w="12700">
            <a:noFill/>
          </a:ln>
        </p:spPr>
        <p:txBody>
          <a:bodyPr wrap="none">
            <a:spAutoFit/>
          </a:bodyPr>
          <a:lstStyle/>
          <a:p>
            <a:pPr lvl="0" eaLnBrk="1" latinLnBrk="0" hangingPunct="1">
              <a:spcBef>
                <a:spcPct val="0"/>
              </a:spcBef>
              <a:buNone/>
            </a:pPr>
            <a:r>
              <a:rPr lang="zh-CN" altLang="en-US" b="0" dirty="0">
                <a:latin typeface="宋体" panose="02010600030101010101" pitchFamily="2" charset="-122"/>
                <a:ea typeface="宋体" panose="02010600030101010101" pitchFamily="2" charset="-122"/>
              </a:rPr>
              <a:t>无向图</a:t>
            </a:r>
            <a:r>
              <a:rPr lang="en-US" altLang="zh-CN" b="0" dirty="0">
                <a:latin typeface="宋体" panose="02010600030101010101" pitchFamily="2" charset="-122"/>
                <a:ea typeface="宋体" panose="02010600030101010101" pitchFamily="2" charset="-122"/>
              </a:rPr>
              <a:t>G1</a:t>
            </a:r>
          </a:p>
        </p:txBody>
      </p:sp>
      <p:sp>
        <p:nvSpPr>
          <p:cNvPr id="24583" name="Text Box 27"/>
          <p:cNvSpPr txBox="1"/>
          <p:nvPr/>
        </p:nvSpPr>
        <p:spPr>
          <a:xfrm>
            <a:off x="5672138" y="5735638"/>
            <a:ext cx="1403350" cy="457200"/>
          </a:xfrm>
          <a:prstGeom prst="rect">
            <a:avLst/>
          </a:prstGeom>
          <a:noFill/>
          <a:ln w="12700">
            <a:noFill/>
          </a:ln>
        </p:spPr>
        <p:txBody>
          <a:bodyPr wrap="none">
            <a:spAutoFit/>
          </a:bodyPr>
          <a:lstStyle/>
          <a:p>
            <a:pPr lvl="0" eaLnBrk="1" latinLnBrk="0" hangingPunct="1">
              <a:spcBef>
                <a:spcPct val="0"/>
              </a:spcBef>
              <a:buNone/>
            </a:pPr>
            <a:r>
              <a:rPr lang="zh-CN" altLang="en-US" b="0" dirty="0">
                <a:latin typeface="宋体" panose="02010600030101010101" pitchFamily="2" charset="-122"/>
                <a:ea typeface="宋体" panose="02010600030101010101" pitchFamily="2" charset="-122"/>
              </a:rPr>
              <a:t>有向图</a:t>
            </a:r>
            <a:r>
              <a:rPr lang="en-US" altLang="zh-CN" b="0" dirty="0">
                <a:latin typeface="宋体" panose="02010600030101010101" pitchFamily="2" charset="-122"/>
                <a:ea typeface="宋体" panose="02010600030101010101" pitchFamily="2" charset="-122"/>
              </a:rPr>
              <a:t>G2</a:t>
            </a:r>
          </a:p>
        </p:txBody>
      </p:sp>
      <p:sp>
        <p:nvSpPr>
          <p:cNvPr id="24584" name="Text Box 28"/>
          <p:cNvSpPr txBox="1"/>
          <p:nvPr/>
        </p:nvSpPr>
        <p:spPr>
          <a:xfrm>
            <a:off x="250825" y="1919288"/>
            <a:ext cx="8637588"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起点和终点相同的路径称为</a:t>
            </a:r>
            <a:r>
              <a:rPr lang="zh-CN" altLang="en-US" dirty="0">
                <a:solidFill>
                  <a:schemeClr val="folHlink"/>
                </a:solidFill>
                <a:latin typeface="宋体" panose="02010600030101010101" pitchFamily="2" charset="-122"/>
                <a:ea typeface="宋体" panose="02010600030101010101" pitchFamily="2" charset="-122"/>
              </a:rPr>
              <a:t>回路</a:t>
            </a:r>
            <a:r>
              <a:rPr lang="zh-CN" altLang="en-US" b="0" dirty="0">
                <a:latin typeface="宋体" panose="02010600030101010101" pitchFamily="2" charset="-122"/>
                <a:ea typeface="宋体" panose="02010600030101010101" pitchFamily="2" charset="-122"/>
              </a:rPr>
              <a:t>或者环。序列中顶点不重复出现的路径称为</a:t>
            </a:r>
            <a:r>
              <a:rPr lang="zh-CN" altLang="en-US" dirty="0">
                <a:solidFill>
                  <a:schemeClr val="folHlink"/>
                </a:solidFill>
                <a:latin typeface="宋体" panose="02010600030101010101" pitchFamily="2" charset="-122"/>
                <a:ea typeface="宋体" panose="02010600030101010101" pitchFamily="2" charset="-122"/>
              </a:rPr>
              <a:t>简单路径</a:t>
            </a:r>
            <a:r>
              <a:rPr lang="zh-CN" altLang="en-US" b="0" dirty="0">
                <a:latin typeface="宋体" panose="02010600030101010101" pitchFamily="2" charset="-122"/>
                <a:ea typeface="宋体" panose="02010600030101010101" pitchFamily="2" charset="-122"/>
              </a:rPr>
              <a:t>。除第一个顶点与最后一个顶点之外，其他顶点不重复出现的回路称为</a:t>
            </a:r>
            <a:r>
              <a:rPr lang="zh-CN" altLang="en-US" dirty="0">
                <a:solidFill>
                  <a:schemeClr val="folHlink"/>
                </a:solidFill>
                <a:latin typeface="宋体" panose="02010600030101010101" pitchFamily="2" charset="-122"/>
                <a:ea typeface="宋体" panose="02010600030101010101" pitchFamily="2" charset="-122"/>
              </a:rPr>
              <a:t>简单回路</a:t>
            </a:r>
            <a:r>
              <a:rPr lang="zh-CN" altLang="en-US" b="0" dirty="0">
                <a:latin typeface="宋体" panose="02010600030101010101" pitchFamily="2" charset="-122"/>
                <a:ea typeface="宋体" panose="02010600030101010101" pitchFamily="2" charset="-122"/>
              </a:rPr>
              <a:t>。</a:t>
            </a:r>
          </a:p>
        </p:txBody>
      </p:sp>
      <p:sp>
        <p:nvSpPr>
          <p:cNvPr id="24585" name="Rectangle 29"/>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22</a:t>
            </a:fld>
            <a:endParaRPr lang="en-US" altLang="ko-KR" sz="2000" b="0" dirty="0">
              <a:solidFill>
                <a:schemeClr val="accent2"/>
              </a:solidFill>
            </a:endParaRPr>
          </a:p>
        </p:txBody>
      </p:sp>
      <p:sp>
        <p:nvSpPr>
          <p:cNvPr id="2560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25604" name="Group 4"/>
          <p:cNvGrpSpPr/>
          <p:nvPr/>
        </p:nvGrpSpPr>
        <p:grpSpPr>
          <a:xfrm>
            <a:off x="1511300" y="4292600"/>
            <a:ext cx="1652588" cy="1619250"/>
            <a:chOff x="960" y="2720"/>
            <a:chExt cx="1041" cy="1020"/>
          </a:xfrm>
        </p:grpSpPr>
        <p:grpSp>
          <p:nvGrpSpPr>
            <p:cNvPr id="25626" name="Group 5"/>
            <p:cNvGrpSpPr/>
            <p:nvPr/>
          </p:nvGrpSpPr>
          <p:grpSpPr>
            <a:xfrm>
              <a:off x="1104" y="2864"/>
              <a:ext cx="783" cy="658"/>
              <a:chOff x="794" y="2106"/>
              <a:chExt cx="783" cy="658"/>
            </a:xfrm>
          </p:grpSpPr>
          <p:sp>
            <p:nvSpPr>
              <p:cNvPr id="25632" name="Line 6"/>
              <p:cNvSpPr/>
              <p:nvPr/>
            </p:nvSpPr>
            <p:spPr>
              <a:xfrm>
                <a:off x="794" y="2280"/>
                <a:ext cx="0" cy="415"/>
              </a:xfrm>
              <a:prstGeom prst="line">
                <a:avLst/>
              </a:prstGeom>
              <a:ln w="38100" cap="flat" cmpd="sng">
                <a:solidFill>
                  <a:srgbClr val="FF6600"/>
                </a:solidFill>
                <a:prstDash val="solid"/>
                <a:headEnd type="none" w="med" len="med"/>
                <a:tailEnd type="none" w="med" len="med"/>
              </a:ln>
            </p:spPr>
          </p:sp>
          <p:sp>
            <p:nvSpPr>
              <p:cNvPr id="25633" name="Line 7"/>
              <p:cNvSpPr/>
              <p:nvPr/>
            </p:nvSpPr>
            <p:spPr>
              <a:xfrm>
                <a:off x="965" y="2106"/>
                <a:ext cx="476" cy="0"/>
              </a:xfrm>
              <a:prstGeom prst="line">
                <a:avLst/>
              </a:prstGeom>
              <a:ln w="38100" cap="flat" cmpd="sng">
                <a:solidFill>
                  <a:srgbClr val="FF6600"/>
                </a:solidFill>
                <a:prstDash val="solid"/>
                <a:headEnd type="none" w="med" len="med"/>
                <a:tailEnd type="none" w="med" len="med"/>
              </a:ln>
            </p:spPr>
          </p:sp>
          <p:sp>
            <p:nvSpPr>
              <p:cNvPr id="25634" name="Line 8"/>
              <p:cNvSpPr/>
              <p:nvPr/>
            </p:nvSpPr>
            <p:spPr>
              <a:xfrm>
                <a:off x="1577" y="2280"/>
                <a:ext cx="0" cy="415"/>
              </a:xfrm>
              <a:prstGeom prst="line">
                <a:avLst/>
              </a:prstGeom>
              <a:ln w="38100" cap="flat" cmpd="sng">
                <a:solidFill>
                  <a:srgbClr val="FF6600"/>
                </a:solidFill>
                <a:prstDash val="solid"/>
                <a:headEnd type="none" w="med" len="med"/>
                <a:tailEnd type="none" w="med" len="med"/>
              </a:ln>
            </p:spPr>
          </p:sp>
          <p:sp>
            <p:nvSpPr>
              <p:cNvPr id="25635" name="Line 9"/>
              <p:cNvSpPr/>
              <p:nvPr/>
            </p:nvSpPr>
            <p:spPr>
              <a:xfrm flipH="1">
                <a:off x="930" y="2591"/>
                <a:ext cx="171" cy="173"/>
              </a:xfrm>
              <a:prstGeom prst="line">
                <a:avLst/>
              </a:prstGeom>
              <a:ln w="38100" cap="flat" cmpd="sng">
                <a:solidFill>
                  <a:srgbClr val="FF6600"/>
                </a:solidFill>
                <a:prstDash val="solid"/>
                <a:headEnd type="none" w="med" len="med"/>
                <a:tailEnd type="none" w="med" len="med"/>
              </a:ln>
            </p:spPr>
          </p:sp>
          <p:sp>
            <p:nvSpPr>
              <p:cNvPr id="25636" name="Line 10"/>
              <p:cNvSpPr/>
              <p:nvPr/>
            </p:nvSpPr>
            <p:spPr>
              <a:xfrm flipH="1">
                <a:off x="1305" y="2245"/>
                <a:ext cx="171" cy="173"/>
              </a:xfrm>
              <a:prstGeom prst="line">
                <a:avLst/>
              </a:prstGeom>
              <a:ln w="38100" cap="flat" cmpd="sng">
                <a:solidFill>
                  <a:srgbClr val="FF6600"/>
                </a:solidFill>
                <a:prstDash val="solid"/>
                <a:headEnd type="none" w="med" len="med"/>
                <a:tailEnd type="none" w="med" len="med"/>
              </a:ln>
            </p:spPr>
          </p:sp>
          <p:sp>
            <p:nvSpPr>
              <p:cNvPr id="25637" name="Line 11"/>
              <p:cNvSpPr/>
              <p:nvPr/>
            </p:nvSpPr>
            <p:spPr>
              <a:xfrm>
                <a:off x="1292" y="2614"/>
                <a:ext cx="149" cy="147"/>
              </a:xfrm>
              <a:prstGeom prst="line">
                <a:avLst/>
              </a:prstGeom>
              <a:ln w="38100" cap="flat" cmpd="sng">
                <a:solidFill>
                  <a:srgbClr val="FF6600"/>
                </a:solidFill>
                <a:prstDash val="solid"/>
                <a:headEnd type="none" w="med" len="med"/>
                <a:tailEnd type="none" w="med" len="med"/>
              </a:ln>
            </p:spPr>
          </p:sp>
        </p:grpSp>
        <p:sp>
          <p:nvSpPr>
            <p:cNvPr id="25627" name="Oval 12"/>
            <p:cNvSpPr/>
            <p:nvPr/>
          </p:nvSpPr>
          <p:spPr>
            <a:xfrm>
              <a:off x="992" y="272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Times New Roman" panose="02020603050405020304" pitchFamily="18" charset="0"/>
                  <a:ea typeface="宋体" panose="02010600030101010101" pitchFamily="2" charset="-122"/>
                </a:rPr>
                <a:t> </a:t>
              </a:r>
              <a:r>
                <a:rPr lang="en-US" altLang="zh-CN" b="0" dirty="0">
                  <a:latin typeface="Times New Roman" panose="02020603050405020304" pitchFamily="18" charset="0"/>
                  <a:ea typeface="宋体" panose="02010600030101010101" pitchFamily="2" charset="-122"/>
                </a:rPr>
                <a:t>V0</a:t>
              </a:r>
            </a:p>
          </p:txBody>
        </p:sp>
        <p:sp>
          <p:nvSpPr>
            <p:cNvPr id="25628" name="Oval 13"/>
            <p:cNvSpPr/>
            <p:nvPr/>
          </p:nvSpPr>
          <p:spPr>
            <a:xfrm>
              <a:off x="1710" y="344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0" latinLnBrk="0" hangingPunct="0">
                <a:spcBef>
                  <a:spcPct val="0"/>
                </a:spcBef>
                <a:buNone/>
              </a:pPr>
              <a:r>
                <a:rPr lang="en-US" altLang="zh-CN" b="0" dirty="0">
                  <a:latin typeface="Times New Roman" panose="02020603050405020304" pitchFamily="18" charset="0"/>
                  <a:ea typeface="宋体" panose="02010600030101010101" pitchFamily="2" charset="-122"/>
                </a:rPr>
                <a:t>V4</a:t>
              </a:r>
            </a:p>
          </p:txBody>
        </p:sp>
        <p:sp>
          <p:nvSpPr>
            <p:cNvPr id="25629" name="Oval 14"/>
            <p:cNvSpPr/>
            <p:nvPr/>
          </p:nvSpPr>
          <p:spPr>
            <a:xfrm>
              <a:off x="960" y="344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Times New Roman" panose="02020603050405020304" pitchFamily="18" charset="0"/>
                  <a:ea typeface="宋体" panose="02010600030101010101" pitchFamily="2" charset="-122"/>
                </a:rPr>
                <a:t> </a:t>
              </a:r>
              <a:r>
                <a:rPr lang="en-US" altLang="zh-CN" b="0" dirty="0">
                  <a:latin typeface="Times New Roman" panose="02020603050405020304" pitchFamily="18" charset="0"/>
                  <a:ea typeface="宋体" panose="02010600030101010101" pitchFamily="2" charset="-122"/>
                </a:rPr>
                <a:t>V3</a:t>
              </a:r>
            </a:p>
          </p:txBody>
        </p:sp>
        <p:sp>
          <p:nvSpPr>
            <p:cNvPr id="25630" name="Oval 15"/>
            <p:cNvSpPr/>
            <p:nvPr/>
          </p:nvSpPr>
          <p:spPr>
            <a:xfrm>
              <a:off x="1706" y="272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V1</a:t>
              </a:r>
            </a:p>
          </p:txBody>
        </p:sp>
        <p:sp>
          <p:nvSpPr>
            <p:cNvPr id="25631" name="Oval 16"/>
            <p:cNvSpPr/>
            <p:nvPr/>
          </p:nvSpPr>
          <p:spPr>
            <a:xfrm>
              <a:off x="1344" y="31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V2</a:t>
              </a:r>
            </a:p>
          </p:txBody>
        </p:sp>
      </p:grpSp>
      <p:grpSp>
        <p:nvGrpSpPr>
          <p:cNvPr id="25605" name="Group 17"/>
          <p:cNvGrpSpPr/>
          <p:nvPr/>
        </p:nvGrpSpPr>
        <p:grpSpPr>
          <a:xfrm>
            <a:off x="3797300" y="4292600"/>
            <a:ext cx="1652588" cy="1619250"/>
            <a:chOff x="2304" y="1920"/>
            <a:chExt cx="1041" cy="1020"/>
          </a:xfrm>
        </p:grpSpPr>
        <p:sp>
          <p:nvSpPr>
            <p:cNvPr id="25617" name="Line 18"/>
            <p:cNvSpPr/>
            <p:nvPr/>
          </p:nvSpPr>
          <p:spPr>
            <a:xfrm>
              <a:off x="2619" y="2064"/>
              <a:ext cx="476" cy="0"/>
            </a:xfrm>
            <a:prstGeom prst="line">
              <a:avLst/>
            </a:prstGeom>
            <a:ln w="38100" cap="flat" cmpd="sng">
              <a:solidFill>
                <a:srgbClr val="FF6600"/>
              </a:solidFill>
              <a:prstDash val="solid"/>
              <a:headEnd type="none" w="med" len="med"/>
              <a:tailEnd type="none" w="med" len="med"/>
            </a:ln>
          </p:spPr>
        </p:sp>
        <p:sp>
          <p:nvSpPr>
            <p:cNvPr id="25618" name="Line 19"/>
            <p:cNvSpPr/>
            <p:nvPr/>
          </p:nvSpPr>
          <p:spPr>
            <a:xfrm>
              <a:off x="3231" y="2238"/>
              <a:ext cx="0" cy="415"/>
            </a:xfrm>
            <a:prstGeom prst="line">
              <a:avLst/>
            </a:prstGeom>
            <a:ln w="38100" cap="flat" cmpd="sng">
              <a:solidFill>
                <a:srgbClr val="FF6600"/>
              </a:solidFill>
              <a:prstDash val="solid"/>
              <a:headEnd type="none" w="med" len="med"/>
              <a:tailEnd type="none" w="med" len="med"/>
            </a:ln>
          </p:spPr>
        </p:sp>
        <p:sp>
          <p:nvSpPr>
            <p:cNvPr id="25619" name="Line 20"/>
            <p:cNvSpPr/>
            <p:nvPr/>
          </p:nvSpPr>
          <p:spPr>
            <a:xfrm flipH="1">
              <a:off x="2584" y="2549"/>
              <a:ext cx="171" cy="173"/>
            </a:xfrm>
            <a:prstGeom prst="line">
              <a:avLst/>
            </a:prstGeom>
            <a:ln w="38100" cap="flat" cmpd="sng">
              <a:solidFill>
                <a:srgbClr val="FF6600"/>
              </a:solidFill>
              <a:prstDash val="solid"/>
              <a:headEnd type="none" w="med" len="med"/>
              <a:tailEnd type="none" w="med" len="med"/>
            </a:ln>
          </p:spPr>
        </p:sp>
        <p:sp>
          <p:nvSpPr>
            <p:cNvPr id="25620" name="Line 21"/>
            <p:cNvSpPr/>
            <p:nvPr/>
          </p:nvSpPr>
          <p:spPr>
            <a:xfrm>
              <a:off x="2946" y="2572"/>
              <a:ext cx="149" cy="147"/>
            </a:xfrm>
            <a:prstGeom prst="line">
              <a:avLst/>
            </a:prstGeom>
            <a:ln w="38100" cap="flat" cmpd="sng">
              <a:solidFill>
                <a:srgbClr val="FF6600"/>
              </a:solidFill>
              <a:prstDash val="solid"/>
              <a:headEnd type="none" w="med" len="med"/>
              <a:tailEnd type="none" w="med" len="med"/>
            </a:ln>
          </p:spPr>
        </p:sp>
        <p:sp>
          <p:nvSpPr>
            <p:cNvPr id="25621" name="Oval 22"/>
            <p:cNvSpPr/>
            <p:nvPr/>
          </p:nvSpPr>
          <p:spPr>
            <a:xfrm>
              <a:off x="2336" y="192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Times New Roman" panose="02020603050405020304" pitchFamily="18" charset="0"/>
                  <a:ea typeface="宋体" panose="02010600030101010101" pitchFamily="2" charset="-122"/>
                </a:rPr>
                <a:t> </a:t>
              </a:r>
              <a:r>
                <a:rPr lang="en-US" altLang="zh-CN" b="0" dirty="0">
                  <a:latin typeface="Times New Roman" panose="02020603050405020304" pitchFamily="18" charset="0"/>
                  <a:ea typeface="宋体" panose="02010600030101010101" pitchFamily="2" charset="-122"/>
                </a:rPr>
                <a:t>V0</a:t>
              </a:r>
            </a:p>
          </p:txBody>
        </p:sp>
        <p:sp>
          <p:nvSpPr>
            <p:cNvPr id="25622" name="Oval 23"/>
            <p:cNvSpPr/>
            <p:nvPr/>
          </p:nvSpPr>
          <p:spPr>
            <a:xfrm>
              <a:off x="3054" y="264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0" latinLnBrk="0" hangingPunct="0">
                <a:spcBef>
                  <a:spcPct val="0"/>
                </a:spcBef>
                <a:buNone/>
              </a:pPr>
              <a:r>
                <a:rPr lang="en-US" altLang="zh-CN" b="0" dirty="0">
                  <a:latin typeface="Times New Roman" panose="02020603050405020304" pitchFamily="18" charset="0"/>
                  <a:ea typeface="宋体" panose="02010600030101010101" pitchFamily="2" charset="-122"/>
                </a:rPr>
                <a:t>V4</a:t>
              </a:r>
            </a:p>
          </p:txBody>
        </p:sp>
        <p:sp>
          <p:nvSpPr>
            <p:cNvPr id="25623" name="Oval 24"/>
            <p:cNvSpPr/>
            <p:nvPr/>
          </p:nvSpPr>
          <p:spPr>
            <a:xfrm>
              <a:off x="2304" y="264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Times New Roman" panose="02020603050405020304" pitchFamily="18" charset="0"/>
                  <a:ea typeface="宋体" panose="02010600030101010101" pitchFamily="2" charset="-122"/>
                </a:rPr>
                <a:t> </a:t>
              </a:r>
              <a:r>
                <a:rPr lang="en-US" altLang="zh-CN" b="0" dirty="0">
                  <a:latin typeface="Times New Roman" panose="02020603050405020304" pitchFamily="18" charset="0"/>
                  <a:ea typeface="宋体" panose="02010600030101010101" pitchFamily="2" charset="-122"/>
                </a:rPr>
                <a:t>V3</a:t>
              </a:r>
            </a:p>
          </p:txBody>
        </p:sp>
        <p:sp>
          <p:nvSpPr>
            <p:cNvPr id="25624" name="Oval 25"/>
            <p:cNvSpPr/>
            <p:nvPr/>
          </p:nvSpPr>
          <p:spPr>
            <a:xfrm>
              <a:off x="3050" y="192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V1</a:t>
              </a:r>
            </a:p>
          </p:txBody>
        </p:sp>
        <p:sp>
          <p:nvSpPr>
            <p:cNvPr id="25625" name="Oval 26"/>
            <p:cNvSpPr/>
            <p:nvPr/>
          </p:nvSpPr>
          <p:spPr>
            <a:xfrm>
              <a:off x="2688" y="23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V2</a:t>
              </a:r>
            </a:p>
          </p:txBody>
        </p:sp>
      </p:grpSp>
      <p:grpSp>
        <p:nvGrpSpPr>
          <p:cNvPr id="25606" name="Group 27"/>
          <p:cNvGrpSpPr/>
          <p:nvPr/>
        </p:nvGrpSpPr>
        <p:grpSpPr>
          <a:xfrm>
            <a:off x="6159500" y="4292600"/>
            <a:ext cx="1652588" cy="1619250"/>
            <a:chOff x="3792" y="1920"/>
            <a:chExt cx="1041" cy="1020"/>
          </a:xfrm>
        </p:grpSpPr>
        <p:sp>
          <p:nvSpPr>
            <p:cNvPr id="25612" name="Line 28"/>
            <p:cNvSpPr/>
            <p:nvPr/>
          </p:nvSpPr>
          <p:spPr>
            <a:xfrm>
              <a:off x="3936" y="2238"/>
              <a:ext cx="0" cy="415"/>
            </a:xfrm>
            <a:prstGeom prst="line">
              <a:avLst/>
            </a:prstGeom>
            <a:ln w="38100" cap="flat" cmpd="sng">
              <a:solidFill>
                <a:srgbClr val="FF6600"/>
              </a:solidFill>
              <a:prstDash val="solid"/>
              <a:headEnd type="none" w="med" len="med"/>
              <a:tailEnd type="none" w="med" len="med"/>
            </a:ln>
          </p:spPr>
        </p:sp>
        <p:sp>
          <p:nvSpPr>
            <p:cNvPr id="25613" name="Line 29"/>
            <p:cNvSpPr/>
            <p:nvPr/>
          </p:nvSpPr>
          <p:spPr>
            <a:xfrm>
              <a:off x="4107" y="2064"/>
              <a:ext cx="476" cy="0"/>
            </a:xfrm>
            <a:prstGeom prst="line">
              <a:avLst/>
            </a:prstGeom>
            <a:ln w="38100" cap="flat" cmpd="sng">
              <a:solidFill>
                <a:srgbClr val="FF6600"/>
              </a:solidFill>
              <a:prstDash val="solid"/>
              <a:headEnd type="none" w="med" len="med"/>
              <a:tailEnd type="none" w="med" len="med"/>
            </a:ln>
          </p:spPr>
        </p:sp>
        <p:sp>
          <p:nvSpPr>
            <p:cNvPr id="25614" name="Oval 30"/>
            <p:cNvSpPr/>
            <p:nvPr/>
          </p:nvSpPr>
          <p:spPr>
            <a:xfrm>
              <a:off x="3824" y="192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Times New Roman" panose="02020603050405020304" pitchFamily="18" charset="0"/>
                  <a:ea typeface="宋体" panose="02010600030101010101" pitchFamily="2" charset="-122"/>
                </a:rPr>
                <a:t> </a:t>
              </a:r>
              <a:r>
                <a:rPr lang="en-US" altLang="zh-CN" b="0" dirty="0">
                  <a:latin typeface="Times New Roman" panose="02020603050405020304" pitchFamily="18" charset="0"/>
                  <a:ea typeface="宋体" panose="02010600030101010101" pitchFamily="2" charset="-122"/>
                </a:rPr>
                <a:t>V0</a:t>
              </a:r>
            </a:p>
          </p:txBody>
        </p:sp>
        <p:sp>
          <p:nvSpPr>
            <p:cNvPr id="25615" name="Oval 31"/>
            <p:cNvSpPr/>
            <p:nvPr/>
          </p:nvSpPr>
          <p:spPr>
            <a:xfrm>
              <a:off x="3792" y="2646"/>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Times New Roman" panose="02020603050405020304" pitchFamily="18" charset="0"/>
                  <a:ea typeface="宋体" panose="02010600030101010101" pitchFamily="2" charset="-122"/>
                </a:rPr>
                <a:t> </a:t>
              </a:r>
              <a:r>
                <a:rPr lang="en-US" altLang="zh-CN" b="0" dirty="0">
                  <a:latin typeface="Times New Roman" panose="02020603050405020304" pitchFamily="18" charset="0"/>
                  <a:ea typeface="宋体" panose="02010600030101010101" pitchFamily="2" charset="-122"/>
                </a:rPr>
                <a:t>V3</a:t>
              </a:r>
            </a:p>
          </p:txBody>
        </p:sp>
        <p:sp>
          <p:nvSpPr>
            <p:cNvPr id="25616" name="Oval 32"/>
            <p:cNvSpPr/>
            <p:nvPr/>
          </p:nvSpPr>
          <p:spPr>
            <a:xfrm>
              <a:off x="4538" y="192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V1</a:t>
              </a:r>
            </a:p>
          </p:txBody>
        </p:sp>
      </p:grpSp>
      <p:sp>
        <p:nvSpPr>
          <p:cNvPr id="25607" name="Text Box 33"/>
          <p:cNvSpPr txBox="1"/>
          <p:nvPr/>
        </p:nvSpPr>
        <p:spPr>
          <a:xfrm>
            <a:off x="1930400" y="6127750"/>
            <a:ext cx="522288" cy="457200"/>
          </a:xfrm>
          <a:prstGeom prst="rect">
            <a:avLst/>
          </a:prstGeom>
          <a:noFill/>
          <a:ln w="12700">
            <a:noFill/>
          </a:ln>
        </p:spPr>
        <p:txBody>
          <a:bodyPr wrap="none">
            <a:spAutoFit/>
          </a:bodyPr>
          <a:lstStyle/>
          <a:p>
            <a:pPr lvl="0" eaLnBrk="1" latinLnBrk="0" hangingPunct="1">
              <a:spcBef>
                <a:spcPct val="0"/>
              </a:spcBef>
              <a:buNone/>
            </a:pPr>
            <a:r>
              <a:rPr lang="en-US" altLang="zh-CN" b="0" dirty="0">
                <a:latin typeface="Times New Roman" panose="02020603050405020304" pitchFamily="18" charset="0"/>
                <a:ea typeface="宋体" panose="02010600030101010101" pitchFamily="2" charset="-122"/>
              </a:rPr>
              <a:t>(a)</a:t>
            </a:r>
          </a:p>
        </p:txBody>
      </p:sp>
      <p:sp>
        <p:nvSpPr>
          <p:cNvPr id="25608" name="Text Box 34"/>
          <p:cNvSpPr txBox="1"/>
          <p:nvPr/>
        </p:nvSpPr>
        <p:spPr>
          <a:xfrm>
            <a:off x="4321175" y="6127750"/>
            <a:ext cx="539750" cy="457200"/>
          </a:xfrm>
          <a:prstGeom prst="rect">
            <a:avLst/>
          </a:prstGeom>
          <a:noFill/>
          <a:ln w="12700">
            <a:noFill/>
          </a:ln>
        </p:spPr>
        <p:txBody>
          <a:bodyPr wrap="none">
            <a:spAutoFit/>
          </a:bodyPr>
          <a:lstStyle/>
          <a:p>
            <a:pPr lvl="0" eaLnBrk="1" latinLnBrk="0" hangingPunct="1">
              <a:spcBef>
                <a:spcPct val="0"/>
              </a:spcBef>
              <a:buNone/>
            </a:pPr>
            <a:r>
              <a:rPr lang="en-US" altLang="zh-CN" b="0" dirty="0">
                <a:latin typeface="Times New Roman" panose="02020603050405020304" pitchFamily="18" charset="0"/>
                <a:ea typeface="宋体" panose="02010600030101010101" pitchFamily="2" charset="-122"/>
              </a:rPr>
              <a:t>(b)</a:t>
            </a:r>
          </a:p>
        </p:txBody>
      </p:sp>
      <p:sp>
        <p:nvSpPr>
          <p:cNvPr id="25609" name="Text Box 35"/>
          <p:cNvSpPr txBox="1"/>
          <p:nvPr/>
        </p:nvSpPr>
        <p:spPr>
          <a:xfrm>
            <a:off x="6713538" y="6127750"/>
            <a:ext cx="522287" cy="457200"/>
          </a:xfrm>
          <a:prstGeom prst="rect">
            <a:avLst/>
          </a:prstGeom>
          <a:noFill/>
          <a:ln w="12700">
            <a:noFill/>
          </a:ln>
        </p:spPr>
        <p:txBody>
          <a:bodyPr wrap="none">
            <a:spAutoFit/>
          </a:bodyPr>
          <a:lstStyle/>
          <a:p>
            <a:pPr lvl="0" eaLnBrk="1" latinLnBrk="0" hangingPunct="1">
              <a:spcBef>
                <a:spcPct val="0"/>
              </a:spcBef>
              <a:buNone/>
            </a:pPr>
            <a:r>
              <a:rPr lang="en-US" altLang="zh-CN" b="0" dirty="0">
                <a:latin typeface="Times New Roman" panose="02020603050405020304" pitchFamily="18" charset="0"/>
                <a:ea typeface="宋体" panose="02010600030101010101" pitchFamily="2" charset="-122"/>
              </a:rPr>
              <a:t>(c)</a:t>
            </a:r>
          </a:p>
        </p:txBody>
      </p:sp>
      <p:sp>
        <p:nvSpPr>
          <p:cNvPr id="25610" name="Text Box 36"/>
          <p:cNvSpPr txBox="1"/>
          <p:nvPr/>
        </p:nvSpPr>
        <p:spPr>
          <a:xfrm>
            <a:off x="250825" y="1916113"/>
            <a:ext cx="8637588"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若有两个图</a:t>
            </a:r>
            <a:r>
              <a:rPr lang="en-US" altLang="zh-CN" b="0" dirty="0">
                <a:latin typeface="Times New Roman" panose="02020603050405020304" pitchFamily="18" charset="0"/>
                <a:ea typeface="宋体" panose="02010600030101010101" pitchFamily="2" charset="-122"/>
              </a:rPr>
              <a:t>G</a:t>
            </a:r>
            <a:r>
              <a:rPr lang="zh-CN" altLang="en-US" b="0" dirty="0">
                <a:latin typeface="Times New Roman" panose="02020603050405020304" pitchFamily="18" charset="0"/>
                <a:ea typeface="宋体" panose="02010600030101010101" pitchFamily="2" charset="-122"/>
              </a:rPr>
              <a:t>和</a:t>
            </a:r>
            <a:r>
              <a:rPr lang="en-US" altLang="zh-CN" b="0" dirty="0">
                <a:latin typeface="Times New Roman" panose="02020603050405020304" pitchFamily="18" charset="0"/>
                <a:ea typeface="宋体" panose="02010600030101010101" pitchFamily="2" charset="-122"/>
              </a:rPr>
              <a:t>G`</a:t>
            </a:r>
            <a:r>
              <a:rPr lang="zh-CN" altLang="en-US" b="0" dirty="0">
                <a:latin typeface="Times New Roman" panose="02020603050405020304" pitchFamily="18" charset="0"/>
                <a:ea typeface="宋体" panose="02010600030101010101" pitchFamily="2" charset="-122"/>
              </a:rPr>
              <a:t>，</a:t>
            </a:r>
            <a:r>
              <a:rPr lang="en-US" altLang="zh-CN" b="0" dirty="0">
                <a:latin typeface="Times New Roman" panose="02020603050405020304" pitchFamily="18" charset="0"/>
                <a:ea typeface="宋体" panose="02010600030101010101" pitchFamily="2" charset="-122"/>
              </a:rPr>
              <a:t>G=(V,E),G`=(V`,E` )</a:t>
            </a:r>
            <a:r>
              <a:rPr lang="zh-CN" altLang="en-US" b="0" dirty="0">
                <a:latin typeface="Times New Roman" panose="02020603050405020304" pitchFamily="18" charset="0"/>
                <a:ea typeface="宋体" panose="02010600030101010101" pitchFamily="2" charset="-122"/>
              </a:rPr>
              <a:t>， 满足如下条件：</a:t>
            </a:r>
            <a:r>
              <a:rPr lang="en-US" altLang="zh-CN" b="0" dirty="0">
                <a:latin typeface="Times New Roman" panose="02020603050405020304" pitchFamily="18" charset="0"/>
                <a:ea typeface="宋体" panose="02010600030101010101" pitchFamily="2" charset="-122"/>
              </a:rPr>
              <a:t>V`</a:t>
            </a:r>
            <a:r>
              <a:rPr lang="en-US" altLang="zh-CN" b="0" dirty="0">
                <a:latin typeface="Times New Roman" panose="02020603050405020304" pitchFamily="18" charset="0"/>
                <a:ea typeface="宋体" panose="02010600030101010101" pitchFamily="2" charset="-122"/>
                <a:sym typeface="Symbol" panose="05050102010706020507" pitchFamily="18" charset="2"/>
              </a:rPr>
              <a:t></a:t>
            </a:r>
            <a:r>
              <a:rPr lang="en-US" altLang="zh-CN" b="0" dirty="0">
                <a:latin typeface="Times New Roman" panose="02020603050405020304" pitchFamily="18" charset="0"/>
                <a:ea typeface="宋体" panose="02010600030101010101" pitchFamily="2" charset="-122"/>
              </a:rPr>
              <a:t>V,E`</a:t>
            </a:r>
            <a:r>
              <a:rPr lang="en-US" altLang="zh-CN" b="0" dirty="0">
                <a:latin typeface="Times New Roman" panose="02020603050405020304" pitchFamily="18" charset="0"/>
                <a:ea typeface="宋体" panose="02010600030101010101" pitchFamily="2" charset="-122"/>
                <a:sym typeface="Symbol" panose="05050102010706020507" pitchFamily="18" charset="2"/>
              </a:rPr>
              <a:t></a:t>
            </a:r>
            <a:r>
              <a:rPr lang="en-US" altLang="zh-CN" b="0" dirty="0">
                <a:latin typeface="Times New Roman" panose="02020603050405020304" pitchFamily="18" charset="0"/>
                <a:ea typeface="宋体" panose="02010600030101010101" pitchFamily="2" charset="-122"/>
              </a:rPr>
              <a:t>E</a:t>
            </a:r>
            <a:r>
              <a:rPr lang="zh-CN" altLang="en-US" b="0" dirty="0">
                <a:latin typeface="Times New Roman" panose="02020603050405020304" pitchFamily="18" charset="0"/>
                <a:ea typeface="宋体" panose="02010600030101010101" pitchFamily="2" charset="-122"/>
              </a:rPr>
              <a:t>，即</a:t>
            </a:r>
            <a:r>
              <a:rPr lang="en-US" altLang="zh-CN" b="0" dirty="0">
                <a:latin typeface="Times New Roman" panose="02020603050405020304" pitchFamily="18" charset="0"/>
                <a:ea typeface="宋体" panose="02010600030101010101" pitchFamily="2" charset="-122"/>
              </a:rPr>
              <a:t>V`</a:t>
            </a:r>
            <a:r>
              <a:rPr lang="zh-CN" altLang="en-US" b="0" dirty="0">
                <a:latin typeface="Times New Roman" panose="02020603050405020304" pitchFamily="18" charset="0"/>
                <a:ea typeface="宋体" panose="02010600030101010101" pitchFamily="2" charset="-122"/>
              </a:rPr>
              <a:t>为</a:t>
            </a:r>
            <a:r>
              <a:rPr lang="en-US" altLang="zh-CN" b="0" dirty="0">
                <a:latin typeface="Times New Roman" panose="02020603050405020304" pitchFamily="18" charset="0"/>
                <a:ea typeface="宋体" panose="02010600030101010101" pitchFamily="2" charset="-122"/>
              </a:rPr>
              <a:t>V</a:t>
            </a:r>
            <a:r>
              <a:rPr lang="zh-CN" altLang="en-US" b="0" dirty="0">
                <a:latin typeface="Times New Roman" panose="02020603050405020304" pitchFamily="18" charset="0"/>
                <a:ea typeface="宋体" panose="02010600030101010101" pitchFamily="2" charset="-122"/>
              </a:rPr>
              <a:t>的子集</a:t>
            </a:r>
            <a:r>
              <a:rPr lang="en-US" altLang="zh-CN" b="0" dirty="0">
                <a:latin typeface="Times New Roman" panose="02020603050405020304" pitchFamily="18" charset="0"/>
                <a:ea typeface="宋体" panose="02010600030101010101" pitchFamily="2" charset="-122"/>
              </a:rPr>
              <a:t>, E`</a:t>
            </a:r>
            <a:r>
              <a:rPr lang="zh-CN" altLang="en-US" b="0" dirty="0">
                <a:latin typeface="Times New Roman" panose="02020603050405020304" pitchFamily="18" charset="0"/>
                <a:ea typeface="宋体" panose="02010600030101010101" pitchFamily="2" charset="-122"/>
              </a:rPr>
              <a:t>为</a:t>
            </a:r>
            <a:r>
              <a:rPr lang="en-US" altLang="zh-CN" b="0" dirty="0">
                <a:latin typeface="Times New Roman" panose="02020603050405020304" pitchFamily="18" charset="0"/>
                <a:ea typeface="宋体" panose="02010600030101010101" pitchFamily="2" charset="-122"/>
              </a:rPr>
              <a:t>E</a:t>
            </a:r>
            <a:r>
              <a:rPr lang="zh-CN" altLang="en-US" b="0" dirty="0">
                <a:latin typeface="Times New Roman" panose="02020603050405020304" pitchFamily="18" charset="0"/>
                <a:ea typeface="宋体" panose="02010600030101010101" pitchFamily="2" charset="-122"/>
              </a:rPr>
              <a:t>的子集，称图</a:t>
            </a:r>
            <a:r>
              <a:rPr lang="en-US" altLang="zh-CN" b="0" dirty="0">
                <a:latin typeface="Times New Roman" panose="02020603050405020304" pitchFamily="18" charset="0"/>
                <a:ea typeface="宋体" panose="02010600030101010101" pitchFamily="2" charset="-122"/>
              </a:rPr>
              <a:t>G`</a:t>
            </a:r>
            <a:r>
              <a:rPr lang="zh-CN" altLang="en-US" b="0" dirty="0">
                <a:latin typeface="Times New Roman" panose="02020603050405020304" pitchFamily="18" charset="0"/>
                <a:ea typeface="宋体" panose="02010600030101010101" pitchFamily="2" charset="-122"/>
              </a:rPr>
              <a:t>为图</a:t>
            </a:r>
            <a:r>
              <a:rPr lang="en-US" altLang="zh-CN" b="0" dirty="0">
                <a:latin typeface="Times New Roman" panose="02020603050405020304" pitchFamily="18" charset="0"/>
                <a:ea typeface="宋体" panose="02010600030101010101" pitchFamily="2" charset="-122"/>
              </a:rPr>
              <a:t>G</a:t>
            </a:r>
            <a:r>
              <a:rPr lang="zh-CN" altLang="en-US" b="0" dirty="0">
                <a:latin typeface="Times New Roman" panose="02020603050405020304" pitchFamily="18" charset="0"/>
                <a:ea typeface="宋体" panose="02010600030101010101" pitchFamily="2" charset="-122"/>
              </a:rPr>
              <a:t>的</a:t>
            </a:r>
            <a:r>
              <a:rPr lang="zh-CN" altLang="en-US" dirty="0">
                <a:solidFill>
                  <a:schemeClr val="folHlink"/>
                </a:solidFill>
                <a:latin typeface="Times New Roman" panose="02020603050405020304" pitchFamily="18" charset="0"/>
                <a:ea typeface="宋体" panose="02010600030101010101" pitchFamily="2" charset="-122"/>
              </a:rPr>
              <a:t>子图</a:t>
            </a:r>
            <a:r>
              <a:rPr lang="zh-CN" altLang="en-US" b="0" dirty="0">
                <a:latin typeface="Times New Roman" panose="02020603050405020304" pitchFamily="18" charset="0"/>
                <a:ea typeface="宋体" panose="02010600030101010101" pitchFamily="2" charset="-122"/>
              </a:rPr>
              <a:t>。</a:t>
            </a:r>
          </a:p>
          <a:p>
            <a:pPr lvl="0" algn="just" eaLnBrk="1" latinLnBrk="0" hangingPunct="1">
              <a:lnSpc>
                <a:spcPct val="130000"/>
              </a:lnSpc>
              <a:spcBef>
                <a:spcPct val="0"/>
              </a:spcBef>
              <a:buNone/>
            </a:pPr>
            <a:r>
              <a:rPr lang="zh-CN" altLang="en-US" b="0" dirty="0">
                <a:latin typeface="Times New Roman" panose="02020603050405020304" pitchFamily="18" charset="0"/>
                <a:ea typeface="宋体" panose="02010600030101010101" pitchFamily="2" charset="-122"/>
              </a:rPr>
              <a:t>　</a:t>
            </a:r>
            <a:r>
              <a:rPr lang="zh-CN" altLang="en-US" dirty="0">
                <a:solidFill>
                  <a:schemeClr val="folHlink"/>
                </a:solidFill>
                <a:latin typeface="Times New Roman" panose="02020603050405020304" pitchFamily="18" charset="0"/>
                <a:ea typeface="宋体" panose="02010600030101010101" pitchFamily="2" charset="-122"/>
              </a:rPr>
              <a:t>例：   </a:t>
            </a:r>
            <a:r>
              <a:rPr lang="en-US" altLang="zh-CN" dirty="0">
                <a:solidFill>
                  <a:schemeClr val="folHlink"/>
                </a:solidFill>
                <a:latin typeface="Times New Roman" panose="02020603050405020304" pitchFamily="18" charset="0"/>
                <a:ea typeface="宋体" panose="02010600030101010101" pitchFamily="2" charset="-122"/>
              </a:rPr>
              <a:t>(b)</a:t>
            </a:r>
            <a:r>
              <a:rPr lang="zh-CN" altLang="en-US" dirty="0">
                <a:solidFill>
                  <a:schemeClr val="folHlink"/>
                </a:solidFill>
                <a:latin typeface="Times New Roman" panose="02020603050405020304" pitchFamily="18" charset="0"/>
                <a:ea typeface="宋体" panose="02010600030101010101" pitchFamily="2" charset="-122"/>
              </a:rPr>
              <a:t>、</a:t>
            </a:r>
            <a:r>
              <a:rPr lang="en-US" altLang="zh-CN" dirty="0">
                <a:solidFill>
                  <a:schemeClr val="folHlink"/>
                </a:solidFill>
                <a:latin typeface="Times New Roman" panose="02020603050405020304" pitchFamily="18" charset="0"/>
                <a:ea typeface="宋体" panose="02010600030101010101" pitchFamily="2" charset="-122"/>
              </a:rPr>
              <a:t>(c) </a:t>
            </a:r>
            <a:r>
              <a:rPr lang="zh-CN" altLang="en-US" dirty="0">
                <a:solidFill>
                  <a:schemeClr val="folHlink"/>
                </a:solidFill>
                <a:latin typeface="Times New Roman" panose="02020603050405020304" pitchFamily="18" charset="0"/>
                <a:ea typeface="宋体" panose="02010600030101010101" pitchFamily="2" charset="-122"/>
              </a:rPr>
              <a:t>是 </a:t>
            </a:r>
            <a:r>
              <a:rPr lang="en-US" altLang="zh-CN" dirty="0">
                <a:solidFill>
                  <a:schemeClr val="folHlink"/>
                </a:solidFill>
                <a:latin typeface="Times New Roman" panose="02020603050405020304" pitchFamily="18" charset="0"/>
                <a:ea typeface="宋体" panose="02010600030101010101" pitchFamily="2" charset="-122"/>
              </a:rPr>
              <a:t>(a) </a:t>
            </a:r>
            <a:r>
              <a:rPr lang="zh-CN" altLang="en-US" dirty="0">
                <a:solidFill>
                  <a:schemeClr val="folHlink"/>
                </a:solidFill>
                <a:latin typeface="Times New Roman" panose="02020603050405020304" pitchFamily="18" charset="0"/>
                <a:ea typeface="宋体" panose="02010600030101010101" pitchFamily="2" charset="-122"/>
              </a:rPr>
              <a:t>的子图</a:t>
            </a:r>
          </a:p>
        </p:txBody>
      </p:sp>
      <p:sp>
        <p:nvSpPr>
          <p:cNvPr id="25611" name="Rectangle 37"/>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23</a:t>
            </a:fld>
            <a:endParaRPr lang="en-US" altLang="ko-KR" sz="2000" b="0" dirty="0">
              <a:solidFill>
                <a:schemeClr val="accent2"/>
              </a:solidFill>
            </a:endParaRPr>
          </a:p>
        </p:txBody>
      </p:sp>
      <p:sp>
        <p:nvSpPr>
          <p:cNvPr id="2662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26628" name="Group 4"/>
          <p:cNvGrpSpPr/>
          <p:nvPr/>
        </p:nvGrpSpPr>
        <p:grpSpPr>
          <a:xfrm>
            <a:off x="1435100" y="4191000"/>
            <a:ext cx="1790700" cy="1614488"/>
            <a:chOff x="672" y="1920"/>
            <a:chExt cx="1128" cy="1017"/>
          </a:xfrm>
        </p:grpSpPr>
        <p:grpSp>
          <p:nvGrpSpPr>
            <p:cNvPr id="26664" name="Group 5"/>
            <p:cNvGrpSpPr/>
            <p:nvPr/>
          </p:nvGrpSpPr>
          <p:grpSpPr>
            <a:xfrm>
              <a:off x="816" y="2064"/>
              <a:ext cx="783" cy="658"/>
              <a:chOff x="794" y="2106"/>
              <a:chExt cx="783" cy="658"/>
            </a:xfrm>
          </p:grpSpPr>
          <p:sp>
            <p:nvSpPr>
              <p:cNvPr id="26680" name="Line 6"/>
              <p:cNvSpPr/>
              <p:nvPr/>
            </p:nvSpPr>
            <p:spPr>
              <a:xfrm>
                <a:off x="794" y="2280"/>
                <a:ext cx="0" cy="415"/>
              </a:xfrm>
              <a:prstGeom prst="line">
                <a:avLst/>
              </a:prstGeom>
              <a:ln w="38100" cap="flat" cmpd="sng">
                <a:solidFill>
                  <a:srgbClr val="FF6600"/>
                </a:solidFill>
                <a:prstDash val="solid"/>
                <a:headEnd type="none" w="med" len="med"/>
                <a:tailEnd type="none" w="med" len="med"/>
              </a:ln>
            </p:spPr>
          </p:sp>
          <p:sp>
            <p:nvSpPr>
              <p:cNvPr id="26681" name="Line 7"/>
              <p:cNvSpPr/>
              <p:nvPr/>
            </p:nvSpPr>
            <p:spPr>
              <a:xfrm>
                <a:off x="965" y="2106"/>
                <a:ext cx="476" cy="0"/>
              </a:xfrm>
              <a:prstGeom prst="line">
                <a:avLst/>
              </a:prstGeom>
              <a:ln w="38100" cap="flat" cmpd="sng">
                <a:solidFill>
                  <a:srgbClr val="FF6600"/>
                </a:solidFill>
                <a:prstDash val="solid"/>
                <a:headEnd type="none" w="med" len="med"/>
                <a:tailEnd type="none" w="med" len="med"/>
              </a:ln>
            </p:spPr>
          </p:sp>
          <p:sp>
            <p:nvSpPr>
              <p:cNvPr id="26682" name="Line 8"/>
              <p:cNvSpPr/>
              <p:nvPr/>
            </p:nvSpPr>
            <p:spPr>
              <a:xfrm>
                <a:off x="1577" y="2280"/>
                <a:ext cx="0" cy="415"/>
              </a:xfrm>
              <a:prstGeom prst="line">
                <a:avLst/>
              </a:prstGeom>
              <a:ln w="38100" cap="flat" cmpd="sng">
                <a:solidFill>
                  <a:srgbClr val="FF6600"/>
                </a:solidFill>
                <a:prstDash val="solid"/>
                <a:headEnd type="none" w="med" len="med"/>
                <a:tailEnd type="none" w="med" len="med"/>
              </a:ln>
            </p:spPr>
          </p:sp>
          <p:sp>
            <p:nvSpPr>
              <p:cNvPr id="26683" name="Line 9"/>
              <p:cNvSpPr/>
              <p:nvPr/>
            </p:nvSpPr>
            <p:spPr>
              <a:xfrm flipH="1">
                <a:off x="930" y="2591"/>
                <a:ext cx="171" cy="173"/>
              </a:xfrm>
              <a:prstGeom prst="line">
                <a:avLst/>
              </a:prstGeom>
              <a:ln w="38100" cap="flat" cmpd="sng">
                <a:solidFill>
                  <a:srgbClr val="FF6600"/>
                </a:solidFill>
                <a:prstDash val="solid"/>
                <a:headEnd type="none" w="med" len="med"/>
                <a:tailEnd type="none" w="med" len="med"/>
              </a:ln>
            </p:spPr>
          </p:sp>
          <p:sp>
            <p:nvSpPr>
              <p:cNvPr id="26684" name="Line 10"/>
              <p:cNvSpPr/>
              <p:nvPr/>
            </p:nvSpPr>
            <p:spPr>
              <a:xfrm flipH="1">
                <a:off x="1305" y="2245"/>
                <a:ext cx="171" cy="173"/>
              </a:xfrm>
              <a:prstGeom prst="line">
                <a:avLst/>
              </a:prstGeom>
              <a:ln w="38100" cap="flat" cmpd="sng">
                <a:solidFill>
                  <a:srgbClr val="FF6600"/>
                </a:solidFill>
                <a:prstDash val="solid"/>
                <a:headEnd type="none" w="med" len="med"/>
                <a:tailEnd type="none" w="med" len="med"/>
              </a:ln>
            </p:spPr>
          </p:sp>
          <p:sp>
            <p:nvSpPr>
              <p:cNvPr id="26685" name="Line 11"/>
              <p:cNvSpPr/>
              <p:nvPr/>
            </p:nvSpPr>
            <p:spPr>
              <a:xfrm>
                <a:off x="1292" y="2614"/>
                <a:ext cx="149" cy="147"/>
              </a:xfrm>
              <a:prstGeom prst="line">
                <a:avLst/>
              </a:prstGeom>
              <a:ln w="38100" cap="flat" cmpd="sng">
                <a:solidFill>
                  <a:srgbClr val="FF6600"/>
                </a:solidFill>
                <a:prstDash val="solid"/>
                <a:headEnd type="none" w="med" len="med"/>
                <a:tailEnd type="none" w="med" len="med"/>
              </a:ln>
            </p:spPr>
          </p:sp>
        </p:grpSp>
        <p:grpSp>
          <p:nvGrpSpPr>
            <p:cNvPr id="26665" name="Group 12"/>
            <p:cNvGrpSpPr/>
            <p:nvPr/>
          </p:nvGrpSpPr>
          <p:grpSpPr>
            <a:xfrm>
              <a:off x="674" y="1920"/>
              <a:ext cx="408" cy="297"/>
              <a:chOff x="432" y="1680"/>
              <a:chExt cx="408" cy="297"/>
            </a:xfrm>
          </p:grpSpPr>
          <p:sp>
            <p:nvSpPr>
              <p:cNvPr id="26678" name="Oval 13"/>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79" name="Text Box 14"/>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26666" name="Group 15"/>
            <p:cNvGrpSpPr/>
            <p:nvPr/>
          </p:nvGrpSpPr>
          <p:grpSpPr>
            <a:xfrm>
              <a:off x="1392" y="2640"/>
              <a:ext cx="408" cy="297"/>
              <a:chOff x="432" y="1680"/>
              <a:chExt cx="408" cy="297"/>
            </a:xfrm>
          </p:grpSpPr>
          <p:sp>
            <p:nvSpPr>
              <p:cNvPr id="26676" name="Oval 16"/>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77" name="Text Box 17"/>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V4</a:t>
                </a:r>
              </a:p>
            </p:txBody>
          </p:sp>
        </p:grpSp>
        <p:grpSp>
          <p:nvGrpSpPr>
            <p:cNvPr id="26667" name="Group 18"/>
            <p:cNvGrpSpPr/>
            <p:nvPr/>
          </p:nvGrpSpPr>
          <p:grpSpPr>
            <a:xfrm>
              <a:off x="672" y="2640"/>
              <a:ext cx="408" cy="297"/>
              <a:chOff x="432" y="1680"/>
              <a:chExt cx="408" cy="297"/>
            </a:xfrm>
          </p:grpSpPr>
          <p:sp>
            <p:nvSpPr>
              <p:cNvPr id="26674" name="Oval 19"/>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75" name="Text Box 20"/>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grpSp>
          <p:nvGrpSpPr>
            <p:cNvPr id="26668" name="Group 21"/>
            <p:cNvGrpSpPr/>
            <p:nvPr/>
          </p:nvGrpSpPr>
          <p:grpSpPr>
            <a:xfrm>
              <a:off x="1370" y="1920"/>
              <a:ext cx="408" cy="294"/>
              <a:chOff x="2928" y="3312"/>
              <a:chExt cx="408" cy="294"/>
            </a:xfrm>
          </p:grpSpPr>
          <p:sp>
            <p:nvSpPr>
              <p:cNvPr id="26672" name="Oval 22"/>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73" name="Text Box 23"/>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nvGrpSpPr>
            <p:cNvPr id="26669" name="Group 24"/>
            <p:cNvGrpSpPr/>
            <p:nvPr/>
          </p:nvGrpSpPr>
          <p:grpSpPr>
            <a:xfrm>
              <a:off x="1008" y="2304"/>
              <a:ext cx="408" cy="294"/>
              <a:chOff x="1008" y="2304"/>
              <a:chExt cx="408" cy="294"/>
            </a:xfrm>
          </p:grpSpPr>
          <p:sp>
            <p:nvSpPr>
              <p:cNvPr id="26670" name="Oval 25"/>
              <p:cNvSpPr/>
              <p:nvPr/>
            </p:nvSpPr>
            <p:spPr>
              <a:xfrm>
                <a:off x="1056" y="23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71" name="Text Box 26"/>
              <p:cNvSpPr txBox="1"/>
              <p:nvPr/>
            </p:nvSpPr>
            <p:spPr>
              <a:xfrm>
                <a:off x="1008" y="2304"/>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grpSp>
      <p:grpSp>
        <p:nvGrpSpPr>
          <p:cNvPr id="26629" name="Group 27"/>
          <p:cNvGrpSpPr/>
          <p:nvPr/>
        </p:nvGrpSpPr>
        <p:grpSpPr>
          <a:xfrm>
            <a:off x="4483100" y="4267200"/>
            <a:ext cx="1755775" cy="1462088"/>
            <a:chOff x="1174" y="2688"/>
            <a:chExt cx="1106" cy="921"/>
          </a:xfrm>
        </p:grpSpPr>
        <p:grpSp>
          <p:nvGrpSpPr>
            <p:cNvPr id="26646" name="Group 28"/>
            <p:cNvGrpSpPr/>
            <p:nvPr/>
          </p:nvGrpSpPr>
          <p:grpSpPr>
            <a:xfrm>
              <a:off x="1334" y="2823"/>
              <a:ext cx="735" cy="567"/>
              <a:chOff x="1334" y="2823"/>
              <a:chExt cx="735" cy="567"/>
            </a:xfrm>
          </p:grpSpPr>
          <p:sp>
            <p:nvSpPr>
              <p:cNvPr id="26660" name="Line 29"/>
              <p:cNvSpPr/>
              <p:nvPr/>
            </p:nvSpPr>
            <p:spPr>
              <a:xfrm>
                <a:off x="1488" y="2919"/>
                <a:ext cx="474" cy="471"/>
              </a:xfrm>
              <a:prstGeom prst="line">
                <a:avLst/>
              </a:prstGeom>
              <a:ln w="38100" cap="rnd" cmpd="sng">
                <a:solidFill>
                  <a:srgbClr val="FF6400"/>
                </a:solidFill>
                <a:prstDash val="solid"/>
                <a:headEnd type="none" w="med" len="med"/>
                <a:tailEnd type="none" w="med" len="med"/>
              </a:ln>
            </p:spPr>
          </p:sp>
          <p:sp>
            <p:nvSpPr>
              <p:cNvPr id="26661" name="Line 30"/>
              <p:cNvSpPr/>
              <p:nvPr/>
            </p:nvSpPr>
            <p:spPr>
              <a:xfrm>
                <a:off x="1334" y="2976"/>
                <a:ext cx="0" cy="368"/>
              </a:xfrm>
              <a:prstGeom prst="line">
                <a:avLst/>
              </a:prstGeom>
              <a:ln w="38100" cap="flat" cmpd="sng">
                <a:solidFill>
                  <a:srgbClr val="FF6600"/>
                </a:solidFill>
                <a:prstDash val="solid"/>
                <a:headEnd type="none" w="med" len="med"/>
                <a:tailEnd type="none" w="med" len="med"/>
              </a:ln>
            </p:spPr>
          </p:sp>
          <p:sp>
            <p:nvSpPr>
              <p:cNvPr id="26662" name="Line 31"/>
              <p:cNvSpPr/>
              <p:nvPr/>
            </p:nvSpPr>
            <p:spPr>
              <a:xfrm>
                <a:off x="1494" y="2823"/>
                <a:ext cx="448" cy="0"/>
              </a:xfrm>
              <a:prstGeom prst="line">
                <a:avLst/>
              </a:prstGeom>
              <a:ln w="38100" cap="flat" cmpd="sng">
                <a:solidFill>
                  <a:srgbClr val="FF6600"/>
                </a:solidFill>
                <a:prstDash val="solid"/>
                <a:headEnd type="none" w="med" len="med"/>
                <a:tailEnd type="none" w="med" len="med"/>
              </a:ln>
            </p:spPr>
          </p:sp>
          <p:sp>
            <p:nvSpPr>
              <p:cNvPr id="26663" name="Line 32"/>
              <p:cNvSpPr/>
              <p:nvPr/>
            </p:nvSpPr>
            <p:spPr>
              <a:xfrm>
                <a:off x="2069" y="2976"/>
                <a:ext cx="0" cy="368"/>
              </a:xfrm>
              <a:prstGeom prst="line">
                <a:avLst/>
              </a:prstGeom>
              <a:ln w="38100" cap="flat" cmpd="sng">
                <a:solidFill>
                  <a:srgbClr val="FF6600"/>
                </a:solidFill>
                <a:prstDash val="solid"/>
                <a:headEnd type="none" w="med" len="med"/>
                <a:tailEnd type="none" w="med" len="med"/>
              </a:ln>
            </p:spPr>
          </p:sp>
        </p:grpSp>
        <p:grpSp>
          <p:nvGrpSpPr>
            <p:cNvPr id="26647" name="Group 33"/>
            <p:cNvGrpSpPr/>
            <p:nvPr/>
          </p:nvGrpSpPr>
          <p:grpSpPr>
            <a:xfrm>
              <a:off x="1174" y="2688"/>
              <a:ext cx="1106" cy="921"/>
              <a:chOff x="1174" y="2688"/>
              <a:chExt cx="1106" cy="921"/>
            </a:xfrm>
          </p:grpSpPr>
          <p:grpSp>
            <p:nvGrpSpPr>
              <p:cNvPr id="26648" name="Group 34"/>
              <p:cNvGrpSpPr/>
              <p:nvPr/>
            </p:nvGrpSpPr>
            <p:grpSpPr>
              <a:xfrm>
                <a:off x="1176" y="2688"/>
                <a:ext cx="408" cy="297"/>
                <a:chOff x="432" y="1680"/>
                <a:chExt cx="408" cy="297"/>
              </a:xfrm>
            </p:grpSpPr>
            <p:sp>
              <p:nvSpPr>
                <p:cNvPr id="26658" name="Oval 35"/>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59" name="Text Box 36"/>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26649" name="Group 37"/>
              <p:cNvGrpSpPr/>
              <p:nvPr/>
            </p:nvGrpSpPr>
            <p:grpSpPr>
              <a:xfrm>
                <a:off x="1872" y="3312"/>
                <a:ext cx="408" cy="297"/>
                <a:chOff x="432" y="1680"/>
                <a:chExt cx="408" cy="297"/>
              </a:xfrm>
            </p:grpSpPr>
            <p:sp>
              <p:nvSpPr>
                <p:cNvPr id="26656" name="Oval 38"/>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57" name="Text Box 39"/>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grpSp>
            <p:nvGrpSpPr>
              <p:cNvPr id="26650" name="Group 40"/>
              <p:cNvGrpSpPr/>
              <p:nvPr/>
            </p:nvGrpSpPr>
            <p:grpSpPr>
              <a:xfrm>
                <a:off x="1174" y="3312"/>
                <a:ext cx="408" cy="297"/>
                <a:chOff x="432" y="1680"/>
                <a:chExt cx="408" cy="297"/>
              </a:xfrm>
            </p:grpSpPr>
            <p:sp>
              <p:nvSpPr>
                <p:cNvPr id="26654" name="Oval 41"/>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55" name="Text Box 42"/>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grpSp>
            <p:nvGrpSpPr>
              <p:cNvPr id="26651" name="Group 43"/>
              <p:cNvGrpSpPr/>
              <p:nvPr/>
            </p:nvGrpSpPr>
            <p:grpSpPr>
              <a:xfrm>
                <a:off x="1872" y="2688"/>
                <a:ext cx="408" cy="294"/>
                <a:chOff x="2928" y="3312"/>
                <a:chExt cx="408" cy="294"/>
              </a:xfrm>
            </p:grpSpPr>
            <p:sp>
              <p:nvSpPr>
                <p:cNvPr id="26652" name="Oval 44"/>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53" name="Text Box 45"/>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grpSp>
      <p:grpSp>
        <p:nvGrpSpPr>
          <p:cNvPr id="26630" name="Group 46"/>
          <p:cNvGrpSpPr/>
          <p:nvPr/>
        </p:nvGrpSpPr>
        <p:grpSpPr>
          <a:xfrm>
            <a:off x="6464300" y="4267200"/>
            <a:ext cx="685800" cy="1462088"/>
            <a:chOff x="3600" y="2736"/>
            <a:chExt cx="432" cy="921"/>
          </a:xfrm>
        </p:grpSpPr>
        <p:sp>
          <p:nvSpPr>
            <p:cNvPr id="26639" name="Line 47"/>
            <p:cNvSpPr/>
            <p:nvPr/>
          </p:nvSpPr>
          <p:spPr>
            <a:xfrm>
              <a:off x="3806" y="2999"/>
              <a:ext cx="0" cy="369"/>
            </a:xfrm>
            <a:prstGeom prst="line">
              <a:avLst/>
            </a:prstGeom>
            <a:ln w="38100" cap="flat" cmpd="sng">
              <a:solidFill>
                <a:srgbClr val="FF6600"/>
              </a:solidFill>
              <a:prstDash val="solid"/>
              <a:headEnd type="none" w="med" len="med"/>
              <a:tailEnd type="none" w="med" len="med"/>
            </a:ln>
          </p:spPr>
        </p:sp>
        <p:grpSp>
          <p:nvGrpSpPr>
            <p:cNvPr id="26640" name="Group 48"/>
            <p:cNvGrpSpPr/>
            <p:nvPr/>
          </p:nvGrpSpPr>
          <p:grpSpPr>
            <a:xfrm>
              <a:off x="3600" y="3360"/>
              <a:ext cx="408" cy="297"/>
              <a:chOff x="432" y="1680"/>
              <a:chExt cx="408" cy="297"/>
            </a:xfrm>
          </p:grpSpPr>
          <p:sp>
            <p:nvSpPr>
              <p:cNvPr id="26644" name="Oval 49"/>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45" name="Text Box 50"/>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V5</a:t>
                </a:r>
              </a:p>
            </p:txBody>
          </p:sp>
        </p:grpSp>
        <p:grpSp>
          <p:nvGrpSpPr>
            <p:cNvPr id="26641" name="Group 51"/>
            <p:cNvGrpSpPr/>
            <p:nvPr/>
          </p:nvGrpSpPr>
          <p:grpSpPr>
            <a:xfrm>
              <a:off x="3624" y="2736"/>
              <a:ext cx="408" cy="297"/>
              <a:chOff x="432" y="1680"/>
              <a:chExt cx="408" cy="297"/>
            </a:xfrm>
          </p:grpSpPr>
          <p:sp>
            <p:nvSpPr>
              <p:cNvPr id="26642" name="Oval 52"/>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6643" name="Text Box 53"/>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V4</a:t>
                </a:r>
              </a:p>
            </p:txBody>
          </p:sp>
        </p:grpSp>
      </p:grpSp>
      <p:sp>
        <p:nvSpPr>
          <p:cNvPr id="26631" name="Text Box 54"/>
          <p:cNvSpPr txBox="1"/>
          <p:nvPr/>
        </p:nvSpPr>
        <p:spPr>
          <a:xfrm>
            <a:off x="1584325" y="6021388"/>
            <a:ext cx="1471613" cy="457200"/>
          </a:xfrm>
          <a:prstGeom prst="rect">
            <a:avLst/>
          </a:prstGeom>
          <a:noFill/>
          <a:ln w="12700">
            <a:noFill/>
          </a:ln>
        </p:spPr>
        <p:txBody>
          <a:bodyPr wrap="none">
            <a:spAutoFit/>
          </a:bodyPr>
          <a:lstStyle/>
          <a:p>
            <a:pPr lvl="0" eaLnBrk="1" latinLnBrk="0" hangingPunct="1">
              <a:spcBef>
                <a:spcPct val="0"/>
              </a:spcBef>
              <a:buNone/>
            </a:pPr>
            <a:r>
              <a:rPr lang="zh-CN" altLang="en-US" b="0" dirty="0">
                <a:latin typeface="Times New Roman" panose="02020603050405020304" pitchFamily="18" charset="0"/>
                <a:ea typeface="宋体" panose="02010600030101010101" pitchFamily="2" charset="-122"/>
              </a:rPr>
              <a:t>连通图</a:t>
            </a:r>
            <a:r>
              <a:rPr lang="en-US" altLang="zh-CN" b="0" dirty="0">
                <a:latin typeface="Times New Roman" panose="02020603050405020304" pitchFamily="18" charset="0"/>
                <a:ea typeface="宋体" panose="02010600030101010101" pitchFamily="2" charset="-122"/>
              </a:rPr>
              <a:t>G1</a:t>
            </a:r>
          </a:p>
        </p:txBody>
      </p:sp>
      <p:sp>
        <p:nvSpPr>
          <p:cNvPr id="26632" name="Text Box 55"/>
          <p:cNvSpPr txBox="1"/>
          <p:nvPr/>
        </p:nvSpPr>
        <p:spPr>
          <a:xfrm>
            <a:off x="4860925" y="6021388"/>
            <a:ext cx="1776413" cy="457200"/>
          </a:xfrm>
          <a:prstGeom prst="rect">
            <a:avLst/>
          </a:prstGeom>
          <a:noFill/>
          <a:ln w="12700">
            <a:noFill/>
          </a:ln>
        </p:spPr>
        <p:txBody>
          <a:bodyPr wrap="none">
            <a:spAutoFit/>
          </a:bodyPr>
          <a:lstStyle/>
          <a:p>
            <a:pPr lvl="0" eaLnBrk="1" latinLnBrk="0" hangingPunct="1">
              <a:spcBef>
                <a:spcPct val="0"/>
              </a:spcBef>
              <a:buNone/>
            </a:pPr>
            <a:r>
              <a:rPr lang="zh-CN" altLang="en-US" b="0" dirty="0">
                <a:latin typeface="Times New Roman" panose="02020603050405020304" pitchFamily="18" charset="0"/>
                <a:ea typeface="宋体" panose="02010600030101010101" pitchFamily="2" charset="-122"/>
              </a:rPr>
              <a:t>非连通图</a:t>
            </a:r>
            <a:r>
              <a:rPr lang="en-US" altLang="zh-CN" b="0" dirty="0">
                <a:latin typeface="Times New Roman" panose="02020603050405020304" pitchFamily="18" charset="0"/>
                <a:ea typeface="宋体" panose="02010600030101010101" pitchFamily="2" charset="-122"/>
              </a:rPr>
              <a:t>G2</a:t>
            </a:r>
          </a:p>
        </p:txBody>
      </p:sp>
      <p:grpSp>
        <p:nvGrpSpPr>
          <p:cNvPr id="390205" name="Group 61"/>
          <p:cNvGrpSpPr/>
          <p:nvPr/>
        </p:nvGrpSpPr>
        <p:grpSpPr>
          <a:xfrm>
            <a:off x="6083300" y="3644900"/>
            <a:ext cx="2603500" cy="822325"/>
            <a:chOff x="3832" y="2296"/>
            <a:chExt cx="1640" cy="518"/>
          </a:xfrm>
        </p:grpSpPr>
        <p:sp>
          <p:nvSpPr>
            <p:cNvPr id="26636" name="Line 57"/>
            <p:cNvSpPr/>
            <p:nvPr/>
          </p:nvSpPr>
          <p:spPr>
            <a:xfrm flipV="1">
              <a:off x="3832" y="2440"/>
              <a:ext cx="557" cy="288"/>
            </a:xfrm>
            <a:prstGeom prst="line">
              <a:avLst/>
            </a:prstGeom>
            <a:ln w="28575" cap="sq" cmpd="sng">
              <a:solidFill>
                <a:schemeClr val="tx1"/>
              </a:solidFill>
              <a:prstDash val="solid"/>
              <a:headEnd type="none" w="sm" len="sm"/>
              <a:tailEnd type="none" w="sm" len="sm"/>
            </a:ln>
          </p:spPr>
        </p:sp>
        <p:sp>
          <p:nvSpPr>
            <p:cNvPr id="26637" name="Line 58"/>
            <p:cNvSpPr/>
            <p:nvPr/>
          </p:nvSpPr>
          <p:spPr>
            <a:xfrm flipH="1">
              <a:off x="4203" y="2440"/>
              <a:ext cx="186" cy="288"/>
            </a:xfrm>
            <a:prstGeom prst="line">
              <a:avLst/>
            </a:prstGeom>
            <a:ln w="28575" cap="sq" cmpd="sng">
              <a:solidFill>
                <a:schemeClr val="tx1"/>
              </a:solidFill>
              <a:prstDash val="solid"/>
              <a:headEnd type="none" w="sm" len="sm"/>
              <a:tailEnd type="none" w="sm" len="sm"/>
            </a:ln>
          </p:spPr>
        </p:sp>
        <p:sp>
          <p:nvSpPr>
            <p:cNvPr id="26638" name="Text Box 59"/>
            <p:cNvSpPr txBox="1"/>
            <p:nvPr/>
          </p:nvSpPr>
          <p:spPr>
            <a:xfrm>
              <a:off x="4369" y="2296"/>
              <a:ext cx="1103" cy="518"/>
            </a:xfrm>
            <a:prstGeom prst="rect">
              <a:avLst/>
            </a:prstGeom>
            <a:noFill/>
            <a:ln w="12700">
              <a:noFill/>
            </a:ln>
          </p:spPr>
          <p:txBody>
            <a:bodyPr>
              <a:spAutoFit/>
            </a:bodyPr>
            <a:lstStyle/>
            <a:p>
              <a:pPr lvl="0" eaLnBrk="1" latinLnBrk="0" hangingPunct="1">
                <a:spcBef>
                  <a:spcPct val="0"/>
                </a:spcBef>
                <a:buNone/>
              </a:pPr>
              <a:r>
                <a:rPr lang="en-US" altLang="zh-CN" b="0" dirty="0">
                  <a:latin typeface="Times New Roman" panose="02020603050405020304" pitchFamily="18" charset="0"/>
                  <a:ea typeface="宋体" panose="02010600030101010101" pitchFamily="2" charset="-122"/>
                </a:rPr>
                <a:t>G2</a:t>
              </a:r>
              <a:r>
                <a:rPr lang="zh-CN" altLang="en-US" b="0" dirty="0">
                  <a:latin typeface="Times New Roman" panose="02020603050405020304" pitchFamily="18" charset="0"/>
                  <a:ea typeface="宋体" panose="02010600030101010101" pitchFamily="2" charset="-122"/>
                </a:rPr>
                <a:t>的两个连通分量</a:t>
              </a:r>
            </a:p>
          </p:txBody>
        </p:sp>
      </p:grpSp>
      <p:sp>
        <p:nvSpPr>
          <p:cNvPr id="26634" name="Text Box 60"/>
          <p:cNvSpPr txBox="1"/>
          <p:nvPr/>
        </p:nvSpPr>
        <p:spPr>
          <a:xfrm>
            <a:off x="250825" y="1912938"/>
            <a:ext cx="8637588"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在无向图</a:t>
            </a:r>
            <a:r>
              <a:rPr lang="en-US" altLang="zh-CN" b="0" dirty="0">
                <a:latin typeface="Times New Roman" panose="02020603050405020304" pitchFamily="18" charset="0"/>
                <a:ea typeface="宋体" panose="02010600030101010101" pitchFamily="2" charset="-122"/>
              </a:rPr>
              <a:t>G</a:t>
            </a:r>
            <a:r>
              <a:rPr lang="zh-CN" altLang="en-US" b="0" dirty="0">
                <a:latin typeface="Times New Roman" panose="02020603050405020304" pitchFamily="18" charset="0"/>
                <a:ea typeface="宋体" panose="02010600030101010101" pitchFamily="2" charset="-122"/>
              </a:rPr>
              <a:t>中，如果从顶点</a:t>
            </a:r>
            <a:r>
              <a:rPr lang="en-US" altLang="zh-CN" b="0" dirty="0">
                <a:latin typeface="Times New Roman" panose="02020603050405020304" pitchFamily="18" charset="0"/>
                <a:ea typeface="宋体" panose="02010600030101010101" pitchFamily="2" charset="-122"/>
              </a:rPr>
              <a:t>v</a:t>
            </a:r>
            <a:r>
              <a:rPr lang="zh-CN" altLang="en-US" b="0" dirty="0">
                <a:latin typeface="Times New Roman" panose="02020603050405020304" pitchFamily="18" charset="0"/>
                <a:ea typeface="宋体" panose="02010600030101010101" pitchFamily="2" charset="-122"/>
              </a:rPr>
              <a:t>到顶点</a:t>
            </a:r>
            <a:r>
              <a:rPr lang="en-US" altLang="zh-CN" b="0" dirty="0">
                <a:latin typeface="Times New Roman" panose="02020603050405020304" pitchFamily="18" charset="0"/>
                <a:ea typeface="宋体" panose="02010600030101010101" pitchFamily="2" charset="-122"/>
              </a:rPr>
              <a:t>v`</a:t>
            </a:r>
            <a:r>
              <a:rPr lang="zh-CN" altLang="en-US" b="0" dirty="0">
                <a:latin typeface="Times New Roman" panose="02020603050405020304" pitchFamily="18" charset="0"/>
                <a:ea typeface="宋体" panose="02010600030101010101" pitchFamily="2" charset="-122"/>
              </a:rPr>
              <a:t>有路径，则称</a:t>
            </a:r>
            <a:r>
              <a:rPr lang="en-US" altLang="zh-CN" b="0" dirty="0">
                <a:latin typeface="Times New Roman" panose="02020603050405020304" pitchFamily="18" charset="0"/>
                <a:ea typeface="宋体" panose="02010600030101010101" pitchFamily="2" charset="-122"/>
              </a:rPr>
              <a:t>v</a:t>
            </a:r>
            <a:r>
              <a:rPr lang="zh-CN" altLang="en-US" b="0" dirty="0">
                <a:latin typeface="Times New Roman" panose="02020603050405020304" pitchFamily="18" charset="0"/>
                <a:ea typeface="宋体" panose="02010600030101010101" pitchFamily="2" charset="-122"/>
              </a:rPr>
              <a:t>和</a:t>
            </a:r>
            <a:r>
              <a:rPr lang="en-US" altLang="zh-CN" b="0" dirty="0">
                <a:latin typeface="Times New Roman" panose="02020603050405020304" pitchFamily="18" charset="0"/>
                <a:ea typeface="宋体" panose="02010600030101010101" pitchFamily="2" charset="-122"/>
              </a:rPr>
              <a:t>v`</a:t>
            </a:r>
            <a:r>
              <a:rPr lang="zh-CN" altLang="en-US" b="0" dirty="0">
                <a:latin typeface="Times New Roman" panose="02020603050405020304" pitchFamily="18" charset="0"/>
                <a:ea typeface="宋体" panose="02010600030101010101" pitchFamily="2" charset="-122"/>
              </a:rPr>
              <a:t>是</a:t>
            </a:r>
            <a:r>
              <a:rPr lang="zh-CN" altLang="en-US" dirty="0">
                <a:solidFill>
                  <a:schemeClr val="folHlink"/>
                </a:solidFill>
                <a:latin typeface="Times New Roman" panose="02020603050405020304" pitchFamily="18" charset="0"/>
                <a:ea typeface="宋体" panose="02010600030101010101" pitchFamily="2" charset="-122"/>
              </a:rPr>
              <a:t>连通</a:t>
            </a:r>
            <a:r>
              <a:rPr lang="zh-CN" altLang="en-US" b="0" dirty="0">
                <a:latin typeface="Times New Roman" panose="02020603050405020304" pitchFamily="18" charset="0"/>
                <a:ea typeface="宋体" panose="02010600030101010101" pitchFamily="2" charset="-122"/>
              </a:rPr>
              <a:t>的。若图中任意两个顶点都是连通的，则称</a:t>
            </a:r>
            <a:r>
              <a:rPr lang="en-US" altLang="zh-CN" b="0" dirty="0">
                <a:latin typeface="Times New Roman" panose="02020603050405020304" pitchFamily="18" charset="0"/>
                <a:ea typeface="宋体" panose="02010600030101010101" pitchFamily="2" charset="-122"/>
              </a:rPr>
              <a:t>G</a:t>
            </a:r>
            <a:r>
              <a:rPr lang="zh-CN" altLang="en-US" b="0" dirty="0">
                <a:latin typeface="Times New Roman" panose="02020603050405020304" pitchFamily="18" charset="0"/>
                <a:ea typeface="宋体" panose="02010600030101010101" pitchFamily="2" charset="-122"/>
              </a:rPr>
              <a:t>为</a:t>
            </a:r>
            <a:r>
              <a:rPr lang="zh-CN" altLang="en-US" dirty="0">
                <a:solidFill>
                  <a:schemeClr val="folHlink"/>
                </a:solidFill>
                <a:latin typeface="Times New Roman" panose="02020603050405020304" pitchFamily="18" charset="0"/>
                <a:ea typeface="宋体" panose="02010600030101010101" pitchFamily="2" charset="-122"/>
              </a:rPr>
              <a:t>连通图</a:t>
            </a:r>
            <a:r>
              <a:rPr lang="zh-CN" altLang="en-US" b="0" dirty="0">
                <a:latin typeface="Times New Roman" panose="02020603050405020304" pitchFamily="18" charset="0"/>
                <a:ea typeface="宋体" panose="02010600030101010101" pitchFamily="2" charset="-122"/>
              </a:rPr>
              <a:t>。</a:t>
            </a:r>
          </a:p>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无向图中的极大连通子图称该图的</a:t>
            </a:r>
            <a:r>
              <a:rPr lang="zh-CN" altLang="en-US" dirty="0">
                <a:solidFill>
                  <a:schemeClr val="folHlink"/>
                </a:solidFill>
                <a:latin typeface="Times New Roman" panose="02020603050405020304" pitchFamily="18" charset="0"/>
                <a:ea typeface="宋体" panose="02010600030101010101" pitchFamily="2" charset="-122"/>
              </a:rPr>
              <a:t>连通分量</a:t>
            </a:r>
            <a:r>
              <a:rPr lang="zh-CN" altLang="en-US" b="0" dirty="0">
                <a:latin typeface="Times New Roman" panose="02020603050405020304" pitchFamily="18" charset="0"/>
                <a:ea typeface="宋体" panose="02010600030101010101" pitchFamily="2" charset="-122"/>
              </a:rPr>
              <a:t>。</a:t>
            </a:r>
          </a:p>
        </p:txBody>
      </p:sp>
      <p:sp>
        <p:nvSpPr>
          <p:cNvPr id="26635" name="Rectangle 62"/>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9020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24</a:t>
            </a:fld>
            <a:endParaRPr lang="en-US" altLang="ko-KR" sz="2000" b="0" dirty="0">
              <a:solidFill>
                <a:schemeClr val="accent2"/>
              </a:solidFill>
            </a:endParaRPr>
          </a:p>
        </p:txBody>
      </p:sp>
      <p:sp>
        <p:nvSpPr>
          <p:cNvPr id="2765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27652" name="Group 61"/>
          <p:cNvGrpSpPr/>
          <p:nvPr/>
        </p:nvGrpSpPr>
        <p:grpSpPr>
          <a:xfrm>
            <a:off x="1054100" y="4076700"/>
            <a:ext cx="1866900" cy="1690688"/>
            <a:chOff x="1200" y="2736"/>
            <a:chExt cx="1176" cy="1065"/>
          </a:xfrm>
        </p:grpSpPr>
        <p:sp>
          <p:nvSpPr>
            <p:cNvPr id="27693" name="Line 62"/>
            <p:cNvSpPr/>
            <p:nvPr/>
          </p:nvSpPr>
          <p:spPr>
            <a:xfrm>
              <a:off x="1392" y="3024"/>
              <a:ext cx="0" cy="480"/>
            </a:xfrm>
            <a:prstGeom prst="line">
              <a:avLst/>
            </a:prstGeom>
            <a:ln w="38100" cap="flat" cmpd="sng">
              <a:solidFill>
                <a:srgbClr val="FF6600"/>
              </a:solidFill>
              <a:prstDash val="solid"/>
              <a:headEnd type="none" w="med" len="med"/>
              <a:tailEnd type="triangle" w="med" len="med"/>
            </a:ln>
          </p:spPr>
        </p:sp>
        <p:sp>
          <p:nvSpPr>
            <p:cNvPr id="27694" name="Line 63"/>
            <p:cNvSpPr/>
            <p:nvPr/>
          </p:nvSpPr>
          <p:spPr>
            <a:xfrm>
              <a:off x="1520" y="3658"/>
              <a:ext cx="506" cy="0"/>
            </a:xfrm>
            <a:prstGeom prst="line">
              <a:avLst/>
            </a:prstGeom>
            <a:ln w="38100" cap="flat" cmpd="sng">
              <a:solidFill>
                <a:srgbClr val="FF6600"/>
              </a:solidFill>
              <a:prstDash val="solid"/>
              <a:headEnd type="none" w="med" len="med"/>
              <a:tailEnd type="triangle" w="med" len="med"/>
            </a:ln>
          </p:spPr>
        </p:sp>
        <p:sp>
          <p:nvSpPr>
            <p:cNvPr id="27695" name="Line 64"/>
            <p:cNvSpPr/>
            <p:nvPr/>
          </p:nvSpPr>
          <p:spPr>
            <a:xfrm>
              <a:off x="1520" y="2904"/>
              <a:ext cx="472" cy="0"/>
            </a:xfrm>
            <a:prstGeom prst="line">
              <a:avLst/>
            </a:prstGeom>
            <a:ln w="38100" cap="flat" cmpd="sng">
              <a:solidFill>
                <a:srgbClr val="FF6600"/>
              </a:solidFill>
              <a:prstDash val="solid"/>
              <a:headEnd type="none" w="med" len="med"/>
              <a:tailEnd type="triangle" w="med" len="med"/>
            </a:ln>
          </p:spPr>
        </p:sp>
        <p:sp>
          <p:nvSpPr>
            <p:cNvPr id="27696" name="Line 65"/>
            <p:cNvSpPr/>
            <p:nvPr/>
          </p:nvSpPr>
          <p:spPr>
            <a:xfrm flipH="1" flipV="1">
              <a:off x="1440" y="2976"/>
              <a:ext cx="672" cy="624"/>
            </a:xfrm>
            <a:prstGeom prst="line">
              <a:avLst/>
            </a:prstGeom>
            <a:ln w="38100" cap="flat" cmpd="sng">
              <a:solidFill>
                <a:srgbClr val="FF6600"/>
              </a:solidFill>
              <a:prstDash val="solid"/>
              <a:headEnd type="none" w="med" len="med"/>
              <a:tailEnd type="triangle" w="med" len="med"/>
            </a:ln>
          </p:spPr>
        </p:sp>
        <p:grpSp>
          <p:nvGrpSpPr>
            <p:cNvPr id="27697" name="Group 66"/>
            <p:cNvGrpSpPr/>
            <p:nvPr/>
          </p:nvGrpSpPr>
          <p:grpSpPr>
            <a:xfrm>
              <a:off x="1200" y="2736"/>
              <a:ext cx="408" cy="297"/>
              <a:chOff x="432" y="1680"/>
              <a:chExt cx="408" cy="297"/>
            </a:xfrm>
          </p:grpSpPr>
          <p:sp>
            <p:nvSpPr>
              <p:cNvPr id="27708" name="Oval 67"/>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709" name="Text Box 68"/>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27698" name="Group 69"/>
            <p:cNvGrpSpPr/>
            <p:nvPr/>
          </p:nvGrpSpPr>
          <p:grpSpPr>
            <a:xfrm>
              <a:off x="1968" y="2738"/>
              <a:ext cx="408" cy="297"/>
              <a:chOff x="432" y="1680"/>
              <a:chExt cx="408" cy="297"/>
            </a:xfrm>
          </p:grpSpPr>
          <p:sp>
            <p:nvSpPr>
              <p:cNvPr id="27706" name="Oval 70"/>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707" name="Text Box 71"/>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nvGrpSpPr>
            <p:cNvPr id="27699" name="Group 72"/>
            <p:cNvGrpSpPr/>
            <p:nvPr/>
          </p:nvGrpSpPr>
          <p:grpSpPr>
            <a:xfrm>
              <a:off x="1200" y="3504"/>
              <a:ext cx="408" cy="297"/>
              <a:chOff x="432" y="1680"/>
              <a:chExt cx="408" cy="297"/>
            </a:xfrm>
          </p:grpSpPr>
          <p:sp>
            <p:nvSpPr>
              <p:cNvPr id="27704" name="Oval 73"/>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705" name="Text Box 74"/>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grpSp>
          <p:nvGrpSpPr>
            <p:cNvPr id="27700" name="Group 75"/>
            <p:cNvGrpSpPr/>
            <p:nvPr/>
          </p:nvGrpSpPr>
          <p:grpSpPr>
            <a:xfrm>
              <a:off x="1968" y="3504"/>
              <a:ext cx="408" cy="297"/>
              <a:chOff x="432" y="1680"/>
              <a:chExt cx="408" cy="297"/>
            </a:xfrm>
          </p:grpSpPr>
          <p:sp>
            <p:nvSpPr>
              <p:cNvPr id="27702" name="Oval 76"/>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703" name="Text Box 77"/>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sp>
          <p:nvSpPr>
            <p:cNvPr id="27701" name="Line 78"/>
            <p:cNvSpPr/>
            <p:nvPr/>
          </p:nvSpPr>
          <p:spPr>
            <a:xfrm flipV="1">
              <a:off x="1488" y="3024"/>
              <a:ext cx="576" cy="528"/>
            </a:xfrm>
            <a:prstGeom prst="line">
              <a:avLst/>
            </a:prstGeom>
            <a:ln w="34925" cap="flat" cmpd="sng">
              <a:solidFill>
                <a:srgbClr val="FF6600"/>
              </a:solidFill>
              <a:prstDash val="solid"/>
              <a:headEnd type="triangle" w="med" len="med"/>
              <a:tailEnd type="none" w="med" len="med"/>
            </a:ln>
          </p:spPr>
        </p:sp>
      </p:grpSp>
      <p:grpSp>
        <p:nvGrpSpPr>
          <p:cNvPr id="27653" name="Group 79"/>
          <p:cNvGrpSpPr/>
          <p:nvPr/>
        </p:nvGrpSpPr>
        <p:grpSpPr>
          <a:xfrm>
            <a:off x="3568700" y="4076700"/>
            <a:ext cx="1866900" cy="1690688"/>
            <a:chOff x="432" y="1680"/>
            <a:chExt cx="1176" cy="1065"/>
          </a:xfrm>
        </p:grpSpPr>
        <p:sp>
          <p:nvSpPr>
            <p:cNvPr id="27677" name="Line 80"/>
            <p:cNvSpPr/>
            <p:nvPr/>
          </p:nvSpPr>
          <p:spPr>
            <a:xfrm>
              <a:off x="618" y="2019"/>
              <a:ext cx="0" cy="412"/>
            </a:xfrm>
            <a:prstGeom prst="line">
              <a:avLst/>
            </a:prstGeom>
            <a:ln w="38100" cap="flat" cmpd="sng">
              <a:solidFill>
                <a:srgbClr val="FF6600"/>
              </a:solidFill>
              <a:prstDash val="solid"/>
              <a:headEnd type="none" w="med" len="med"/>
              <a:tailEnd type="triangle" w="med" len="med"/>
            </a:ln>
          </p:spPr>
        </p:sp>
        <p:sp>
          <p:nvSpPr>
            <p:cNvPr id="27678" name="Line 81"/>
            <p:cNvSpPr/>
            <p:nvPr/>
          </p:nvSpPr>
          <p:spPr>
            <a:xfrm>
              <a:off x="752" y="2602"/>
              <a:ext cx="506" cy="0"/>
            </a:xfrm>
            <a:prstGeom prst="line">
              <a:avLst/>
            </a:prstGeom>
            <a:ln w="38100" cap="flat" cmpd="sng">
              <a:solidFill>
                <a:srgbClr val="FF6600"/>
              </a:solidFill>
              <a:prstDash val="solid"/>
              <a:headEnd type="none" w="med" len="med"/>
              <a:tailEnd type="triangle" w="med" len="med"/>
            </a:ln>
          </p:spPr>
        </p:sp>
        <p:sp>
          <p:nvSpPr>
            <p:cNvPr id="27679" name="Line 82"/>
            <p:cNvSpPr/>
            <p:nvPr/>
          </p:nvSpPr>
          <p:spPr>
            <a:xfrm>
              <a:off x="752" y="1848"/>
              <a:ext cx="472" cy="0"/>
            </a:xfrm>
            <a:prstGeom prst="line">
              <a:avLst/>
            </a:prstGeom>
            <a:ln w="38100" cap="flat" cmpd="sng">
              <a:solidFill>
                <a:srgbClr val="FF6600"/>
              </a:solidFill>
              <a:prstDash val="solid"/>
              <a:headEnd type="none" w="med" len="med"/>
              <a:tailEnd type="triangle" w="med" len="med"/>
            </a:ln>
          </p:spPr>
        </p:sp>
        <p:sp>
          <p:nvSpPr>
            <p:cNvPr id="27680" name="Line 83"/>
            <p:cNvSpPr/>
            <p:nvPr/>
          </p:nvSpPr>
          <p:spPr>
            <a:xfrm flipH="1" flipV="1">
              <a:off x="672" y="1920"/>
              <a:ext cx="672" cy="624"/>
            </a:xfrm>
            <a:prstGeom prst="line">
              <a:avLst/>
            </a:prstGeom>
            <a:ln w="38100" cap="flat" cmpd="sng">
              <a:solidFill>
                <a:srgbClr val="FF6600"/>
              </a:solidFill>
              <a:prstDash val="solid"/>
              <a:headEnd type="none" w="med" len="med"/>
              <a:tailEnd type="triangle" w="med" len="med"/>
            </a:ln>
          </p:spPr>
        </p:sp>
        <p:grpSp>
          <p:nvGrpSpPr>
            <p:cNvPr id="27681" name="Group 84"/>
            <p:cNvGrpSpPr/>
            <p:nvPr/>
          </p:nvGrpSpPr>
          <p:grpSpPr>
            <a:xfrm>
              <a:off x="432" y="1680"/>
              <a:ext cx="408" cy="297"/>
              <a:chOff x="432" y="1680"/>
              <a:chExt cx="408" cy="297"/>
            </a:xfrm>
          </p:grpSpPr>
          <p:sp>
            <p:nvSpPr>
              <p:cNvPr id="27691" name="Oval 85"/>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692" name="Text Box 86"/>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27682" name="Group 87"/>
            <p:cNvGrpSpPr/>
            <p:nvPr/>
          </p:nvGrpSpPr>
          <p:grpSpPr>
            <a:xfrm>
              <a:off x="1200" y="1682"/>
              <a:ext cx="408" cy="297"/>
              <a:chOff x="432" y="1680"/>
              <a:chExt cx="408" cy="297"/>
            </a:xfrm>
          </p:grpSpPr>
          <p:sp>
            <p:nvSpPr>
              <p:cNvPr id="27689" name="Oval 88"/>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690" name="Text Box 89"/>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nvGrpSpPr>
            <p:cNvPr id="27683" name="Group 90"/>
            <p:cNvGrpSpPr/>
            <p:nvPr/>
          </p:nvGrpSpPr>
          <p:grpSpPr>
            <a:xfrm>
              <a:off x="432" y="2448"/>
              <a:ext cx="408" cy="297"/>
              <a:chOff x="432" y="1680"/>
              <a:chExt cx="408" cy="297"/>
            </a:xfrm>
          </p:grpSpPr>
          <p:sp>
            <p:nvSpPr>
              <p:cNvPr id="27687" name="Oval 91"/>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688" name="Text Box 92"/>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grpSp>
          <p:nvGrpSpPr>
            <p:cNvPr id="27684" name="Group 93"/>
            <p:cNvGrpSpPr/>
            <p:nvPr/>
          </p:nvGrpSpPr>
          <p:grpSpPr>
            <a:xfrm>
              <a:off x="1200" y="2448"/>
              <a:ext cx="408" cy="297"/>
              <a:chOff x="432" y="1680"/>
              <a:chExt cx="408" cy="297"/>
            </a:xfrm>
          </p:grpSpPr>
          <p:sp>
            <p:nvSpPr>
              <p:cNvPr id="27685" name="Oval 94"/>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686" name="Text Box 95"/>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grpSp>
      <p:sp>
        <p:nvSpPr>
          <p:cNvPr id="27654" name="Text Box 96"/>
          <p:cNvSpPr txBox="1"/>
          <p:nvPr/>
        </p:nvSpPr>
        <p:spPr>
          <a:xfrm>
            <a:off x="1117600" y="6284913"/>
            <a:ext cx="1776413" cy="457200"/>
          </a:xfrm>
          <a:prstGeom prst="rect">
            <a:avLst/>
          </a:prstGeom>
          <a:noFill/>
          <a:ln w="12700">
            <a:noFill/>
          </a:ln>
        </p:spPr>
        <p:txBody>
          <a:bodyPr wrap="none">
            <a:spAutoFit/>
          </a:bodyPr>
          <a:lstStyle/>
          <a:p>
            <a:pPr lvl="0" eaLnBrk="1" latinLnBrk="0" hangingPunct="1">
              <a:spcBef>
                <a:spcPct val="0"/>
              </a:spcBef>
              <a:buNone/>
            </a:pPr>
            <a:r>
              <a:rPr lang="zh-CN" altLang="en-US" b="0" dirty="0">
                <a:latin typeface="Times New Roman" panose="02020603050405020304" pitchFamily="18" charset="0"/>
                <a:ea typeface="宋体" panose="02010600030101010101" pitchFamily="2" charset="-122"/>
              </a:rPr>
              <a:t>强连通图</a:t>
            </a:r>
            <a:r>
              <a:rPr lang="en-US" altLang="zh-CN" b="0" dirty="0">
                <a:latin typeface="Times New Roman" panose="02020603050405020304" pitchFamily="18" charset="0"/>
                <a:ea typeface="宋体" panose="02010600030101010101" pitchFamily="2" charset="-122"/>
              </a:rPr>
              <a:t>G1</a:t>
            </a:r>
          </a:p>
        </p:txBody>
      </p:sp>
      <p:sp>
        <p:nvSpPr>
          <p:cNvPr id="27655" name="Text Box 97"/>
          <p:cNvSpPr txBox="1"/>
          <p:nvPr/>
        </p:nvSpPr>
        <p:spPr>
          <a:xfrm>
            <a:off x="3475038" y="6284913"/>
            <a:ext cx="2081212" cy="457200"/>
          </a:xfrm>
          <a:prstGeom prst="rect">
            <a:avLst/>
          </a:prstGeom>
          <a:noFill/>
          <a:ln w="12700">
            <a:noFill/>
          </a:ln>
        </p:spPr>
        <p:txBody>
          <a:bodyPr wrap="none">
            <a:spAutoFit/>
          </a:bodyPr>
          <a:lstStyle/>
          <a:p>
            <a:pPr lvl="0" eaLnBrk="1" latinLnBrk="0" hangingPunct="1">
              <a:spcBef>
                <a:spcPct val="0"/>
              </a:spcBef>
              <a:buNone/>
            </a:pPr>
            <a:r>
              <a:rPr lang="zh-CN" altLang="en-US" b="0" dirty="0">
                <a:latin typeface="Times New Roman" panose="02020603050405020304" pitchFamily="18" charset="0"/>
                <a:ea typeface="宋体" panose="02010600030101010101" pitchFamily="2" charset="-122"/>
              </a:rPr>
              <a:t>非强连通图</a:t>
            </a:r>
            <a:r>
              <a:rPr lang="en-US" altLang="zh-CN" b="0" dirty="0">
                <a:latin typeface="Times New Roman" panose="02020603050405020304" pitchFamily="18" charset="0"/>
                <a:ea typeface="宋体" panose="02010600030101010101" pitchFamily="2" charset="-122"/>
              </a:rPr>
              <a:t>G2</a:t>
            </a:r>
          </a:p>
        </p:txBody>
      </p:sp>
      <p:grpSp>
        <p:nvGrpSpPr>
          <p:cNvPr id="27656" name="Group 98"/>
          <p:cNvGrpSpPr/>
          <p:nvPr/>
        </p:nvGrpSpPr>
        <p:grpSpPr>
          <a:xfrm>
            <a:off x="5945188" y="3644900"/>
            <a:ext cx="2514600" cy="2147888"/>
            <a:chOff x="3696" y="2160"/>
            <a:chExt cx="1584" cy="1353"/>
          </a:xfrm>
        </p:grpSpPr>
        <p:grpSp>
          <p:nvGrpSpPr>
            <p:cNvPr id="27660" name="Group 99"/>
            <p:cNvGrpSpPr/>
            <p:nvPr/>
          </p:nvGrpSpPr>
          <p:grpSpPr>
            <a:xfrm>
              <a:off x="4848" y="2208"/>
              <a:ext cx="408" cy="297"/>
              <a:chOff x="432" y="1680"/>
              <a:chExt cx="408" cy="297"/>
            </a:xfrm>
          </p:grpSpPr>
          <p:sp>
            <p:nvSpPr>
              <p:cNvPr id="27675" name="Oval 100"/>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676" name="Text Box 101"/>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nvGrpSpPr>
            <p:cNvPr id="27661" name="Group 102"/>
            <p:cNvGrpSpPr/>
            <p:nvPr/>
          </p:nvGrpSpPr>
          <p:grpSpPr>
            <a:xfrm>
              <a:off x="4104" y="2448"/>
              <a:ext cx="1176" cy="1065"/>
              <a:chOff x="2880" y="3072"/>
              <a:chExt cx="1176" cy="1065"/>
            </a:xfrm>
          </p:grpSpPr>
          <p:sp>
            <p:nvSpPr>
              <p:cNvPr id="27663" name="Line 103"/>
              <p:cNvSpPr/>
              <p:nvPr/>
            </p:nvSpPr>
            <p:spPr>
              <a:xfrm>
                <a:off x="3066" y="3411"/>
                <a:ext cx="0" cy="412"/>
              </a:xfrm>
              <a:prstGeom prst="line">
                <a:avLst/>
              </a:prstGeom>
              <a:ln w="38100" cap="flat" cmpd="sng">
                <a:solidFill>
                  <a:srgbClr val="FF6600"/>
                </a:solidFill>
                <a:prstDash val="solid"/>
                <a:headEnd type="none" w="med" len="med"/>
                <a:tailEnd type="triangle" w="med" len="med"/>
              </a:ln>
            </p:spPr>
          </p:sp>
          <p:sp>
            <p:nvSpPr>
              <p:cNvPr id="27664" name="Line 104"/>
              <p:cNvSpPr/>
              <p:nvPr/>
            </p:nvSpPr>
            <p:spPr>
              <a:xfrm>
                <a:off x="3200" y="3994"/>
                <a:ext cx="506" cy="0"/>
              </a:xfrm>
              <a:prstGeom prst="line">
                <a:avLst/>
              </a:prstGeom>
              <a:ln w="38100" cap="flat" cmpd="sng">
                <a:solidFill>
                  <a:srgbClr val="FF6600"/>
                </a:solidFill>
                <a:prstDash val="solid"/>
                <a:headEnd type="none" w="med" len="med"/>
                <a:tailEnd type="triangle" w="med" len="med"/>
              </a:ln>
            </p:spPr>
          </p:sp>
          <p:sp>
            <p:nvSpPr>
              <p:cNvPr id="27665" name="Line 105"/>
              <p:cNvSpPr/>
              <p:nvPr/>
            </p:nvSpPr>
            <p:spPr>
              <a:xfrm flipH="1" flipV="1">
                <a:off x="3120" y="3312"/>
                <a:ext cx="672" cy="624"/>
              </a:xfrm>
              <a:prstGeom prst="line">
                <a:avLst/>
              </a:prstGeom>
              <a:ln w="38100" cap="flat" cmpd="sng">
                <a:solidFill>
                  <a:srgbClr val="FF6600"/>
                </a:solidFill>
                <a:prstDash val="solid"/>
                <a:headEnd type="none" w="med" len="med"/>
                <a:tailEnd type="triangle" w="med" len="med"/>
              </a:ln>
            </p:spPr>
          </p:sp>
          <p:grpSp>
            <p:nvGrpSpPr>
              <p:cNvPr id="27666" name="Group 106"/>
              <p:cNvGrpSpPr/>
              <p:nvPr/>
            </p:nvGrpSpPr>
            <p:grpSpPr>
              <a:xfrm>
                <a:off x="2880" y="3072"/>
                <a:ext cx="408" cy="297"/>
                <a:chOff x="432" y="1680"/>
                <a:chExt cx="408" cy="297"/>
              </a:xfrm>
            </p:grpSpPr>
            <p:sp>
              <p:nvSpPr>
                <p:cNvPr id="27673" name="Oval 107"/>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674" name="Text Box 108"/>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27667" name="Group 109"/>
              <p:cNvGrpSpPr/>
              <p:nvPr/>
            </p:nvGrpSpPr>
            <p:grpSpPr>
              <a:xfrm>
                <a:off x="2880" y="3840"/>
                <a:ext cx="408" cy="297"/>
                <a:chOff x="432" y="1680"/>
                <a:chExt cx="408" cy="297"/>
              </a:xfrm>
            </p:grpSpPr>
            <p:sp>
              <p:nvSpPr>
                <p:cNvPr id="27671" name="Oval 110"/>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672" name="Text Box 111"/>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grpSp>
            <p:nvGrpSpPr>
              <p:cNvPr id="27668" name="Group 112"/>
              <p:cNvGrpSpPr/>
              <p:nvPr/>
            </p:nvGrpSpPr>
            <p:grpSpPr>
              <a:xfrm>
                <a:off x="3648" y="3840"/>
                <a:ext cx="408" cy="297"/>
                <a:chOff x="432" y="1680"/>
                <a:chExt cx="408" cy="297"/>
              </a:xfrm>
            </p:grpSpPr>
            <p:sp>
              <p:nvSpPr>
                <p:cNvPr id="27669" name="Oval 113"/>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7670" name="Text Box 114"/>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grpSp>
        <p:sp>
          <p:nvSpPr>
            <p:cNvPr id="27662" name="AutoShape 115"/>
            <p:cNvSpPr/>
            <p:nvPr/>
          </p:nvSpPr>
          <p:spPr>
            <a:xfrm>
              <a:off x="3696" y="2160"/>
              <a:ext cx="144" cy="1296"/>
            </a:xfrm>
            <a:prstGeom prst="leftBrace">
              <a:avLst>
                <a:gd name="adj1" fmla="val 75000"/>
                <a:gd name="adj2" fmla="val 50000"/>
              </a:avLst>
            </a:prstGeom>
            <a:noFill/>
            <a:ln w="19050" cap="sq" cmpd="sng">
              <a:solidFill>
                <a:schemeClr val="bg1"/>
              </a:solidFill>
              <a:prstDash val="solid"/>
              <a:headEnd type="none" w="sm" len="sm"/>
              <a:tailEnd type="none" w="sm" len="sm"/>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grpSp>
      <p:sp>
        <p:nvSpPr>
          <p:cNvPr id="27657" name="Text Box 116"/>
          <p:cNvSpPr txBox="1"/>
          <p:nvPr/>
        </p:nvSpPr>
        <p:spPr>
          <a:xfrm>
            <a:off x="6372225" y="5949950"/>
            <a:ext cx="2016125" cy="822325"/>
          </a:xfrm>
          <a:prstGeom prst="rect">
            <a:avLst/>
          </a:prstGeom>
          <a:noFill/>
          <a:ln w="12700">
            <a:noFill/>
          </a:ln>
        </p:spPr>
        <p:txBody>
          <a:bodyPr>
            <a:spAutoFit/>
          </a:bodyP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G2</a:t>
            </a:r>
            <a:r>
              <a:rPr lang="zh-CN" altLang="en-US" b="0" dirty="0">
                <a:latin typeface="Times New Roman" panose="02020603050405020304" pitchFamily="18" charset="0"/>
                <a:ea typeface="宋体" panose="02010600030101010101" pitchFamily="2" charset="-122"/>
              </a:rPr>
              <a:t>的两个强连通分量</a:t>
            </a:r>
          </a:p>
        </p:txBody>
      </p:sp>
      <p:sp>
        <p:nvSpPr>
          <p:cNvPr id="27658" name="Text Box 117"/>
          <p:cNvSpPr txBox="1"/>
          <p:nvPr/>
        </p:nvSpPr>
        <p:spPr>
          <a:xfrm>
            <a:off x="250825" y="1917700"/>
            <a:ext cx="8637588"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在有向图</a:t>
            </a:r>
            <a:r>
              <a:rPr lang="en-US" altLang="zh-CN" b="0" dirty="0">
                <a:latin typeface="Times New Roman" panose="02020603050405020304" pitchFamily="18" charset="0"/>
                <a:ea typeface="宋体" panose="02010600030101010101" pitchFamily="2" charset="-122"/>
              </a:rPr>
              <a:t>G</a:t>
            </a:r>
            <a:r>
              <a:rPr lang="zh-CN" altLang="en-US" b="0" dirty="0">
                <a:latin typeface="Times New Roman" panose="02020603050405020304" pitchFamily="18" charset="0"/>
                <a:ea typeface="宋体" panose="02010600030101010101" pitchFamily="2" charset="-122"/>
              </a:rPr>
              <a:t>中，如果对于任意一对顶点</a:t>
            </a:r>
            <a:r>
              <a:rPr lang="en-US" altLang="zh-CN" b="0" dirty="0">
                <a:latin typeface="Times New Roman" panose="02020603050405020304" pitchFamily="18" charset="0"/>
                <a:ea typeface="宋体" panose="02010600030101010101" pitchFamily="2" charset="-122"/>
              </a:rPr>
              <a:t>vj</a:t>
            </a:r>
            <a:r>
              <a:rPr lang="zh-CN" altLang="en-US" b="0" dirty="0">
                <a:latin typeface="Times New Roman" panose="02020603050405020304" pitchFamily="18" charset="0"/>
                <a:ea typeface="宋体" panose="02010600030101010101" pitchFamily="2" charset="-122"/>
              </a:rPr>
              <a:t>和</a:t>
            </a:r>
            <a:r>
              <a:rPr lang="en-US" altLang="zh-CN" b="0" dirty="0">
                <a:latin typeface="Times New Roman" panose="02020603050405020304" pitchFamily="18" charset="0"/>
                <a:ea typeface="宋体" panose="02010600030101010101" pitchFamily="2" charset="-122"/>
              </a:rPr>
              <a:t>vi </a:t>
            </a:r>
            <a:r>
              <a:rPr lang="zh-CN" altLang="en-US" b="0" dirty="0">
                <a:latin typeface="Times New Roman" panose="02020603050405020304" pitchFamily="18" charset="0"/>
                <a:ea typeface="宋体" panose="02010600030101010101" pitchFamily="2" charset="-122"/>
              </a:rPr>
              <a:t>均有从一个顶点</a:t>
            </a:r>
            <a:r>
              <a:rPr lang="en-US" altLang="zh-CN" b="0" dirty="0">
                <a:latin typeface="Times New Roman" panose="02020603050405020304" pitchFamily="18" charset="0"/>
                <a:ea typeface="宋体" panose="02010600030101010101" pitchFamily="2" charset="-122"/>
              </a:rPr>
              <a:t>vj</a:t>
            </a:r>
            <a:r>
              <a:rPr lang="zh-CN" altLang="en-US" b="0" dirty="0">
                <a:latin typeface="Times New Roman" panose="02020603050405020304" pitchFamily="18" charset="0"/>
                <a:ea typeface="宋体" panose="02010600030101010101" pitchFamily="2" charset="-122"/>
              </a:rPr>
              <a:t>到另一个顶点</a:t>
            </a:r>
            <a:r>
              <a:rPr lang="en-US" altLang="zh-CN" b="0" dirty="0">
                <a:latin typeface="Times New Roman" panose="02020603050405020304" pitchFamily="18" charset="0"/>
                <a:ea typeface="宋体" panose="02010600030101010101" pitchFamily="2" charset="-122"/>
              </a:rPr>
              <a:t>vi</a:t>
            </a:r>
            <a:r>
              <a:rPr lang="zh-CN" altLang="en-US" b="0" dirty="0">
                <a:latin typeface="Times New Roman" panose="02020603050405020304" pitchFamily="18" charset="0"/>
                <a:ea typeface="宋体" panose="02010600030101010101" pitchFamily="2" charset="-122"/>
              </a:rPr>
              <a:t>有路径，也有从</a:t>
            </a:r>
            <a:r>
              <a:rPr lang="en-US" altLang="zh-CN" b="0" dirty="0">
                <a:latin typeface="Times New Roman" panose="02020603050405020304" pitchFamily="18" charset="0"/>
                <a:ea typeface="宋体" panose="02010600030101010101" pitchFamily="2" charset="-122"/>
              </a:rPr>
              <a:t>vi</a:t>
            </a:r>
            <a:r>
              <a:rPr lang="zh-CN" altLang="en-US" b="0" dirty="0">
                <a:latin typeface="Times New Roman" panose="02020603050405020304" pitchFamily="18" charset="0"/>
                <a:ea typeface="宋体" panose="02010600030101010101" pitchFamily="2" charset="-122"/>
              </a:rPr>
              <a:t>到 </a:t>
            </a:r>
            <a:r>
              <a:rPr lang="en-US" altLang="zh-CN" b="0" dirty="0">
                <a:latin typeface="Times New Roman" panose="02020603050405020304" pitchFamily="18" charset="0"/>
                <a:ea typeface="宋体" panose="02010600030101010101" pitchFamily="2" charset="-122"/>
              </a:rPr>
              <a:t>vj</a:t>
            </a:r>
            <a:r>
              <a:rPr lang="zh-CN" altLang="en-US" b="0" dirty="0">
                <a:latin typeface="Times New Roman" panose="02020603050405020304" pitchFamily="18" charset="0"/>
                <a:ea typeface="宋体" panose="02010600030101010101" pitchFamily="2" charset="-122"/>
              </a:rPr>
              <a:t>的路径，则称该有向图是</a:t>
            </a:r>
            <a:r>
              <a:rPr lang="zh-CN" altLang="en-US" dirty="0">
                <a:solidFill>
                  <a:schemeClr val="folHlink"/>
                </a:solidFill>
                <a:latin typeface="Times New Roman" panose="02020603050405020304" pitchFamily="18" charset="0"/>
                <a:ea typeface="宋体" panose="02010600030101010101" pitchFamily="2" charset="-122"/>
              </a:rPr>
              <a:t>强连通图</a:t>
            </a:r>
            <a:r>
              <a:rPr lang="zh-CN" altLang="en-US" b="0" dirty="0">
                <a:latin typeface="Times New Roman" panose="02020603050405020304" pitchFamily="18" charset="0"/>
                <a:ea typeface="宋体" panose="02010600030101010101" pitchFamily="2" charset="-122"/>
              </a:rPr>
              <a:t>。</a:t>
            </a:r>
          </a:p>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有向图的极大强连通子图称为</a:t>
            </a:r>
            <a:r>
              <a:rPr lang="zh-CN" altLang="en-US" dirty="0">
                <a:solidFill>
                  <a:schemeClr val="folHlink"/>
                </a:solidFill>
                <a:latin typeface="Times New Roman" panose="02020603050405020304" pitchFamily="18" charset="0"/>
                <a:ea typeface="宋体" panose="02010600030101010101" pitchFamily="2" charset="-122"/>
              </a:rPr>
              <a:t>强连通分量</a:t>
            </a:r>
            <a:r>
              <a:rPr lang="zh-CN" altLang="en-US" b="0" dirty="0">
                <a:latin typeface="Times New Roman" panose="02020603050405020304" pitchFamily="18" charset="0"/>
                <a:ea typeface="宋体" panose="02010600030101010101" pitchFamily="2" charset="-122"/>
              </a:rPr>
              <a:t>。 </a:t>
            </a:r>
          </a:p>
        </p:txBody>
      </p:sp>
      <p:sp>
        <p:nvSpPr>
          <p:cNvPr id="27659" name="Rectangle 118"/>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25</a:t>
            </a:fld>
            <a:endParaRPr lang="en-US" altLang="ko-KR" sz="2000" b="0" dirty="0">
              <a:solidFill>
                <a:schemeClr val="accent2"/>
              </a:solidFill>
            </a:endParaRPr>
          </a:p>
        </p:txBody>
      </p:sp>
      <p:sp>
        <p:nvSpPr>
          <p:cNvPr id="2867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28676" name="Group 4"/>
          <p:cNvGrpSpPr/>
          <p:nvPr/>
        </p:nvGrpSpPr>
        <p:grpSpPr>
          <a:xfrm>
            <a:off x="3492500" y="4724400"/>
            <a:ext cx="1790700" cy="1614488"/>
            <a:chOff x="2832" y="2592"/>
            <a:chExt cx="1128" cy="1017"/>
          </a:xfrm>
        </p:grpSpPr>
        <p:sp>
          <p:nvSpPr>
            <p:cNvPr id="28724" name="Line 5"/>
            <p:cNvSpPr/>
            <p:nvPr/>
          </p:nvSpPr>
          <p:spPr>
            <a:xfrm>
              <a:off x="2976" y="2910"/>
              <a:ext cx="0" cy="415"/>
            </a:xfrm>
            <a:prstGeom prst="line">
              <a:avLst/>
            </a:prstGeom>
            <a:ln w="38100" cap="flat" cmpd="sng">
              <a:solidFill>
                <a:srgbClr val="FF6600"/>
              </a:solidFill>
              <a:prstDash val="solid"/>
              <a:headEnd type="none" w="med" len="med"/>
              <a:tailEnd type="none" w="med" len="med"/>
            </a:ln>
          </p:spPr>
        </p:sp>
        <p:sp>
          <p:nvSpPr>
            <p:cNvPr id="28725" name="Line 6"/>
            <p:cNvSpPr/>
            <p:nvPr/>
          </p:nvSpPr>
          <p:spPr>
            <a:xfrm>
              <a:off x="3147" y="2736"/>
              <a:ext cx="476" cy="0"/>
            </a:xfrm>
            <a:prstGeom prst="line">
              <a:avLst/>
            </a:prstGeom>
            <a:ln w="38100" cap="flat" cmpd="sng">
              <a:solidFill>
                <a:srgbClr val="FF6600"/>
              </a:solidFill>
              <a:prstDash val="solid"/>
              <a:headEnd type="none" w="med" len="med"/>
              <a:tailEnd type="none" w="med" len="med"/>
            </a:ln>
          </p:spPr>
        </p:sp>
        <p:sp>
          <p:nvSpPr>
            <p:cNvPr id="28726" name="Line 7"/>
            <p:cNvSpPr/>
            <p:nvPr/>
          </p:nvSpPr>
          <p:spPr>
            <a:xfrm>
              <a:off x="3759" y="2910"/>
              <a:ext cx="0" cy="415"/>
            </a:xfrm>
            <a:prstGeom prst="line">
              <a:avLst/>
            </a:prstGeom>
            <a:ln w="38100" cap="flat" cmpd="sng">
              <a:solidFill>
                <a:srgbClr val="FF6600"/>
              </a:solidFill>
              <a:prstDash val="solid"/>
              <a:headEnd type="none" w="med" len="med"/>
              <a:tailEnd type="none" w="med" len="med"/>
            </a:ln>
          </p:spPr>
        </p:sp>
        <p:sp>
          <p:nvSpPr>
            <p:cNvPr id="28727" name="Line 8"/>
            <p:cNvSpPr/>
            <p:nvPr/>
          </p:nvSpPr>
          <p:spPr>
            <a:xfrm flipH="1">
              <a:off x="3487" y="2875"/>
              <a:ext cx="171" cy="173"/>
            </a:xfrm>
            <a:prstGeom prst="line">
              <a:avLst/>
            </a:prstGeom>
            <a:ln w="38100" cap="flat" cmpd="sng">
              <a:solidFill>
                <a:srgbClr val="FF6600"/>
              </a:solidFill>
              <a:prstDash val="solid"/>
              <a:headEnd type="none" w="med" len="med"/>
              <a:tailEnd type="none" w="med" len="med"/>
            </a:ln>
          </p:spPr>
        </p:sp>
        <p:grpSp>
          <p:nvGrpSpPr>
            <p:cNvPr id="28728" name="Group 9"/>
            <p:cNvGrpSpPr/>
            <p:nvPr/>
          </p:nvGrpSpPr>
          <p:grpSpPr>
            <a:xfrm>
              <a:off x="2834" y="2592"/>
              <a:ext cx="408" cy="297"/>
              <a:chOff x="432" y="1680"/>
              <a:chExt cx="408" cy="297"/>
            </a:xfrm>
          </p:grpSpPr>
          <p:sp>
            <p:nvSpPr>
              <p:cNvPr id="28741" name="Oval 10"/>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42" name="Text Box 11"/>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28729" name="Group 12"/>
            <p:cNvGrpSpPr/>
            <p:nvPr/>
          </p:nvGrpSpPr>
          <p:grpSpPr>
            <a:xfrm>
              <a:off x="3552" y="3312"/>
              <a:ext cx="408" cy="297"/>
              <a:chOff x="432" y="1680"/>
              <a:chExt cx="408" cy="297"/>
            </a:xfrm>
          </p:grpSpPr>
          <p:sp>
            <p:nvSpPr>
              <p:cNvPr id="28739" name="Oval 13"/>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40" name="Text Box 14"/>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V4</a:t>
                </a:r>
              </a:p>
            </p:txBody>
          </p:sp>
        </p:grpSp>
        <p:grpSp>
          <p:nvGrpSpPr>
            <p:cNvPr id="28730" name="Group 15"/>
            <p:cNvGrpSpPr/>
            <p:nvPr/>
          </p:nvGrpSpPr>
          <p:grpSpPr>
            <a:xfrm>
              <a:off x="2832" y="3312"/>
              <a:ext cx="408" cy="297"/>
              <a:chOff x="432" y="1680"/>
              <a:chExt cx="408" cy="297"/>
            </a:xfrm>
          </p:grpSpPr>
          <p:sp>
            <p:nvSpPr>
              <p:cNvPr id="28737" name="Oval 16"/>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38" name="Text Box 17"/>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grpSp>
          <p:nvGrpSpPr>
            <p:cNvPr id="28731" name="Group 18"/>
            <p:cNvGrpSpPr/>
            <p:nvPr/>
          </p:nvGrpSpPr>
          <p:grpSpPr>
            <a:xfrm>
              <a:off x="3530" y="2592"/>
              <a:ext cx="408" cy="294"/>
              <a:chOff x="2928" y="3312"/>
              <a:chExt cx="408" cy="294"/>
            </a:xfrm>
          </p:grpSpPr>
          <p:sp>
            <p:nvSpPr>
              <p:cNvPr id="28735" name="Oval 19"/>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36" name="Text Box 20"/>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nvGrpSpPr>
            <p:cNvPr id="28732" name="Group 21"/>
            <p:cNvGrpSpPr/>
            <p:nvPr/>
          </p:nvGrpSpPr>
          <p:grpSpPr>
            <a:xfrm>
              <a:off x="3168" y="2976"/>
              <a:ext cx="408" cy="294"/>
              <a:chOff x="1008" y="2304"/>
              <a:chExt cx="408" cy="294"/>
            </a:xfrm>
          </p:grpSpPr>
          <p:sp>
            <p:nvSpPr>
              <p:cNvPr id="28733" name="Oval 22"/>
              <p:cNvSpPr/>
              <p:nvPr/>
            </p:nvSpPr>
            <p:spPr>
              <a:xfrm>
                <a:off x="1056" y="23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34" name="Text Box 23"/>
              <p:cNvSpPr txBox="1"/>
              <p:nvPr/>
            </p:nvSpPr>
            <p:spPr>
              <a:xfrm>
                <a:off x="1008" y="2304"/>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grpSp>
      <p:grpSp>
        <p:nvGrpSpPr>
          <p:cNvPr id="28677" name="Group 24"/>
          <p:cNvGrpSpPr/>
          <p:nvPr/>
        </p:nvGrpSpPr>
        <p:grpSpPr>
          <a:xfrm>
            <a:off x="977900" y="4724400"/>
            <a:ext cx="1790700" cy="1614488"/>
            <a:chOff x="672" y="1920"/>
            <a:chExt cx="1128" cy="1017"/>
          </a:xfrm>
        </p:grpSpPr>
        <p:grpSp>
          <p:nvGrpSpPr>
            <p:cNvPr id="28702" name="Group 25"/>
            <p:cNvGrpSpPr/>
            <p:nvPr/>
          </p:nvGrpSpPr>
          <p:grpSpPr>
            <a:xfrm>
              <a:off x="816" y="2064"/>
              <a:ext cx="783" cy="658"/>
              <a:chOff x="794" y="2106"/>
              <a:chExt cx="783" cy="658"/>
            </a:xfrm>
          </p:grpSpPr>
          <p:sp>
            <p:nvSpPr>
              <p:cNvPr id="28718" name="Line 26"/>
              <p:cNvSpPr/>
              <p:nvPr/>
            </p:nvSpPr>
            <p:spPr>
              <a:xfrm>
                <a:off x="794" y="2280"/>
                <a:ext cx="0" cy="415"/>
              </a:xfrm>
              <a:prstGeom prst="line">
                <a:avLst/>
              </a:prstGeom>
              <a:ln w="38100" cap="flat" cmpd="sng">
                <a:solidFill>
                  <a:srgbClr val="FF6600"/>
                </a:solidFill>
                <a:prstDash val="solid"/>
                <a:headEnd type="none" w="med" len="med"/>
                <a:tailEnd type="none" w="med" len="med"/>
              </a:ln>
            </p:spPr>
          </p:sp>
          <p:sp>
            <p:nvSpPr>
              <p:cNvPr id="28719" name="Line 27"/>
              <p:cNvSpPr/>
              <p:nvPr/>
            </p:nvSpPr>
            <p:spPr>
              <a:xfrm>
                <a:off x="965" y="2106"/>
                <a:ext cx="476" cy="0"/>
              </a:xfrm>
              <a:prstGeom prst="line">
                <a:avLst/>
              </a:prstGeom>
              <a:ln w="38100" cap="flat" cmpd="sng">
                <a:solidFill>
                  <a:srgbClr val="FF6600"/>
                </a:solidFill>
                <a:prstDash val="solid"/>
                <a:headEnd type="none" w="med" len="med"/>
                <a:tailEnd type="none" w="med" len="med"/>
              </a:ln>
            </p:spPr>
          </p:sp>
          <p:sp>
            <p:nvSpPr>
              <p:cNvPr id="28720" name="Line 28"/>
              <p:cNvSpPr/>
              <p:nvPr/>
            </p:nvSpPr>
            <p:spPr>
              <a:xfrm>
                <a:off x="1577" y="2280"/>
                <a:ext cx="0" cy="415"/>
              </a:xfrm>
              <a:prstGeom prst="line">
                <a:avLst/>
              </a:prstGeom>
              <a:ln w="38100" cap="flat" cmpd="sng">
                <a:solidFill>
                  <a:srgbClr val="FF6600"/>
                </a:solidFill>
                <a:prstDash val="solid"/>
                <a:headEnd type="none" w="med" len="med"/>
                <a:tailEnd type="none" w="med" len="med"/>
              </a:ln>
            </p:spPr>
          </p:sp>
          <p:sp>
            <p:nvSpPr>
              <p:cNvPr id="28721" name="Line 29"/>
              <p:cNvSpPr/>
              <p:nvPr/>
            </p:nvSpPr>
            <p:spPr>
              <a:xfrm flipH="1">
                <a:off x="930" y="2591"/>
                <a:ext cx="171" cy="173"/>
              </a:xfrm>
              <a:prstGeom prst="line">
                <a:avLst/>
              </a:prstGeom>
              <a:ln w="38100" cap="flat" cmpd="sng">
                <a:solidFill>
                  <a:srgbClr val="FF6600"/>
                </a:solidFill>
                <a:prstDash val="solid"/>
                <a:headEnd type="none" w="med" len="med"/>
                <a:tailEnd type="none" w="med" len="med"/>
              </a:ln>
            </p:spPr>
          </p:sp>
          <p:sp>
            <p:nvSpPr>
              <p:cNvPr id="28722" name="Line 30"/>
              <p:cNvSpPr/>
              <p:nvPr/>
            </p:nvSpPr>
            <p:spPr>
              <a:xfrm flipH="1">
                <a:off x="1305" y="2245"/>
                <a:ext cx="171" cy="173"/>
              </a:xfrm>
              <a:prstGeom prst="line">
                <a:avLst/>
              </a:prstGeom>
              <a:ln w="38100" cap="flat" cmpd="sng">
                <a:solidFill>
                  <a:srgbClr val="FF6600"/>
                </a:solidFill>
                <a:prstDash val="solid"/>
                <a:headEnd type="none" w="med" len="med"/>
                <a:tailEnd type="none" w="med" len="med"/>
              </a:ln>
            </p:spPr>
          </p:sp>
          <p:sp>
            <p:nvSpPr>
              <p:cNvPr id="28723" name="Line 31"/>
              <p:cNvSpPr/>
              <p:nvPr/>
            </p:nvSpPr>
            <p:spPr>
              <a:xfrm>
                <a:off x="1292" y="2614"/>
                <a:ext cx="149" cy="147"/>
              </a:xfrm>
              <a:prstGeom prst="line">
                <a:avLst/>
              </a:prstGeom>
              <a:ln w="38100" cap="flat" cmpd="sng">
                <a:solidFill>
                  <a:srgbClr val="FF6600"/>
                </a:solidFill>
                <a:prstDash val="solid"/>
                <a:headEnd type="none" w="med" len="med"/>
                <a:tailEnd type="none" w="med" len="med"/>
              </a:ln>
            </p:spPr>
          </p:sp>
        </p:grpSp>
        <p:grpSp>
          <p:nvGrpSpPr>
            <p:cNvPr id="28703" name="Group 32"/>
            <p:cNvGrpSpPr/>
            <p:nvPr/>
          </p:nvGrpSpPr>
          <p:grpSpPr>
            <a:xfrm>
              <a:off x="674" y="1920"/>
              <a:ext cx="408" cy="297"/>
              <a:chOff x="432" y="1680"/>
              <a:chExt cx="408" cy="297"/>
            </a:xfrm>
          </p:grpSpPr>
          <p:sp>
            <p:nvSpPr>
              <p:cNvPr id="28716" name="Oval 33"/>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17" name="Text Box 34"/>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28704" name="Group 35"/>
            <p:cNvGrpSpPr/>
            <p:nvPr/>
          </p:nvGrpSpPr>
          <p:grpSpPr>
            <a:xfrm>
              <a:off x="1392" y="2640"/>
              <a:ext cx="408" cy="297"/>
              <a:chOff x="432" y="1680"/>
              <a:chExt cx="408" cy="297"/>
            </a:xfrm>
          </p:grpSpPr>
          <p:sp>
            <p:nvSpPr>
              <p:cNvPr id="28714" name="Oval 36"/>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15" name="Text Box 37"/>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V4</a:t>
                </a:r>
              </a:p>
            </p:txBody>
          </p:sp>
        </p:grpSp>
        <p:grpSp>
          <p:nvGrpSpPr>
            <p:cNvPr id="28705" name="Group 38"/>
            <p:cNvGrpSpPr/>
            <p:nvPr/>
          </p:nvGrpSpPr>
          <p:grpSpPr>
            <a:xfrm>
              <a:off x="672" y="2640"/>
              <a:ext cx="408" cy="297"/>
              <a:chOff x="432" y="1680"/>
              <a:chExt cx="408" cy="297"/>
            </a:xfrm>
          </p:grpSpPr>
          <p:sp>
            <p:nvSpPr>
              <p:cNvPr id="28712" name="Oval 39"/>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13" name="Text Box 40"/>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grpSp>
          <p:nvGrpSpPr>
            <p:cNvPr id="28706" name="Group 41"/>
            <p:cNvGrpSpPr/>
            <p:nvPr/>
          </p:nvGrpSpPr>
          <p:grpSpPr>
            <a:xfrm>
              <a:off x="1370" y="1920"/>
              <a:ext cx="408" cy="294"/>
              <a:chOff x="2928" y="3312"/>
              <a:chExt cx="408" cy="294"/>
            </a:xfrm>
          </p:grpSpPr>
          <p:sp>
            <p:nvSpPr>
              <p:cNvPr id="28710" name="Oval 42"/>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11" name="Text Box 43"/>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nvGrpSpPr>
            <p:cNvPr id="28707" name="Group 44"/>
            <p:cNvGrpSpPr/>
            <p:nvPr/>
          </p:nvGrpSpPr>
          <p:grpSpPr>
            <a:xfrm>
              <a:off x="1008" y="2304"/>
              <a:ext cx="408" cy="294"/>
              <a:chOff x="1008" y="2304"/>
              <a:chExt cx="408" cy="294"/>
            </a:xfrm>
          </p:grpSpPr>
          <p:sp>
            <p:nvSpPr>
              <p:cNvPr id="28708" name="Oval 45"/>
              <p:cNvSpPr/>
              <p:nvPr/>
            </p:nvSpPr>
            <p:spPr>
              <a:xfrm>
                <a:off x="1056" y="23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09" name="Text Box 46"/>
              <p:cNvSpPr txBox="1"/>
              <p:nvPr/>
            </p:nvSpPr>
            <p:spPr>
              <a:xfrm>
                <a:off x="1008" y="2304"/>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grpSp>
      <p:grpSp>
        <p:nvGrpSpPr>
          <p:cNvPr id="395311" name="Group 47"/>
          <p:cNvGrpSpPr/>
          <p:nvPr/>
        </p:nvGrpSpPr>
        <p:grpSpPr>
          <a:xfrm>
            <a:off x="6007100" y="4724400"/>
            <a:ext cx="2895600" cy="1690688"/>
            <a:chOff x="3936" y="1344"/>
            <a:chExt cx="1824" cy="1065"/>
          </a:xfrm>
        </p:grpSpPr>
        <p:sp>
          <p:nvSpPr>
            <p:cNvPr id="28683" name="Line 48"/>
            <p:cNvSpPr/>
            <p:nvPr/>
          </p:nvSpPr>
          <p:spPr>
            <a:xfrm flipH="1">
              <a:off x="4224" y="1584"/>
              <a:ext cx="288" cy="240"/>
            </a:xfrm>
            <a:prstGeom prst="line">
              <a:avLst/>
            </a:prstGeom>
            <a:ln w="38100" cap="flat" cmpd="sng">
              <a:solidFill>
                <a:srgbClr val="FF6600"/>
              </a:solidFill>
              <a:prstDash val="solid"/>
              <a:headEnd type="none" w="med" len="med"/>
              <a:tailEnd type="none" w="med" len="med"/>
            </a:ln>
          </p:spPr>
        </p:sp>
        <p:sp>
          <p:nvSpPr>
            <p:cNvPr id="28684" name="Line 49"/>
            <p:cNvSpPr/>
            <p:nvPr/>
          </p:nvSpPr>
          <p:spPr>
            <a:xfrm>
              <a:off x="5184" y="1920"/>
              <a:ext cx="240" cy="240"/>
            </a:xfrm>
            <a:prstGeom prst="line">
              <a:avLst/>
            </a:prstGeom>
            <a:ln w="38100" cap="flat" cmpd="sng">
              <a:solidFill>
                <a:srgbClr val="FF6600"/>
              </a:solidFill>
              <a:prstDash val="solid"/>
              <a:headEnd type="none" w="med" len="med"/>
              <a:tailEnd type="none" w="med" len="med"/>
            </a:ln>
          </p:spPr>
        </p:sp>
        <p:sp>
          <p:nvSpPr>
            <p:cNvPr id="28685" name="Line 50"/>
            <p:cNvSpPr/>
            <p:nvPr/>
          </p:nvSpPr>
          <p:spPr>
            <a:xfrm flipH="1">
              <a:off x="4831" y="2011"/>
              <a:ext cx="171" cy="173"/>
            </a:xfrm>
            <a:prstGeom prst="line">
              <a:avLst/>
            </a:prstGeom>
            <a:ln w="38100" cap="flat" cmpd="sng">
              <a:solidFill>
                <a:srgbClr val="FF6600"/>
              </a:solidFill>
              <a:prstDash val="solid"/>
              <a:headEnd type="none" w="med" len="med"/>
              <a:tailEnd type="none" w="med" len="med"/>
            </a:ln>
          </p:spPr>
        </p:sp>
        <p:grpSp>
          <p:nvGrpSpPr>
            <p:cNvPr id="28686" name="Group 51"/>
            <p:cNvGrpSpPr/>
            <p:nvPr/>
          </p:nvGrpSpPr>
          <p:grpSpPr>
            <a:xfrm>
              <a:off x="4416" y="1344"/>
              <a:ext cx="408" cy="297"/>
              <a:chOff x="432" y="1680"/>
              <a:chExt cx="408" cy="297"/>
            </a:xfrm>
          </p:grpSpPr>
          <p:sp>
            <p:nvSpPr>
              <p:cNvPr id="28700" name="Oval 52"/>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701" name="Text Box 53"/>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28687" name="Group 54"/>
            <p:cNvGrpSpPr/>
            <p:nvPr/>
          </p:nvGrpSpPr>
          <p:grpSpPr>
            <a:xfrm>
              <a:off x="5352" y="2112"/>
              <a:ext cx="408" cy="297"/>
              <a:chOff x="432" y="1680"/>
              <a:chExt cx="408" cy="297"/>
            </a:xfrm>
          </p:grpSpPr>
          <p:sp>
            <p:nvSpPr>
              <p:cNvPr id="28698" name="Oval 55"/>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699" name="Text Box 56"/>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V4</a:t>
                </a:r>
              </a:p>
            </p:txBody>
          </p:sp>
        </p:grpSp>
        <p:grpSp>
          <p:nvGrpSpPr>
            <p:cNvPr id="28688" name="Group 57"/>
            <p:cNvGrpSpPr/>
            <p:nvPr/>
          </p:nvGrpSpPr>
          <p:grpSpPr>
            <a:xfrm>
              <a:off x="3936" y="1776"/>
              <a:ext cx="408" cy="297"/>
              <a:chOff x="432" y="1680"/>
              <a:chExt cx="408" cy="297"/>
            </a:xfrm>
          </p:grpSpPr>
          <p:sp>
            <p:nvSpPr>
              <p:cNvPr id="28696" name="Oval 58"/>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697" name="Text Box 59"/>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grpSp>
          <p:nvGrpSpPr>
            <p:cNvPr id="28689" name="Group 60"/>
            <p:cNvGrpSpPr/>
            <p:nvPr/>
          </p:nvGrpSpPr>
          <p:grpSpPr>
            <a:xfrm>
              <a:off x="4874" y="1728"/>
              <a:ext cx="408" cy="294"/>
              <a:chOff x="2928" y="3312"/>
              <a:chExt cx="408" cy="294"/>
            </a:xfrm>
          </p:grpSpPr>
          <p:sp>
            <p:nvSpPr>
              <p:cNvPr id="28694" name="Oval 61"/>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695" name="Text Box 62"/>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nvGrpSpPr>
            <p:cNvPr id="28690" name="Group 63"/>
            <p:cNvGrpSpPr/>
            <p:nvPr/>
          </p:nvGrpSpPr>
          <p:grpSpPr>
            <a:xfrm>
              <a:off x="4512" y="2112"/>
              <a:ext cx="408" cy="294"/>
              <a:chOff x="1008" y="2304"/>
              <a:chExt cx="408" cy="294"/>
            </a:xfrm>
          </p:grpSpPr>
          <p:sp>
            <p:nvSpPr>
              <p:cNvPr id="28692" name="Oval 64"/>
              <p:cNvSpPr/>
              <p:nvPr/>
            </p:nvSpPr>
            <p:spPr>
              <a:xfrm>
                <a:off x="1056" y="230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693" name="Text Box 65"/>
              <p:cNvSpPr txBox="1"/>
              <p:nvPr/>
            </p:nvSpPr>
            <p:spPr>
              <a:xfrm>
                <a:off x="1008" y="2304"/>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sp>
          <p:nvSpPr>
            <p:cNvPr id="28691" name="Line 66"/>
            <p:cNvSpPr/>
            <p:nvPr/>
          </p:nvSpPr>
          <p:spPr>
            <a:xfrm>
              <a:off x="4704" y="1584"/>
              <a:ext cx="240" cy="240"/>
            </a:xfrm>
            <a:prstGeom prst="line">
              <a:avLst/>
            </a:prstGeom>
            <a:ln w="38100" cap="flat" cmpd="sng">
              <a:solidFill>
                <a:srgbClr val="FF6600"/>
              </a:solidFill>
              <a:prstDash val="solid"/>
              <a:headEnd type="none" w="med" len="med"/>
              <a:tailEnd type="none" w="med" len="med"/>
            </a:ln>
          </p:spPr>
        </p:sp>
      </p:grpSp>
      <p:sp>
        <p:nvSpPr>
          <p:cNvPr id="28679" name="Text Box 67"/>
          <p:cNvSpPr txBox="1"/>
          <p:nvPr/>
        </p:nvSpPr>
        <p:spPr>
          <a:xfrm>
            <a:off x="1235075" y="6416675"/>
            <a:ext cx="1320800" cy="396875"/>
          </a:xfrm>
          <a:prstGeom prst="rect">
            <a:avLst/>
          </a:prstGeom>
          <a:noFill/>
          <a:ln w="12700">
            <a:noFill/>
          </a:ln>
        </p:spPr>
        <p:txBody>
          <a:bodyPr wrap="none">
            <a:spAutoFit/>
          </a:bodyPr>
          <a:lstStyle/>
          <a:p>
            <a:pPr lvl="0" eaLnBrk="1" latinLnBrk="0" hangingPunct="1">
              <a:spcBef>
                <a:spcPct val="0"/>
              </a:spcBef>
              <a:buNone/>
            </a:pPr>
            <a:r>
              <a:rPr lang="zh-CN" altLang="en-US" sz="2000" b="0" dirty="0">
                <a:latin typeface="Times New Roman" panose="02020603050405020304" pitchFamily="18" charset="0"/>
                <a:ea typeface="宋体" panose="02010600030101010101" pitchFamily="2" charset="-122"/>
              </a:rPr>
              <a:t>连通图 </a:t>
            </a:r>
            <a:r>
              <a:rPr lang="en-US" altLang="zh-CN" sz="2000" b="0" dirty="0">
                <a:latin typeface="Times New Roman" panose="02020603050405020304" pitchFamily="18" charset="0"/>
                <a:ea typeface="宋体" panose="02010600030101010101" pitchFamily="2" charset="-122"/>
              </a:rPr>
              <a:t>G1</a:t>
            </a:r>
          </a:p>
        </p:txBody>
      </p:sp>
      <p:sp>
        <p:nvSpPr>
          <p:cNvPr id="28680" name="Text Box 68"/>
          <p:cNvSpPr txBox="1"/>
          <p:nvPr/>
        </p:nvSpPr>
        <p:spPr>
          <a:xfrm>
            <a:off x="4932363" y="6381750"/>
            <a:ext cx="1511300" cy="396875"/>
          </a:xfrm>
          <a:prstGeom prst="rect">
            <a:avLst/>
          </a:prstGeom>
          <a:noFill/>
          <a:ln w="12700">
            <a:noFill/>
          </a:ln>
        </p:spPr>
        <p:txBody>
          <a:bodyPr wrap="none">
            <a:spAutoFit/>
          </a:bodyPr>
          <a:lstStyle/>
          <a:p>
            <a:pPr lvl="0"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G1</a:t>
            </a:r>
            <a:r>
              <a:rPr lang="zh-CN" altLang="en-US" sz="2000" b="0" dirty="0">
                <a:latin typeface="Times New Roman" panose="02020603050405020304" pitchFamily="18" charset="0"/>
                <a:ea typeface="宋体" panose="02010600030101010101" pitchFamily="2" charset="-122"/>
              </a:rPr>
              <a:t>的生成树</a:t>
            </a:r>
          </a:p>
        </p:txBody>
      </p:sp>
      <p:sp>
        <p:nvSpPr>
          <p:cNvPr id="28681" name="Text Box 69"/>
          <p:cNvSpPr txBox="1"/>
          <p:nvPr/>
        </p:nvSpPr>
        <p:spPr>
          <a:xfrm>
            <a:off x="250825" y="1919288"/>
            <a:ext cx="8637588" cy="4822825"/>
          </a:xfrm>
          <a:prstGeom prst="rect">
            <a:avLst/>
          </a:prstGeom>
          <a:noFill/>
          <a:ln w="28575" cap="flat" cmpd="sng">
            <a:solidFill>
              <a:srgbClr val="99CCFF"/>
            </a:solidFill>
            <a:prstDash val="solid"/>
            <a:miter/>
            <a:headEnd type="none" w="med" len="med"/>
            <a:tailEnd type="none" w="med" len="med"/>
          </a:ln>
        </p:spPr>
        <p:txBody>
          <a:bodyPr/>
          <a:lstStyle/>
          <a:p>
            <a:pPr lvl="0" algn="just" eaLnBrk="1" latinLnBrk="0" hangingPunct="1">
              <a:lnSpc>
                <a:spcPct val="115000"/>
              </a:lnSpc>
              <a:spcBef>
                <a:spcPct val="0"/>
              </a:spcBef>
              <a:buNone/>
            </a:pPr>
            <a:r>
              <a:rPr lang="zh-CN" altLang="en-US" b="0" dirty="0">
                <a:latin typeface="宋体" panose="02010600030101010101" pitchFamily="2" charset="-122"/>
                <a:ea typeface="宋体" panose="02010600030101010101" pitchFamily="2" charset="-122"/>
              </a:rPr>
              <a:t>    连通图</a:t>
            </a:r>
            <a:r>
              <a:rPr lang="en-US" altLang="zh-CN" b="0" dirty="0">
                <a:latin typeface="宋体" panose="02010600030101010101" pitchFamily="2" charset="-122"/>
                <a:ea typeface="宋体" panose="02010600030101010101" pitchFamily="2" charset="-122"/>
              </a:rPr>
              <a:t>G</a:t>
            </a:r>
            <a:r>
              <a:rPr lang="zh-CN" altLang="en-US" b="0" dirty="0">
                <a:latin typeface="宋体" panose="02010600030101010101" pitchFamily="2" charset="-122"/>
                <a:ea typeface="宋体" panose="02010600030101010101" pitchFamily="2" charset="-122"/>
              </a:rPr>
              <a:t>的</a:t>
            </a:r>
            <a:r>
              <a:rPr lang="zh-CN" altLang="en-US" dirty="0">
                <a:solidFill>
                  <a:schemeClr val="folHlink"/>
                </a:solidFill>
                <a:latin typeface="宋体" panose="02010600030101010101" pitchFamily="2" charset="-122"/>
                <a:ea typeface="宋体" panose="02010600030101010101" pitchFamily="2" charset="-122"/>
              </a:rPr>
              <a:t>生成树</a:t>
            </a:r>
            <a:r>
              <a:rPr lang="zh-CN" altLang="en-US" b="0" dirty="0">
                <a:latin typeface="宋体" panose="02010600030101010101" pitchFamily="2" charset="-122"/>
                <a:ea typeface="宋体" panose="02010600030101010101" pitchFamily="2" charset="-122"/>
              </a:rPr>
              <a:t>，是</a:t>
            </a:r>
            <a:r>
              <a:rPr lang="en-US" altLang="zh-CN" b="0" dirty="0">
                <a:latin typeface="宋体" panose="02010600030101010101" pitchFamily="2" charset="-122"/>
                <a:ea typeface="宋体" panose="02010600030101010101" pitchFamily="2" charset="-122"/>
              </a:rPr>
              <a:t>G</a:t>
            </a:r>
            <a:r>
              <a:rPr lang="zh-CN" altLang="en-US" b="0" dirty="0">
                <a:latin typeface="宋体" panose="02010600030101010101" pitchFamily="2" charset="-122"/>
                <a:ea typeface="宋体" panose="02010600030101010101" pitchFamily="2" charset="-122"/>
              </a:rPr>
              <a:t>的包含其全部</a:t>
            </a:r>
            <a:r>
              <a:rPr lang="en-US" altLang="zh-CN" b="0" dirty="0">
                <a:latin typeface="宋体" panose="02010600030101010101" pitchFamily="2" charset="-122"/>
                <a:ea typeface="宋体" panose="02010600030101010101" pitchFamily="2" charset="-122"/>
              </a:rPr>
              <a:t>n </a:t>
            </a:r>
            <a:r>
              <a:rPr lang="zh-CN" altLang="en-US" b="0" dirty="0">
                <a:latin typeface="宋体" panose="02010600030101010101" pitchFamily="2" charset="-122"/>
                <a:ea typeface="宋体" panose="02010600030101010101" pitchFamily="2" charset="-122"/>
              </a:rPr>
              <a:t>个顶点的一个极小连通子图。它必定包含且仅包含</a:t>
            </a:r>
            <a:r>
              <a:rPr lang="en-US" altLang="zh-CN" b="0" dirty="0">
                <a:latin typeface="宋体" panose="02010600030101010101" pitchFamily="2" charset="-122"/>
                <a:ea typeface="宋体" panose="02010600030101010101" pitchFamily="2" charset="-122"/>
              </a:rPr>
              <a:t>G</a:t>
            </a:r>
            <a:r>
              <a:rPr lang="zh-CN" altLang="en-US" b="0" dirty="0">
                <a:latin typeface="宋体" panose="02010600030101010101" pitchFamily="2" charset="-122"/>
                <a:ea typeface="宋体" panose="02010600030101010101" pitchFamily="2" charset="-122"/>
              </a:rPr>
              <a:t>的</a:t>
            </a:r>
            <a:r>
              <a:rPr lang="en-US" altLang="zh-CN" b="0" dirty="0">
                <a:latin typeface="宋体" panose="02010600030101010101" pitchFamily="2" charset="-122"/>
                <a:ea typeface="宋体" panose="02010600030101010101" pitchFamily="2" charset="-122"/>
              </a:rPr>
              <a:t>n-1</a:t>
            </a:r>
            <a:r>
              <a:rPr lang="zh-CN" altLang="en-US" b="0" dirty="0">
                <a:latin typeface="宋体" panose="02010600030101010101" pitchFamily="2" charset="-122"/>
                <a:ea typeface="宋体" panose="02010600030101010101" pitchFamily="2" charset="-122"/>
              </a:rPr>
              <a:t>条边。 </a:t>
            </a:r>
          </a:p>
          <a:p>
            <a:pPr lvl="0" algn="just" eaLnBrk="1" latinLnBrk="0" hangingPunct="1">
              <a:lnSpc>
                <a:spcPct val="115000"/>
              </a:lnSpc>
              <a:spcBef>
                <a:spcPct val="0"/>
              </a:spcBef>
              <a:buNone/>
            </a:pPr>
            <a:r>
              <a:rPr lang="zh-CN" altLang="en-US" b="0" dirty="0">
                <a:latin typeface="宋体" panose="02010600030101010101" pitchFamily="2" charset="-122"/>
                <a:ea typeface="宋体" panose="02010600030101010101" pitchFamily="2" charset="-122"/>
              </a:rPr>
              <a:t>    极小连通子图意思是：该子图是</a:t>
            </a:r>
            <a:r>
              <a:rPr lang="en-US" altLang="zh-CN" b="0" dirty="0">
                <a:latin typeface="宋体" panose="02010600030101010101" pitchFamily="2" charset="-122"/>
                <a:ea typeface="宋体" panose="02010600030101010101" pitchFamily="2" charset="-122"/>
              </a:rPr>
              <a:t>G </a:t>
            </a:r>
            <a:r>
              <a:rPr lang="zh-CN" altLang="en-US" b="0" dirty="0">
                <a:latin typeface="宋体" panose="02010600030101010101" pitchFamily="2" charset="-122"/>
                <a:ea typeface="宋体" panose="02010600030101010101" pitchFamily="2" charset="-122"/>
              </a:rPr>
              <a:t>的连通子图，在该子图中删除任何一条边，子图不再连通。</a:t>
            </a:r>
          </a:p>
          <a:p>
            <a:pPr lvl="0" algn="just" eaLnBrk="1" latinLnBrk="0" hangingPunct="1">
              <a:lnSpc>
                <a:spcPct val="115000"/>
              </a:lnSpc>
              <a:spcBef>
                <a:spcPct val="0"/>
              </a:spcBef>
              <a:buNone/>
            </a:pPr>
            <a:r>
              <a:rPr lang="zh-CN" altLang="en-US" b="0" dirty="0">
                <a:latin typeface="宋体" panose="02010600030101010101" pitchFamily="2" charset="-122"/>
                <a:ea typeface="宋体" panose="02010600030101010101" pitchFamily="2" charset="-122"/>
              </a:rPr>
              <a:t>    非连通图的生成树则组成一个</a:t>
            </a:r>
            <a:r>
              <a:rPr lang="zh-CN" altLang="en-US" dirty="0">
                <a:solidFill>
                  <a:schemeClr val="folHlink"/>
                </a:solidFill>
                <a:latin typeface="宋体" panose="02010600030101010101" pitchFamily="2" charset="-122"/>
                <a:ea typeface="宋体" panose="02010600030101010101" pitchFamily="2" charset="-122"/>
              </a:rPr>
              <a:t>生成森林</a:t>
            </a:r>
            <a:r>
              <a:rPr lang="zh-CN" altLang="en-US" b="0" dirty="0">
                <a:latin typeface="宋体" panose="02010600030101010101" pitchFamily="2" charset="-122"/>
                <a:ea typeface="宋体" panose="02010600030101010101" pitchFamily="2" charset="-122"/>
              </a:rPr>
              <a:t>。若图中有</a:t>
            </a:r>
            <a:r>
              <a:rPr lang="en-US" altLang="zh-CN" b="0" dirty="0">
                <a:latin typeface="宋体" panose="02010600030101010101" pitchFamily="2" charset="-122"/>
                <a:ea typeface="宋体" panose="02010600030101010101" pitchFamily="2" charset="-122"/>
              </a:rPr>
              <a:t>n</a:t>
            </a:r>
            <a:r>
              <a:rPr lang="zh-CN" altLang="en-US" b="0" dirty="0">
                <a:latin typeface="宋体" panose="02010600030101010101" pitchFamily="2" charset="-122"/>
                <a:ea typeface="宋体" panose="02010600030101010101" pitchFamily="2" charset="-122"/>
              </a:rPr>
              <a:t>个顶点，</a:t>
            </a:r>
            <a:r>
              <a:rPr lang="en-US" altLang="zh-CN" b="0" dirty="0">
                <a:latin typeface="宋体" panose="02010600030101010101" pitchFamily="2" charset="-122"/>
                <a:ea typeface="宋体" panose="02010600030101010101" pitchFamily="2" charset="-122"/>
              </a:rPr>
              <a:t>m</a:t>
            </a:r>
            <a:r>
              <a:rPr lang="zh-CN" altLang="en-US" b="0" dirty="0">
                <a:latin typeface="宋体" panose="02010600030101010101" pitchFamily="2" charset="-122"/>
                <a:ea typeface="宋体" panose="02010600030101010101" pitchFamily="2" charset="-122"/>
              </a:rPr>
              <a:t>个连通分量，则生成森林中有</a:t>
            </a:r>
            <a:r>
              <a:rPr lang="en-US" altLang="zh-CN" b="0" dirty="0">
                <a:latin typeface="宋体" panose="02010600030101010101" pitchFamily="2" charset="-122"/>
                <a:ea typeface="宋体" panose="02010600030101010101" pitchFamily="2" charset="-122"/>
              </a:rPr>
              <a:t>n-m</a:t>
            </a:r>
            <a:r>
              <a:rPr lang="zh-CN" altLang="en-US" b="0" dirty="0">
                <a:latin typeface="宋体" panose="02010600030101010101" pitchFamily="2" charset="-122"/>
                <a:ea typeface="宋体" panose="02010600030101010101" pitchFamily="2" charset="-122"/>
              </a:rPr>
              <a:t>条边。</a:t>
            </a:r>
          </a:p>
        </p:txBody>
      </p:sp>
      <p:sp>
        <p:nvSpPr>
          <p:cNvPr id="28682" name="Rectangle 70"/>
          <p:cNvSpPr/>
          <p:nvPr/>
        </p:nvSpPr>
        <p:spPr>
          <a:xfrm>
            <a:off x="381000" y="1447800"/>
            <a:ext cx="217487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图的术语</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5" fill="hold" nodeType="clickEffect">
                                  <p:stCondLst>
                                    <p:cond delay="0"/>
                                  </p:stCondLst>
                                  <p:childTnLst>
                                    <p:set>
                                      <p:cBhvr>
                                        <p:cTn id="6" dur="1" fill="hold">
                                          <p:stCondLst>
                                            <p:cond delay="0"/>
                                          </p:stCondLst>
                                        </p:cTn>
                                        <p:tgtEl>
                                          <p:spTgt spid="395311"/>
                                        </p:tgtEl>
                                        <p:attrNameLst>
                                          <p:attrName>style.visibility</p:attrName>
                                        </p:attrNameLst>
                                      </p:cBhvr>
                                      <p:to>
                                        <p:strVal val="visible"/>
                                      </p:to>
                                    </p:set>
                                    <p:animEffect transition="in" filter="checkerboard(down)">
                                      <p:cBhvr>
                                        <p:cTn id="7" dur="500"/>
                                        <p:tgtEl>
                                          <p:spTgt spid="3953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26</a:t>
            </a:fld>
            <a:endParaRPr lang="en-US" altLang="ko-KR" sz="2000" b="0" dirty="0">
              <a:solidFill>
                <a:schemeClr val="accent2"/>
              </a:solidFill>
            </a:endParaRPr>
          </a:p>
        </p:txBody>
      </p:sp>
      <p:sp>
        <p:nvSpPr>
          <p:cNvPr id="2969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29700" name="Text Box 4"/>
          <p:cNvSpPr txBox="1"/>
          <p:nvPr/>
        </p:nvSpPr>
        <p:spPr>
          <a:xfrm>
            <a:off x="250825" y="1919288"/>
            <a:ext cx="8637588" cy="4822825"/>
          </a:xfrm>
          <a:prstGeom prst="rect">
            <a:avLst/>
          </a:prstGeom>
          <a:noFill/>
          <a:ln w="28575" cap="flat" cmpd="sng">
            <a:solidFill>
              <a:srgbClr val="99CCFF"/>
            </a:solidFill>
            <a:prstDash val="solid"/>
            <a:miter/>
            <a:headEnd type="none" w="med" len="med"/>
            <a:tailEnd type="none" w="med" len="med"/>
          </a:ln>
        </p:spPr>
        <p:txBody>
          <a:bodyPr/>
          <a:lstStyle/>
          <a:p>
            <a:pPr lvl="0" eaLnBrk="1" latinLnBrk="0" hangingPunct="1">
              <a:lnSpc>
                <a:spcPct val="130000"/>
              </a:lnSpc>
              <a:spcBef>
                <a:spcPct val="0"/>
              </a:spcBef>
              <a:buClr>
                <a:schemeClr val="accent2"/>
              </a:buClr>
              <a:buSzPct val="75000"/>
              <a:buFont typeface="Wingdings" panose="05000000000000000000" pitchFamily="2" charset="2"/>
              <a:buNone/>
            </a:pPr>
            <a:r>
              <a:rPr lang="zh-CN" altLang="en-US" b="0" dirty="0">
                <a:latin typeface="Arial" panose="020B0604020202020204" pitchFamily="34" charset="0"/>
                <a:ea typeface="宋体" panose="02010600030101010101" pitchFamily="2" charset="-122"/>
              </a:rPr>
              <a:t>　   图是一种结构复杂的数据结构，表现在不仅各个顶点的度可以千差万别，而且顶点之间的逻辑关系也错综复杂。从图的定义可知，一个图的信息包括两部分，即</a:t>
            </a:r>
            <a:r>
              <a:rPr lang="zh-CN" altLang="en-US" dirty="0">
                <a:solidFill>
                  <a:schemeClr val="folHlink"/>
                </a:solidFill>
                <a:latin typeface="Arial" panose="020B0604020202020204" pitchFamily="34" charset="0"/>
                <a:ea typeface="宋体" panose="02010600030101010101" pitchFamily="2" charset="-122"/>
              </a:rPr>
              <a:t>图中顶点的信息</a:t>
            </a:r>
            <a:r>
              <a:rPr lang="zh-CN" altLang="en-US" b="0" dirty="0">
                <a:latin typeface="Arial" panose="020B0604020202020204" pitchFamily="34" charset="0"/>
                <a:ea typeface="宋体" panose="02010600030101010101" pitchFamily="2" charset="-122"/>
              </a:rPr>
              <a:t>以及</a:t>
            </a:r>
            <a:r>
              <a:rPr lang="zh-CN" altLang="en-US" dirty="0">
                <a:solidFill>
                  <a:schemeClr val="folHlink"/>
                </a:solidFill>
                <a:latin typeface="Arial" panose="020B0604020202020204" pitchFamily="34" charset="0"/>
                <a:ea typeface="宋体" panose="02010600030101010101" pitchFamily="2" charset="-122"/>
              </a:rPr>
              <a:t>描述顶点之间的关系（边或者弧）的信息</a:t>
            </a:r>
            <a:r>
              <a:rPr lang="zh-CN" altLang="en-US" b="0" dirty="0">
                <a:latin typeface="Arial" panose="020B0604020202020204" pitchFamily="34" charset="0"/>
                <a:ea typeface="宋体" panose="02010600030101010101" pitchFamily="2" charset="-122"/>
              </a:rPr>
              <a:t>。因此无论采用什么方法建立图的存储结构，都要完整、准确地反映这两方面的信息。</a:t>
            </a:r>
          </a:p>
          <a:p>
            <a:pPr lvl="0" eaLnBrk="1" latinLnBrk="0" hangingPunct="1">
              <a:lnSpc>
                <a:spcPct val="130000"/>
              </a:lnSpc>
              <a:spcBef>
                <a:spcPct val="0"/>
              </a:spcBef>
              <a:buClr>
                <a:schemeClr val="accent2"/>
              </a:buClr>
              <a:buSzPct val="75000"/>
              <a:buFont typeface="Wingdings" panose="05000000000000000000" pitchFamily="2" charset="2"/>
              <a:buNone/>
            </a:pPr>
            <a:r>
              <a:rPr lang="zh-CN" altLang="en-US" b="0" dirty="0">
                <a:latin typeface="Arial" panose="020B0604020202020204" pitchFamily="34" charset="0"/>
                <a:ea typeface="宋体" panose="02010600030101010101" pitchFamily="2" charset="-122"/>
              </a:rPr>
              <a:t>　   图通常有</a:t>
            </a:r>
            <a:r>
              <a:rPr lang="zh-CN" altLang="en-US" dirty="0">
                <a:solidFill>
                  <a:schemeClr val="folHlink"/>
                </a:solidFill>
                <a:latin typeface="Arial" panose="020B0604020202020204" pitchFamily="34" charset="0"/>
                <a:ea typeface="宋体" panose="02010600030101010101" pitchFamily="2" charset="-122"/>
              </a:rPr>
              <a:t>邻接矩阵、邻接表、邻接多重表和十字链表</a:t>
            </a:r>
            <a:r>
              <a:rPr lang="zh-CN" altLang="en-US" b="0" dirty="0">
                <a:latin typeface="Arial" panose="020B0604020202020204" pitchFamily="34" charset="0"/>
                <a:ea typeface="宋体" panose="02010600030101010101" pitchFamily="2" charset="-122"/>
              </a:rPr>
              <a:t>等表示方法。　　</a:t>
            </a:r>
          </a:p>
        </p:txBody>
      </p:sp>
      <p:sp>
        <p:nvSpPr>
          <p:cNvPr id="29701" name="Rectangle 5"/>
          <p:cNvSpPr/>
          <p:nvPr/>
        </p:nvSpPr>
        <p:spPr>
          <a:xfrm>
            <a:off x="381000" y="1447800"/>
            <a:ext cx="2751138"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27</a:t>
            </a:fld>
            <a:endParaRPr lang="en-US" altLang="ko-KR" sz="2000" b="0" dirty="0">
              <a:solidFill>
                <a:schemeClr val="accent2"/>
              </a:solidFill>
            </a:endParaRPr>
          </a:p>
        </p:txBody>
      </p:sp>
      <p:sp>
        <p:nvSpPr>
          <p:cNvPr id="3072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402436" name="Text Box 4"/>
          <p:cNvSpPr txBox="1"/>
          <p:nvPr/>
        </p:nvSpPr>
        <p:spPr>
          <a:xfrm>
            <a:off x="250825" y="1916113"/>
            <a:ext cx="8637588" cy="4822825"/>
          </a:xfrm>
          <a:prstGeom prst="rect">
            <a:avLst/>
          </a:prstGeom>
          <a:noFill/>
          <a:ln w="28575" cap="flat" cmpd="sng">
            <a:solidFill>
              <a:srgbClr val="99CCFF"/>
            </a:solidFill>
            <a:prstDash val="solid"/>
            <a:miter/>
            <a:headEnd type="none" w="med" len="med"/>
            <a:tailEnd type="none" w="med" len="med"/>
          </a:ln>
        </p:spPr>
        <p:txBody>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a:t>
            </a:r>
            <a:r>
              <a:rPr lang="zh-CN" altLang="en-US" dirty="0">
                <a:latin typeface="Times New Roman" panose="02020603050405020304" pitchFamily="18" charset="0"/>
                <a:ea typeface="宋体" panose="02010600030101010101" pitchFamily="2" charset="-122"/>
              </a:rPr>
              <a:t>定义：在邻接矩阵表示中，除了用一维数组存放顶点本身信息外，还用一个矩阵表示各个顶点之间的邻接关系。这个矩阵称为邻接矩阵。</a:t>
            </a:r>
          </a:p>
        </p:txBody>
      </p:sp>
      <p:sp>
        <p:nvSpPr>
          <p:cNvPr id="402437" name="Text Box 5"/>
          <p:cNvSpPr txBox="1"/>
          <p:nvPr/>
        </p:nvSpPr>
        <p:spPr>
          <a:xfrm>
            <a:off x="179388" y="3568700"/>
            <a:ext cx="8713787" cy="1041400"/>
          </a:xfrm>
          <a:prstGeom prst="rect">
            <a:avLst/>
          </a:prstGeom>
          <a:noFill/>
          <a:ln w="9525">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a:t>
            </a:r>
            <a:r>
              <a:rPr lang="zh-CN" altLang="en-US" dirty="0">
                <a:latin typeface="Times New Roman" panose="02020603050405020304" pitchFamily="18" charset="0"/>
                <a:ea typeface="宋体" panose="02010600030101010101" pitchFamily="2" charset="-122"/>
              </a:rPr>
              <a:t>假设图</a:t>
            </a:r>
            <a:r>
              <a:rPr lang="en-US" altLang="zh-CN" dirty="0">
                <a:latin typeface="Times New Roman" panose="02020603050405020304" pitchFamily="18" charset="0"/>
                <a:ea typeface="宋体" panose="02010600030101010101" pitchFamily="2" charset="-122"/>
              </a:rPr>
              <a:t>G</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(V, E)</a:t>
            </a:r>
            <a:r>
              <a:rPr lang="zh-CN" altLang="en-US" dirty="0">
                <a:latin typeface="Times New Roman" panose="02020603050405020304" pitchFamily="18" charset="0"/>
                <a:ea typeface="宋体" panose="02010600030101010101" pitchFamily="2" charset="-122"/>
              </a:rPr>
              <a:t>有</a:t>
            </a:r>
            <a:r>
              <a:rPr lang="en-US" altLang="zh-CN" dirty="0">
                <a:latin typeface="Times New Roman" panose="02020603050405020304" pitchFamily="18" charset="0"/>
                <a:ea typeface="宋体" panose="02010600030101010101" pitchFamily="2" charset="-122"/>
              </a:rPr>
              <a:t>n</a:t>
            </a:r>
            <a:r>
              <a:rPr lang="zh-CN" altLang="en-US" dirty="0">
                <a:latin typeface="Times New Roman" panose="02020603050405020304" pitchFamily="18" charset="0"/>
                <a:ea typeface="宋体" panose="02010600030101010101" pitchFamily="2" charset="-122"/>
              </a:rPr>
              <a:t>个确定的顶点，即</a:t>
            </a:r>
            <a:r>
              <a:rPr lang="en-US" altLang="zh-CN" dirty="0">
                <a:latin typeface="Times New Roman" panose="02020603050405020304" pitchFamily="18" charset="0"/>
                <a:ea typeface="宋体" panose="02010600030101010101" pitchFamily="2" charset="-122"/>
              </a:rPr>
              <a:t>V</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0</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1</a:t>
            </a:r>
            <a:r>
              <a:rPr lang="en-US" altLang="zh-CN" dirty="0">
                <a:latin typeface="Times New Roman" panose="02020603050405020304" pitchFamily="18" charset="0"/>
                <a:ea typeface="宋体" panose="02010600030101010101" pitchFamily="2" charset="-122"/>
              </a:rPr>
              <a:t>,…, v</a:t>
            </a:r>
            <a:r>
              <a:rPr lang="en-US" altLang="zh-CN" baseline="-30000" dirty="0">
                <a:latin typeface="Times New Roman" panose="02020603050405020304" pitchFamily="18" charset="0"/>
                <a:ea typeface="宋体" panose="02010600030101010101" pitchFamily="2" charset="-122"/>
              </a:rPr>
              <a:t>n-1</a:t>
            </a:r>
            <a:r>
              <a:rPr lang="en-US" altLang="zh-CN" dirty="0">
                <a:latin typeface="Times New Roman" panose="02020603050405020304" pitchFamily="18" charset="0"/>
                <a:ea typeface="宋体" panose="02010600030101010101" pitchFamily="2" charset="-122"/>
              </a:rPr>
              <a:t>} </a:t>
            </a:r>
            <a:r>
              <a:rPr lang="zh-CN" altLang="en-US" dirty="0">
                <a:latin typeface="Times New Roman" panose="02020603050405020304" pitchFamily="18" charset="0"/>
                <a:ea typeface="宋体" panose="02010600030101010101" pitchFamily="2" charset="-122"/>
              </a:rPr>
              <a:t>，则表示</a:t>
            </a:r>
            <a:r>
              <a:rPr lang="en-US" altLang="zh-CN" dirty="0">
                <a:latin typeface="Times New Roman" panose="02020603050405020304" pitchFamily="18" charset="0"/>
                <a:ea typeface="宋体" panose="02010600030101010101" pitchFamily="2" charset="-122"/>
              </a:rPr>
              <a:t>G</a:t>
            </a:r>
            <a:r>
              <a:rPr lang="zh-CN" altLang="en-US" dirty="0">
                <a:latin typeface="Times New Roman" panose="02020603050405020304" pitchFamily="18" charset="0"/>
                <a:ea typeface="宋体" panose="02010600030101010101" pitchFamily="2" charset="-122"/>
              </a:rPr>
              <a:t>中各顶点相邻关系为一个</a:t>
            </a:r>
            <a:r>
              <a:rPr lang="en-US" altLang="zh-CN" dirty="0">
                <a:latin typeface="Times New Roman" panose="02020603050405020304" pitchFamily="18" charset="0"/>
                <a:ea typeface="宋体" panose="02010600030101010101" pitchFamily="2" charset="-122"/>
              </a:rPr>
              <a:t>n×n</a:t>
            </a:r>
            <a:r>
              <a:rPr lang="zh-CN" altLang="en-US" dirty="0">
                <a:latin typeface="Times New Roman" panose="02020603050405020304" pitchFamily="18" charset="0"/>
                <a:ea typeface="宋体" panose="02010600030101010101" pitchFamily="2" charset="-122"/>
              </a:rPr>
              <a:t>的矩阵，矩阵的元素为 ：</a:t>
            </a:r>
          </a:p>
        </p:txBody>
      </p:sp>
      <p:grpSp>
        <p:nvGrpSpPr>
          <p:cNvPr id="402438" name="Group 6"/>
          <p:cNvGrpSpPr/>
          <p:nvPr/>
        </p:nvGrpSpPr>
        <p:grpSpPr>
          <a:xfrm>
            <a:off x="573088" y="5211763"/>
            <a:ext cx="8189912" cy="1169987"/>
            <a:chOff x="361" y="3072"/>
            <a:chExt cx="5159" cy="737"/>
          </a:xfrm>
        </p:grpSpPr>
        <p:sp>
          <p:nvSpPr>
            <p:cNvPr id="30728" name="AutoShape 7"/>
            <p:cNvSpPr/>
            <p:nvPr/>
          </p:nvSpPr>
          <p:spPr>
            <a:xfrm>
              <a:off x="1273" y="3089"/>
              <a:ext cx="96" cy="720"/>
            </a:xfrm>
            <a:prstGeom prst="leftBrace">
              <a:avLst>
                <a:gd name="adj1" fmla="val 62500"/>
                <a:gd name="adj2" fmla="val 50000"/>
              </a:avLst>
            </a:prstGeom>
            <a:noFill/>
            <a:ln w="28575" cap="flat" cmpd="sng">
              <a:solidFill>
                <a:schemeClr val="tx1"/>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0729" name="Text Box 8"/>
            <p:cNvSpPr txBox="1"/>
            <p:nvPr/>
          </p:nvSpPr>
          <p:spPr>
            <a:xfrm>
              <a:off x="361" y="3252"/>
              <a:ext cx="965" cy="357"/>
            </a:xfrm>
            <a:prstGeom prst="rect">
              <a:avLst/>
            </a:prstGeom>
            <a:noFill/>
            <a:ln w="12700">
              <a:noFill/>
            </a:ln>
          </p:spPr>
          <p:txBody>
            <a:bodyPr>
              <a:spAutoFit/>
            </a:bodyPr>
            <a:lstStyle/>
            <a:p>
              <a:pPr lvl="0" eaLnBrk="1" latinLnBrk="0" hangingPunct="1">
                <a:lnSpc>
                  <a:spcPct val="130000"/>
                </a:lnSpc>
                <a:spcBef>
                  <a:spcPct val="0"/>
                </a:spcBef>
                <a:buNone/>
              </a:pPr>
              <a:r>
                <a:rPr lang="en-US" altLang="zh-CN" dirty="0">
                  <a:latin typeface="Times New Roman" panose="02020603050405020304" pitchFamily="18" charset="0"/>
                  <a:ea typeface="宋体" panose="02010600030101010101" pitchFamily="2" charset="-122"/>
                </a:rPr>
                <a:t>A[i][j]= </a:t>
              </a:r>
            </a:p>
          </p:txBody>
        </p:sp>
        <p:sp>
          <p:nvSpPr>
            <p:cNvPr id="30730" name="Text Box 9"/>
            <p:cNvSpPr txBox="1"/>
            <p:nvPr/>
          </p:nvSpPr>
          <p:spPr>
            <a:xfrm>
              <a:off x="384" y="3072"/>
              <a:ext cx="5136" cy="656"/>
            </a:xfrm>
            <a:prstGeom prst="rect">
              <a:avLst/>
            </a:prstGeom>
            <a:noFill/>
            <a:ln w="9525">
              <a:noFill/>
            </a:ln>
          </p:spPr>
          <p:txBody>
            <a:bodyPr>
              <a:spAutoFit/>
            </a:bodyPr>
            <a:lstStyle/>
            <a:p>
              <a:pPr lvl="0" eaLnBrk="1" latinLnBrk="0" hangingPunct="1">
                <a:lnSpc>
                  <a:spcPct val="130000"/>
                </a:lnSpc>
                <a:spcBef>
                  <a:spcPct val="0"/>
                </a:spcBef>
                <a:buNone/>
              </a:pPr>
              <a:r>
                <a:rPr lang="zh-CN" altLang="en-US" dirty="0">
                  <a:latin typeface="Times New Roman" panose="02020603050405020304" pitchFamily="18" charset="0"/>
                  <a:ea typeface="宋体" panose="02010600030101010101" pitchFamily="2" charset="-122"/>
                </a:rPr>
                <a:t>		</a:t>
              </a:r>
              <a:r>
                <a:rPr lang="en-US" altLang="zh-CN" dirty="0">
                  <a:latin typeface="Times New Roman" panose="02020603050405020304" pitchFamily="18" charset="0"/>
                  <a:ea typeface="宋体" panose="02010600030101010101" pitchFamily="2" charset="-122"/>
                </a:rPr>
                <a:t>1 </a:t>
              </a:r>
              <a:r>
                <a:rPr lang="zh-CN" altLang="en-US" dirty="0">
                  <a:latin typeface="Times New Roman" panose="02020603050405020304" pitchFamily="18" charset="0"/>
                  <a:ea typeface="宋体" panose="02010600030101010101" pitchFamily="2" charset="-122"/>
                </a:rPr>
                <a:t>若</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j</a:t>
              </a:r>
              <a:r>
                <a:rPr lang="en-US" altLang="zh-CN" dirty="0">
                  <a:latin typeface="Times New Roman" panose="02020603050405020304" pitchFamily="18" charset="0"/>
                  <a:ea typeface="宋体" panose="02010600030101010101" pitchFamily="2" charset="-122"/>
                </a:rPr>
                <a:t>)</a:t>
              </a:r>
              <a:r>
                <a:rPr lang="zh-CN" altLang="en-US" dirty="0">
                  <a:latin typeface="Times New Roman" panose="02020603050405020304" pitchFamily="18" charset="0"/>
                  <a:ea typeface="宋体" panose="02010600030101010101" pitchFamily="2" charset="-122"/>
                </a:rPr>
                <a:t>或</a:t>
              </a:r>
              <a:r>
                <a:rPr lang="en-US" altLang="zh-CN" dirty="0">
                  <a:latin typeface="Times New Roman" panose="02020603050405020304" pitchFamily="18" charset="0"/>
                  <a:ea typeface="宋体" panose="02010600030101010101" pitchFamily="2" charset="-122"/>
                </a:rPr>
                <a:t>&lt;v</a:t>
              </a:r>
              <a:r>
                <a:rPr lang="en-US" altLang="zh-CN" baseline="-30000"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j</a:t>
              </a:r>
              <a:r>
                <a:rPr lang="en-US" altLang="zh-CN" dirty="0">
                  <a:latin typeface="Times New Roman" panose="02020603050405020304" pitchFamily="18" charset="0"/>
                  <a:ea typeface="宋体" panose="02010600030101010101" pitchFamily="2" charset="-122"/>
                </a:rPr>
                <a:t>&gt;</a:t>
              </a:r>
              <a:r>
                <a:rPr lang="zh-CN" altLang="en-US" dirty="0">
                  <a:latin typeface="Times New Roman" panose="02020603050405020304" pitchFamily="18" charset="0"/>
                  <a:ea typeface="宋体" panose="02010600030101010101" pitchFamily="2" charset="-122"/>
                </a:rPr>
                <a:t>是</a:t>
              </a:r>
              <a:r>
                <a:rPr lang="en-US" altLang="zh-CN" dirty="0">
                  <a:latin typeface="Times New Roman" panose="02020603050405020304" pitchFamily="18" charset="0"/>
                  <a:ea typeface="宋体" panose="02010600030101010101" pitchFamily="2" charset="-122"/>
                </a:rPr>
                <a:t>E(G)</a:t>
              </a:r>
              <a:r>
                <a:rPr lang="zh-CN" altLang="en-US" dirty="0">
                  <a:latin typeface="Times New Roman" panose="02020603050405020304" pitchFamily="18" charset="0"/>
                  <a:ea typeface="宋体" panose="02010600030101010101" pitchFamily="2" charset="-122"/>
                </a:rPr>
                <a:t>中的边 </a:t>
              </a:r>
            </a:p>
            <a:p>
              <a:pPr lvl="0" eaLnBrk="1" latinLnBrk="0" hangingPunct="1">
                <a:lnSpc>
                  <a:spcPct val="130000"/>
                </a:lnSpc>
                <a:spcBef>
                  <a:spcPct val="0"/>
                </a:spcBef>
                <a:buNone/>
              </a:pPr>
              <a:r>
                <a:rPr lang="zh-CN" altLang="en-US" dirty="0">
                  <a:latin typeface="Times New Roman" panose="02020603050405020304" pitchFamily="18" charset="0"/>
                  <a:ea typeface="宋体" panose="02010600030101010101" pitchFamily="2" charset="-122"/>
                </a:rPr>
                <a:t>		</a:t>
              </a:r>
              <a:r>
                <a:rPr lang="en-US" altLang="zh-CN" dirty="0">
                  <a:latin typeface="Times New Roman" panose="02020603050405020304" pitchFamily="18" charset="0"/>
                  <a:ea typeface="宋体" panose="02010600030101010101" pitchFamily="2" charset="-122"/>
                </a:rPr>
                <a:t>0 </a:t>
              </a:r>
              <a:r>
                <a:rPr lang="zh-CN" altLang="en-US" dirty="0">
                  <a:latin typeface="Times New Roman" panose="02020603050405020304" pitchFamily="18" charset="0"/>
                  <a:ea typeface="宋体" panose="02010600030101010101" pitchFamily="2" charset="-122"/>
                </a:rPr>
                <a:t>若</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j</a:t>
              </a:r>
              <a:r>
                <a:rPr lang="en-US" altLang="zh-CN" dirty="0">
                  <a:latin typeface="Times New Roman" panose="02020603050405020304" pitchFamily="18" charset="0"/>
                  <a:ea typeface="宋体" panose="02010600030101010101" pitchFamily="2" charset="-122"/>
                </a:rPr>
                <a:t>)</a:t>
              </a:r>
              <a:r>
                <a:rPr lang="zh-CN" altLang="en-US" dirty="0">
                  <a:latin typeface="Times New Roman" panose="02020603050405020304" pitchFamily="18" charset="0"/>
                  <a:ea typeface="宋体" panose="02010600030101010101" pitchFamily="2" charset="-122"/>
                </a:rPr>
                <a:t>或</a:t>
              </a:r>
              <a:r>
                <a:rPr lang="en-US" altLang="zh-CN" dirty="0">
                  <a:latin typeface="Times New Roman" panose="02020603050405020304" pitchFamily="18" charset="0"/>
                  <a:ea typeface="宋体" panose="02010600030101010101" pitchFamily="2" charset="-122"/>
                </a:rPr>
                <a:t>&lt;v</a:t>
              </a:r>
              <a:r>
                <a:rPr lang="en-US" altLang="zh-CN" baseline="-30000"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j</a:t>
              </a:r>
              <a:r>
                <a:rPr lang="en-US" altLang="zh-CN" dirty="0">
                  <a:latin typeface="Times New Roman" panose="02020603050405020304" pitchFamily="18" charset="0"/>
                  <a:ea typeface="宋体" panose="02010600030101010101" pitchFamily="2" charset="-122"/>
                </a:rPr>
                <a:t>&gt;</a:t>
              </a:r>
              <a:r>
                <a:rPr lang="zh-CN" altLang="en-US" dirty="0">
                  <a:latin typeface="Times New Roman" panose="02020603050405020304" pitchFamily="18" charset="0"/>
                  <a:ea typeface="宋体" panose="02010600030101010101" pitchFamily="2" charset="-122"/>
                </a:rPr>
                <a:t>不是</a:t>
              </a:r>
              <a:r>
                <a:rPr lang="en-US" altLang="zh-CN" dirty="0">
                  <a:latin typeface="Times New Roman" panose="02020603050405020304" pitchFamily="18" charset="0"/>
                  <a:ea typeface="宋体" panose="02010600030101010101" pitchFamily="2" charset="-122"/>
                </a:rPr>
                <a:t>E(G)</a:t>
              </a:r>
              <a:r>
                <a:rPr lang="zh-CN" altLang="en-US" dirty="0">
                  <a:latin typeface="Times New Roman" panose="02020603050405020304" pitchFamily="18" charset="0"/>
                  <a:ea typeface="宋体" panose="02010600030101010101" pitchFamily="2" charset="-122"/>
                </a:rPr>
                <a:t>中的边</a:t>
              </a:r>
            </a:p>
          </p:txBody>
        </p:sp>
      </p:grpSp>
      <p:sp>
        <p:nvSpPr>
          <p:cNvPr id="30727" name="Rectangle 10"/>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邻接矩阵</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5" fill="hold" grpId="0" nodeType="clickEffect">
                                  <p:stCondLst>
                                    <p:cond delay="0"/>
                                  </p:stCondLst>
                                  <p:childTnLst>
                                    <p:set>
                                      <p:cBhvr>
                                        <p:cTn id="6" dur="1" fill="hold">
                                          <p:stCondLst>
                                            <p:cond delay="0"/>
                                          </p:stCondLst>
                                        </p:cTn>
                                        <p:tgtEl>
                                          <p:spTgt spid="402436"/>
                                        </p:tgtEl>
                                        <p:attrNameLst>
                                          <p:attrName>style.visibility</p:attrName>
                                        </p:attrNameLst>
                                      </p:cBhvr>
                                      <p:to>
                                        <p:strVal val="visible"/>
                                      </p:to>
                                    </p:set>
                                    <p:animEffect transition="in" filter="blinds(vertical)">
                                      <p:cBhvr>
                                        <p:cTn id="7" dur="500"/>
                                        <p:tgtEl>
                                          <p:spTgt spid="40243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402437"/>
                                        </p:tgtEl>
                                        <p:attrNameLst>
                                          <p:attrName>style.visibility</p:attrName>
                                        </p:attrNameLst>
                                      </p:cBhvr>
                                      <p:to>
                                        <p:strVal val="visible"/>
                                      </p:to>
                                    </p:set>
                                    <p:animEffect transition="in" filter="blinds(horizontal)">
                                      <p:cBhvr>
                                        <p:cTn id="12" dur="500"/>
                                        <p:tgtEl>
                                          <p:spTgt spid="402437"/>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402438"/>
                                        </p:tgtEl>
                                        <p:attrNameLst>
                                          <p:attrName>style.visibility</p:attrName>
                                        </p:attrNameLst>
                                      </p:cBhvr>
                                      <p:to>
                                        <p:strVal val="visible"/>
                                      </p:to>
                                    </p:set>
                                    <p:anim calcmode="lin" valueType="num">
                                      <p:cBhvr additive="base">
                                        <p:cTn id="17" dur="500" fill="hold"/>
                                        <p:tgtEl>
                                          <p:spTgt spid="402438"/>
                                        </p:tgtEl>
                                        <p:attrNameLst>
                                          <p:attrName>ppt_x</p:attrName>
                                        </p:attrNameLst>
                                      </p:cBhvr>
                                      <p:tavLst>
                                        <p:tav tm="0">
                                          <p:val>
                                            <p:strVal val="#ppt_x"/>
                                          </p:val>
                                        </p:tav>
                                        <p:tav tm="100000">
                                          <p:val>
                                            <p:strVal val="#ppt_x"/>
                                          </p:val>
                                        </p:tav>
                                      </p:tavLst>
                                    </p:anim>
                                    <p:anim calcmode="lin" valueType="num">
                                      <p:cBhvr additive="base">
                                        <p:cTn id="18" dur="500" fill="hold"/>
                                        <p:tgtEl>
                                          <p:spTgt spid="40243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2436" grpId="0" animBg="1"/>
      <p:bldP spid="402437"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28</a:t>
            </a:fld>
            <a:endParaRPr lang="en-US" altLang="ko-KR" sz="2000" b="0" dirty="0">
              <a:solidFill>
                <a:schemeClr val="accent2"/>
              </a:solidFill>
            </a:endParaRPr>
          </a:p>
        </p:txBody>
      </p:sp>
      <p:sp>
        <p:nvSpPr>
          <p:cNvPr id="3174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403460" name="AutoShape 4"/>
          <p:cNvSpPr/>
          <p:nvPr/>
        </p:nvSpPr>
        <p:spPr>
          <a:xfrm>
            <a:off x="5824538" y="2466975"/>
            <a:ext cx="74612" cy="1619250"/>
          </a:xfrm>
          <a:prstGeom prst="leftBracket">
            <a:avLst>
              <a:gd name="adj" fmla="val 180852"/>
            </a:avLst>
          </a:prstGeom>
          <a:noFill/>
          <a:ln w="19050"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endParaRPr lang="zh-CN" altLang="en-US" b="0" dirty="0">
              <a:latin typeface="Times New Roman" panose="02020603050405020304" pitchFamily="18" charset="0"/>
              <a:ea typeface="宋体" panose="02010600030101010101" pitchFamily="2" charset="-122"/>
            </a:endParaRPr>
          </a:p>
        </p:txBody>
      </p:sp>
      <p:sp>
        <p:nvSpPr>
          <p:cNvPr id="403461" name="AutoShape 5"/>
          <p:cNvSpPr/>
          <p:nvPr/>
        </p:nvSpPr>
        <p:spPr>
          <a:xfrm>
            <a:off x="7624763" y="2466975"/>
            <a:ext cx="98425" cy="1619250"/>
          </a:xfrm>
          <a:prstGeom prst="rightBracket">
            <a:avLst>
              <a:gd name="adj" fmla="val 137096"/>
            </a:avLst>
          </a:prstGeom>
          <a:noFill/>
          <a:ln w="19050"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grpSp>
        <p:nvGrpSpPr>
          <p:cNvPr id="31750" name="Group 6"/>
          <p:cNvGrpSpPr/>
          <p:nvPr/>
        </p:nvGrpSpPr>
        <p:grpSpPr>
          <a:xfrm>
            <a:off x="1547813" y="2278063"/>
            <a:ext cx="2376487" cy="1798637"/>
            <a:chOff x="1902" y="579"/>
            <a:chExt cx="1057" cy="1062"/>
          </a:xfrm>
        </p:grpSpPr>
        <p:sp>
          <p:nvSpPr>
            <p:cNvPr id="31823" name="Line 7"/>
            <p:cNvSpPr/>
            <p:nvPr/>
          </p:nvSpPr>
          <p:spPr>
            <a:xfrm>
              <a:off x="2058" y="915"/>
              <a:ext cx="0" cy="412"/>
            </a:xfrm>
            <a:prstGeom prst="line">
              <a:avLst/>
            </a:prstGeom>
            <a:ln w="38100" cap="flat" cmpd="sng">
              <a:solidFill>
                <a:srgbClr val="FF6600"/>
              </a:solidFill>
              <a:prstDash val="solid"/>
              <a:headEnd type="none" w="med" len="med"/>
              <a:tailEnd type="triangle" w="med" len="med"/>
            </a:ln>
          </p:spPr>
        </p:sp>
        <p:sp>
          <p:nvSpPr>
            <p:cNvPr id="31824" name="Line 8"/>
            <p:cNvSpPr/>
            <p:nvPr/>
          </p:nvSpPr>
          <p:spPr>
            <a:xfrm>
              <a:off x="2192" y="1498"/>
              <a:ext cx="506" cy="0"/>
            </a:xfrm>
            <a:prstGeom prst="line">
              <a:avLst/>
            </a:prstGeom>
            <a:ln w="38100" cap="flat" cmpd="sng">
              <a:solidFill>
                <a:srgbClr val="FF6600"/>
              </a:solidFill>
              <a:prstDash val="solid"/>
              <a:headEnd type="none" w="med" len="med"/>
              <a:tailEnd type="triangle" w="med" len="med"/>
            </a:ln>
          </p:spPr>
        </p:sp>
        <p:sp>
          <p:nvSpPr>
            <p:cNvPr id="31825" name="Line 9"/>
            <p:cNvSpPr/>
            <p:nvPr/>
          </p:nvSpPr>
          <p:spPr>
            <a:xfrm>
              <a:off x="2192" y="744"/>
              <a:ext cx="472" cy="0"/>
            </a:xfrm>
            <a:prstGeom prst="line">
              <a:avLst/>
            </a:prstGeom>
            <a:ln w="38100" cap="flat" cmpd="sng">
              <a:solidFill>
                <a:srgbClr val="FF6600"/>
              </a:solidFill>
              <a:prstDash val="solid"/>
              <a:headEnd type="none" w="med" len="med"/>
              <a:tailEnd type="triangle" w="med" len="med"/>
            </a:ln>
          </p:spPr>
        </p:sp>
        <p:sp>
          <p:nvSpPr>
            <p:cNvPr id="31826" name="Line 10"/>
            <p:cNvSpPr/>
            <p:nvPr/>
          </p:nvSpPr>
          <p:spPr>
            <a:xfrm flipH="1" flipV="1">
              <a:off x="2112" y="816"/>
              <a:ext cx="672" cy="624"/>
            </a:xfrm>
            <a:prstGeom prst="line">
              <a:avLst/>
            </a:prstGeom>
            <a:ln w="38100" cap="flat" cmpd="sng">
              <a:solidFill>
                <a:srgbClr val="FF6600"/>
              </a:solidFill>
              <a:prstDash val="solid"/>
              <a:headEnd type="none" w="med" len="med"/>
              <a:tailEnd type="triangle" w="med" len="med"/>
            </a:ln>
          </p:spPr>
        </p:sp>
        <p:sp>
          <p:nvSpPr>
            <p:cNvPr id="31827" name="Oval 11"/>
            <p:cNvSpPr/>
            <p:nvPr/>
          </p:nvSpPr>
          <p:spPr>
            <a:xfrm>
              <a:off x="1902" y="579"/>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b="0" dirty="0">
                  <a:latin typeface="Times New Roman" panose="02020603050405020304" pitchFamily="18" charset="0"/>
                  <a:ea typeface="黑体" panose="02010609060101010101" pitchFamily="49" charset="-122"/>
                </a:rPr>
                <a:t> </a:t>
              </a:r>
              <a:r>
                <a:rPr lang="en-US" altLang="zh-CN" b="0" dirty="0">
                  <a:latin typeface="Times New Roman" panose="02020603050405020304" pitchFamily="18" charset="0"/>
                  <a:ea typeface="黑体" panose="02010609060101010101" pitchFamily="49" charset="-122"/>
                </a:rPr>
                <a:t>V0</a:t>
              </a:r>
            </a:p>
          </p:txBody>
        </p:sp>
        <p:sp>
          <p:nvSpPr>
            <p:cNvPr id="31828" name="Oval 12"/>
            <p:cNvSpPr/>
            <p:nvPr/>
          </p:nvSpPr>
          <p:spPr>
            <a:xfrm>
              <a:off x="2670" y="581"/>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0" latinLnBrk="0" hangingPunct="0">
                <a:spcBef>
                  <a:spcPct val="0"/>
                </a:spcBef>
                <a:buNone/>
              </a:pPr>
              <a:r>
                <a:rPr lang="en-US" altLang="zh-CN" b="0" dirty="0">
                  <a:latin typeface="Times New Roman" panose="02020603050405020304" pitchFamily="18" charset="0"/>
                  <a:ea typeface="黑体" panose="02010609060101010101" pitchFamily="49" charset="-122"/>
                </a:rPr>
                <a:t>V1</a:t>
              </a:r>
              <a:endParaRPr lang="en-US" altLang="zh-CN" b="0" dirty="0">
                <a:latin typeface="Times New Roman" panose="02020603050405020304" pitchFamily="18" charset="0"/>
                <a:ea typeface="宋体" panose="02010600030101010101" pitchFamily="2" charset="-122"/>
              </a:endParaRPr>
            </a:p>
          </p:txBody>
        </p:sp>
        <p:sp>
          <p:nvSpPr>
            <p:cNvPr id="31829" name="Oval 13"/>
            <p:cNvSpPr/>
            <p:nvPr/>
          </p:nvSpPr>
          <p:spPr>
            <a:xfrm>
              <a:off x="1902" y="1347"/>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0" latinLnBrk="0" hangingPunct="0">
                <a:spcBef>
                  <a:spcPct val="0"/>
                </a:spcBef>
                <a:buNone/>
              </a:pPr>
              <a:r>
                <a:rPr lang="en-US" altLang="zh-CN" b="0" dirty="0">
                  <a:latin typeface="Times New Roman" panose="02020603050405020304" pitchFamily="18" charset="0"/>
                  <a:ea typeface="黑体" panose="02010609060101010101" pitchFamily="49" charset="-122"/>
                </a:rPr>
                <a:t>V2</a:t>
              </a:r>
              <a:endParaRPr lang="en-US" altLang="zh-CN" b="0" dirty="0">
                <a:latin typeface="Times New Roman" panose="02020603050405020304" pitchFamily="18" charset="0"/>
                <a:ea typeface="宋体" panose="02010600030101010101" pitchFamily="2" charset="-122"/>
              </a:endParaRPr>
            </a:p>
          </p:txBody>
        </p:sp>
        <p:sp>
          <p:nvSpPr>
            <p:cNvPr id="31830" name="Oval 14"/>
            <p:cNvSpPr/>
            <p:nvPr/>
          </p:nvSpPr>
          <p:spPr>
            <a:xfrm>
              <a:off x="2670" y="1347"/>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0" latinLnBrk="0" hangingPunct="0">
                <a:spcBef>
                  <a:spcPct val="0"/>
                </a:spcBef>
                <a:buNone/>
              </a:pPr>
              <a:r>
                <a:rPr lang="en-US" altLang="zh-CN" b="0" dirty="0">
                  <a:latin typeface="Times New Roman" panose="02020603050405020304" pitchFamily="18" charset="0"/>
                  <a:ea typeface="黑体" panose="02010609060101010101" pitchFamily="49" charset="-122"/>
                </a:rPr>
                <a:t>V3</a:t>
              </a:r>
              <a:endParaRPr lang="en-US" altLang="zh-CN" b="0" dirty="0">
                <a:latin typeface="Times New Roman" panose="02020603050405020304" pitchFamily="18" charset="0"/>
                <a:ea typeface="宋体" panose="02010600030101010101" pitchFamily="2" charset="-122"/>
              </a:endParaRPr>
            </a:p>
          </p:txBody>
        </p:sp>
      </p:grpSp>
      <p:graphicFrame>
        <p:nvGraphicFramePr>
          <p:cNvPr id="31751" name="表格 31750"/>
          <p:cNvGraphicFramePr/>
          <p:nvPr/>
        </p:nvGraphicFramePr>
        <p:xfrm>
          <a:off x="5364163" y="2443163"/>
          <a:ext cx="2286000" cy="1524000"/>
        </p:xfrm>
        <a:graphic>
          <a:graphicData uri="http://schemas.openxmlformats.org/drawingml/2006/table">
            <a:tbl>
              <a:tblPr/>
              <a:tblGrid>
                <a:gridCol w="460375"/>
                <a:gridCol w="454025"/>
                <a:gridCol w="409575"/>
                <a:gridCol w="504825"/>
                <a:gridCol w="457200"/>
              </a:tblGrid>
              <a:tr h="304800">
                <a:tc>
                  <a:txBody>
                    <a:bodyPr/>
                    <a:lstStyle/>
                    <a:p>
                      <a:pPr lvl="0" algn="ctr" eaLnBrk="1" hangingPunct="1">
                        <a:buNone/>
                      </a:pPr>
                      <a:endParaRPr lang="zh-CN" altLang="en-US" sz="2000" b="0" dirty="0">
                        <a:latin typeface="Times New Roman" panose="02020603050405020304" pitchFamily="18" charset="0"/>
                        <a:ea typeface="-봄IIL" pitchFamily="18" charset="-127"/>
                      </a:endParaRP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zh-CN" altLang="en-US" sz="2000" b="0" dirty="0">
                          <a:latin typeface="Times New Roman" panose="02020603050405020304" pitchFamily="18" charset="0"/>
                          <a:ea typeface="-봄IIL" pitchFamily="18" charset="-127"/>
                          <a:sym typeface="Wingdings" panose="05000000000000000000" pitchFamily="2" charset="2"/>
                        </a:rPr>
                        <a:t></a:t>
                      </a:r>
                    </a:p>
                  </a:txBody>
                  <a:tcPr marL="0" marR="0" marT="0" marB="0" anchor="ctr">
                    <a:lnL>
                      <a:noFill/>
                    </a:lnL>
                    <a:lnR>
                      <a:noFill/>
                    </a:lnR>
                    <a:lnT>
                      <a:noFill/>
                    </a:lnT>
                    <a:lnB>
                      <a:noFill/>
                    </a:lnB>
                    <a:lnTlToBr>
                      <a:noFill/>
                    </a:lnTlToBr>
                    <a:lnBlToTr>
                      <a:noFill/>
                    </a:lnBlToTr>
                    <a:noFill/>
                  </a:tcPr>
                </a:tc>
                <a:tc>
                  <a:txBody>
                    <a:bodyPr/>
                    <a:lstStyle/>
                    <a:p>
                      <a:pPr lvl="0" algn="ctr" eaLnBrk="1" hangingPunct="1">
                        <a:spcBef>
                          <a:spcPct val="0"/>
                        </a:spcBef>
                        <a:buNone/>
                      </a:pPr>
                      <a:r>
                        <a:rPr lang="zh-CN" altLang="en-US" sz="2000" b="0" dirty="0">
                          <a:latin typeface="Times New Roman" panose="02020603050405020304" pitchFamily="18" charset="0"/>
                          <a:ea typeface="-봄IIL" pitchFamily="18" charset="-127"/>
                          <a:sym typeface="Wingdings" panose="05000000000000000000" pitchFamily="2" charset="2"/>
                        </a:rPr>
                        <a:t></a:t>
                      </a:r>
                      <a:endParaRPr lang="zh-CN" altLang="en-US" sz="2000" b="0" dirty="0">
                        <a:latin typeface="Times New Roman" panose="02020603050405020304" pitchFamily="18" charset="0"/>
                        <a:ea typeface="-봄IIL" pitchFamily="18" charset="-127"/>
                      </a:endParaRPr>
                    </a:p>
                  </a:txBody>
                  <a:tcPr marL="0" marR="0" marT="0" marB="0" anchor="ctr">
                    <a:lnL>
                      <a:noFill/>
                    </a:lnL>
                    <a:lnR>
                      <a:noFill/>
                    </a:lnR>
                    <a:lnT>
                      <a:noFill/>
                    </a:lnT>
                    <a:lnB>
                      <a:noFill/>
                    </a:lnB>
                    <a:lnTlToBr>
                      <a:noFill/>
                    </a:lnTlToBr>
                    <a:lnBlToTr>
                      <a:noFill/>
                    </a:lnBlToTr>
                    <a:noFill/>
                  </a:tcPr>
                </a:tc>
                <a:tc>
                  <a:txBody>
                    <a:bodyPr/>
                    <a:lstStyle/>
                    <a:p>
                      <a:pPr lvl="0" algn="ctr" eaLnBrk="1" hangingPunct="1">
                        <a:spcBef>
                          <a:spcPct val="0"/>
                        </a:spcBef>
                        <a:buNone/>
                      </a:pPr>
                      <a:r>
                        <a:rPr lang="zh-CN" altLang="en-US" sz="2000" b="0" dirty="0">
                          <a:latin typeface="Times New Roman" panose="02020603050405020304" pitchFamily="18" charset="0"/>
                          <a:ea typeface="-봄IIL" pitchFamily="18" charset="-127"/>
                          <a:sym typeface="Wingdings" panose="05000000000000000000" pitchFamily="2" charset="2"/>
                        </a:rPr>
                        <a:t></a:t>
                      </a:r>
                      <a:endParaRPr lang="zh-CN" altLang="en-US" sz="2000" b="0" dirty="0">
                        <a:latin typeface="Times New Roman" panose="02020603050405020304" pitchFamily="18" charset="0"/>
                        <a:ea typeface="-봄IIL" pitchFamily="18" charset="-127"/>
                      </a:endParaRPr>
                    </a:p>
                  </a:txBody>
                  <a:tcPr marL="0" marR="0" marT="0" marB="0" anchor="ctr">
                    <a:lnL>
                      <a:noFill/>
                    </a:lnL>
                    <a:lnR>
                      <a:noFill/>
                    </a:lnR>
                    <a:lnT>
                      <a:noFill/>
                    </a:lnT>
                    <a:lnB>
                      <a:noFill/>
                    </a:lnB>
                    <a:lnTlToBr>
                      <a:noFill/>
                    </a:lnTlToBr>
                    <a:lnBlToTr>
                      <a:noFill/>
                    </a:lnBlToTr>
                    <a:noFill/>
                  </a:tcPr>
                </a:tc>
                <a:tc>
                  <a:txBody>
                    <a:bodyPr/>
                    <a:lstStyle/>
                    <a:p>
                      <a:pPr lvl="0" algn="ctr" eaLnBrk="1" hangingPunct="1">
                        <a:spcBef>
                          <a:spcPct val="0"/>
                        </a:spcBef>
                        <a:buNone/>
                      </a:pPr>
                      <a:r>
                        <a:rPr lang="zh-CN" altLang="en-US" sz="2000" b="0" dirty="0">
                          <a:latin typeface="Times New Roman" panose="02020603050405020304" pitchFamily="18" charset="0"/>
                          <a:ea typeface="-봄IIL" pitchFamily="18" charset="-127"/>
                          <a:sym typeface="Wingdings" panose="05000000000000000000" pitchFamily="2" charset="2"/>
                        </a:rPr>
                        <a:t></a:t>
                      </a:r>
                      <a:endParaRPr lang="zh-CN" altLang="en-US" sz="2000" b="0" dirty="0">
                        <a:latin typeface="Times New Roman" panose="02020603050405020304" pitchFamily="18" charset="0"/>
                        <a:ea typeface="-봄IIL" pitchFamily="18" charset="-127"/>
                      </a:endParaRPr>
                    </a:p>
                  </a:txBody>
                  <a:tcPr marL="0" marR="0" marT="0" marB="0" anchor="ctr">
                    <a:lnL>
                      <a:noFill/>
                    </a:lnL>
                    <a:lnR>
                      <a:noFill/>
                    </a:lnR>
                    <a:lnT>
                      <a:noFill/>
                    </a:lnT>
                    <a:lnB>
                      <a:noFill/>
                    </a:lnB>
                    <a:lnTlToBr>
                      <a:noFill/>
                    </a:lnTlToBr>
                    <a:lnBlToTr>
                      <a:noFill/>
                    </a:lnBlToTr>
                    <a:noFill/>
                  </a:tcPr>
                </a:tc>
              </a:tr>
              <a:tr h="304800">
                <a:tc>
                  <a:txBody>
                    <a:bodyPr/>
                    <a:lstStyle/>
                    <a:p>
                      <a:pPr lvl="0" algn="ctr" eaLnBrk="1" hangingPunct="1">
                        <a:buNone/>
                      </a:pPr>
                      <a:r>
                        <a:rPr lang="zh-CN" altLang="en-US" sz="2000" b="0" dirty="0">
                          <a:latin typeface="Times New Roman" panose="02020603050405020304" pitchFamily="18" charset="0"/>
                          <a:ea typeface="-봄IIL" pitchFamily="18" charset="-127"/>
                          <a:sym typeface="Wingdings" panose="05000000000000000000" pitchFamily="2" charset="2"/>
                        </a:rPr>
                        <a:t></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1</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1</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r>
              <a:tr h="304800">
                <a:tc>
                  <a:txBody>
                    <a:bodyPr/>
                    <a:lstStyle/>
                    <a:p>
                      <a:pPr lvl="0" algn="ctr" eaLnBrk="1" hangingPunct="1">
                        <a:buNone/>
                      </a:pPr>
                      <a:r>
                        <a:rPr lang="zh-CN" altLang="en-US" sz="2000" b="0" dirty="0">
                          <a:latin typeface="Times New Roman" panose="02020603050405020304" pitchFamily="18" charset="0"/>
                          <a:ea typeface="-봄IIL" pitchFamily="18" charset="-127"/>
                          <a:sym typeface="Wingdings" panose="05000000000000000000" pitchFamily="2" charset="2"/>
                        </a:rPr>
                        <a:t></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r>
              <a:tr h="304800">
                <a:tc>
                  <a:txBody>
                    <a:bodyPr/>
                    <a:lstStyle/>
                    <a:p>
                      <a:pPr lvl="0" algn="ctr" eaLnBrk="1" hangingPunct="1">
                        <a:buNone/>
                      </a:pPr>
                      <a:r>
                        <a:rPr lang="zh-CN" altLang="en-US" sz="2000" b="0" dirty="0">
                          <a:latin typeface="Times New Roman" panose="02020603050405020304" pitchFamily="18" charset="0"/>
                          <a:ea typeface="-봄IIL" pitchFamily="18" charset="-127"/>
                          <a:sym typeface="Wingdings" panose="05000000000000000000" pitchFamily="2" charset="2"/>
                        </a:rPr>
                        <a:t></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1</a:t>
                      </a:r>
                    </a:p>
                  </a:txBody>
                  <a:tcPr marL="0" marR="0" marT="0" marB="0" anchor="ctr">
                    <a:lnL>
                      <a:noFill/>
                    </a:lnL>
                    <a:lnR>
                      <a:noFill/>
                    </a:lnR>
                    <a:lnT>
                      <a:noFill/>
                    </a:lnT>
                    <a:lnB>
                      <a:noFill/>
                    </a:lnB>
                    <a:lnTlToBr>
                      <a:noFill/>
                    </a:lnTlToBr>
                    <a:lnBlToTr>
                      <a:noFill/>
                    </a:lnBlToTr>
                    <a:noFill/>
                  </a:tcPr>
                </a:tc>
              </a:tr>
              <a:tr h="304800">
                <a:tc>
                  <a:txBody>
                    <a:bodyPr/>
                    <a:lstStyle/>
                    <a:p>
                      <a:pPr lvl="0" algn="ctr" eaLnBrk="1" hangingPunct="1">
                        <a:buNone/>
                      </a:pPr>
                      <a:r>
                        <a:rPr lang="zh-CN" altLang="en-US" sz="2000" b="0" dirty="0">
                          <a:latin typeface="Times New Roman" panose="02020603050405020304" pitchFamily="18" charset="0"/>
                          <a:ea typeface="-봄IIL" pitchFamily="18" charset="-127"/>
                          <a:sym typeface="Wingdings" panose="05000000000000000000" pitchFamily="2" charset="2"/>
                        </a:rPr>
                        <a:t></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1</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c>
                  <a:txBody>
                    <a:bodyPr/>
                    <a:lstStyle/>
                    <a:p>
                      <a:pPr lvl="0" algn="ctr" eaLnBrk="1" hangingPunct="1">
                        <a:buNone/>
                      </a:pPr>
                      <a:r>
                        <a:rPr lang="en-US" altLang="zh-CN" sz="2000" b="0" dirty="0">
                          <a:latin typeface="Times New Roman" panose="02020603050405020304" pitchFamily="18" charset="0"/>
                          <a:ea typeface="-봄IIL" pitchFamily="18" charset="-127"/>
                        </a:rPr>
                        <a:t>0</a:t>
                      </a:r>
                    </a:p>
                  </a:txBody>
                  <a:tcPr marL="0" marR="0" marT="0" marB="0" anchor="ctr">
                    <a:lnL>
                      <a:noFill/>
                    </a:lnL>
                    <a:lnR>
                      <a:noFill/>
                    </a:lnR>
                    <a:lnT>
                      <a:noFill/>
                    </a:lnT>
                    <a:lnB>
                      <a:noFill/>
                    </a:lnB>
                    <a:lnTlToBr>
                      <a:noFill/>
                    </a:lnTlToBr>
                    <a:lnBlToTr>
                      <a:noFill/>
                    </a:lnBlToTr>
                    <a:noFill/>
                  </a:tcPr>
                </a:tc>
              </a:tr>
            </a:tbl>
          </a:graphicData>
        </a:graphic>
      </p:graphicFrame>
      <p:sp>
        <p:nvSpPr>
          <p:cNvPr id="403517" name="Text Box 61"/>
          <p:cNvSpPr txBox="1"/>
          <p:nvPr/>
        </p:nvSpPr>
        <p:spPr>
          <a:xfrm>
            <a:off x="4856163" y="2951163"/>
            <a:ext cx="762000" cy="457200"/>
          </a:xfrm>
          <a:prstGeom prst="rect">
            <a:avLst/>
          </a:prstGeom>
          <a:noFill/>
          <a:ln w="12700">
            <a:noFill/>
          </a:ln>
        </p:spPr>
        <p:txBody>
          <a:bodyPr>
            <a:spAutoFit/>
          </a:bodyPr>
          <a:lstStyle/>
          <a:p>
            <a:pPr lvl="0" eaLnBrk="1" latinLnBrk="0" hangingPunct="1">
              <a:spcBef>
                <a:spcPct val="0"/>
              </a:spcBef>
              <a:buNone/>
            </a:pPr>
            <a:r>
              <a:rPr lang="en-US" altLang="zh-CN" b="0" dirty="0">
                <a:latin typeface="Times New Roman" panose="02020603050405020304" pitchFamily="18" charset="0"/>
                <a:ea typeface="宋体" panose="02010600030101010101" pitchFamily="2" charset="-122"/>
              </a:rPr>
              <a:t>A= </a:t>
            </a:r>
          </a:p>
        </p:txBody>
      </p:sp>
      <p:sp>
        <p:nvSpPr>
          <p:cNvPr id="31778" name="Text Box 62"/>
          <p:cNvSpPr txBox="1"/>
          <p:nvPr/>
        </p:nvSpPr>
        <p:spPr>
          <a:xfrm>
            <a:off x="762000" y="2062163"/>
            <a:ext cx="641350" cy="457200"/>
          </a:xfrm>
          <a:prstGeom prst="rect">
            <a:avLst/>
          </a:prstGeom>
          <a:noFill/>
          <a:ln w="9525">
            <a:noFill/>
          </a:ln>
        </p:spPr>
        <p:txBody>
          <a:bodyPr>
            <a:spAutoFit/>
          </a:bodyPr>
          <a:lstStyle/>
          <a:p>
            <a:pPr lvl="0" eaLnBrk="1" latinLnBrk="0" hangingPunct="1">
              <a:spcBef>
                <a:spcPct val="0"/>
              </a:spcBef>
              <a:buNone/>
            </a:pPr>
            <a:r>
              <a:rPr lang="zh-CN" altLang="en-US" dirty="0">
                <a:solidFill>
                  <a:schemeClr val="folHlink"/>
                </a:solidFill>
                <a:latin typeface="Times New Roman" panose="02020603050405020304" pitchFamily="18" charset="0"/>
                <a:ea typeface="宋体" panose="02010600030101010101" pitchFamily="2" charset="-122"/>
              </a:rPr>
              <a:t>例</a:t>
            </a:r>
          </a:p>
        </p:txBody>
      </p:sp>
      <p:grpSp>
        <p:nvGrpSpPr>
          <p:cNvPr id="403519" name="Group 63"/>
          <p:cNvGrpSpPr/>
          <p:nvPr/>
        </p:nvGrpSpPr>
        <p:grpSpPr>
          <a:xfrm>
            <a:off x="1619250" y="4724400"/>
            <a:ext cx="2520950" cy="1584325"/>
            <a:chOff x="2046" y="2160"/>
            <a:chExt cx="1011" cy="1017"/>
          </a:xfrm>
        </p:grpSpPr>
        <p:grpSp>
          <p:nvGrpSpPr>
            <p:cNvPr id="31811" name="Group 64"/>
            <p:cNvGrpSpPr/>
            <p:nvPr/>
          </p:nvGrpSpPr>
          <p:grpSpPr>
            <a:xfrm>
              <a:off x="2160" y="2304"/>
              <a:ext cx="783" cy="658"/>
              <a:chOff x="794" y="2106"/>
              <a:chExt cx="783" cy="658"/>
            </a:xfrm>
          </p:grpSpPr>
          <p:sp>
            <p:nvSpPr>
              <p:cNvPr id="31817" name="Line 65"/>
              <p:cNvSpPr/>
              <p:nvPr/>
            </p:nvSpPr>
            <p:spPr>
              <a:xfrm>
                <a:off x="794" y="2280"/>
                <a:ext cx="0" cy="415"/>
              </a:xfrm>
              <a:prstGeom prst="line">
                <a:avLst/>
              </a:prstGeom>
              <a:ln w="38100" cap="flat" cmpd="sng">
                <a:solidFill>
                  <a:srgbClr val="FF6600"/>
                </a:solidFill>
                <a:prstDash val="solid"/>
                <a:headEnd type="none" w="med" len="med"/>
                <a:tailEnd type="none" w="med" len="med"/>
              </a:ln>
            </p:spPr>
          </p:sp>
          <p:sp>
            <p:nvSpPr>
              <p:cNvPr id="31818" name="Line 66"/>
              <p:cNvSpPr/>
              <p:nvPr/>
            </p:nvSpPr>
            <p:spPr>
              <a:xfrm>
                <a:off x="965" y="2106"/>
                <a:ext cx="476" cy="0"/>
              </a:xfrm>
              <a:prstGeom prst="line">
                <a:avLst/>
              </a:prstGeom>
              <a:ln w="38100" cap="flat" cmpd="sng">
                <a:solidFill>
                  <a:srgbClr val="FF6600"/>
                </a:solidFill>
                <a:prstDash val="solid"/>
                <a:headEnd type="none" w="med" len="med"/>
                <a:tailEnd type="none" w="med" len="med"/>
              </a:ln>
            </p:spPr>
          </p:sp>
          <p:sp>
            <p:nvSpPr>
              <p:cNvPr id="31819" name="Line 67"/>
              <p:cNvSpPr/>
              <p:nvPr/>
            </p:nvSpPr>
            <p:spPr>
              <a:xfrm>
                <a:off x="1577" y="2280"/>
                <a:ext cx="0" cy="415"/>
              </a:xfrm>
              <a:prstGeom prst="line">
                <a:avLst/>
              </a:prstGeom>
              <a:ln w="38100" cap="flat" cmpd="sng">
                <a:solidFill>
                  <a:srgbClr val="FF6600"/>
                </a:solidFill>
                <a:prstDash val="solid"/>
                <a:headEnd type="none" w="med" len="med"/>
                <a:tailEnd type="none" w="med" len="med"/>
              </a:ln>
            </p:spPr>
          </p:sp>
          <p:sp>
            <p:nvSpPr>
              <p:cNvPr id="31820" name="Line 68"/>
              <p:cNvSpPr/>
              <p:nvPr/>
            </p:nvSpPr>
            <p:spPr>
              <a:xfrm flipH="1">
                <a:off x="930" y="2591"/>
                <a:ext cx="171" cy="173"/>
              </a:xfrm>
              <a:prstGeom prst="line">
                <a:avLst/>
              </a:prstGeom>
              <a:ln w="38100" cap="flat" cmpd="sng">
                <a:solidFill>
                  <a:srgbClr val="FF6600"/>
                </a:solidFill>
                <a:prstDash val="solid"/>
                <a:headEnd type="none" w="med" len="med"/>
                <a:tailEnd type="none" w="med" len="med"/>
              </a:ln>
            </p:spPr>
          </p:sp>
          <p:sp>
            <p:nvSpPr>
              <p:cNvPr id="31821" name="Line 69"/>
              <p:cNvSpPr/>
              <p:nvPr/>
            </p:nvSpPr>
            <p:spPr>
              <a:xfrm flipH="1">
                <a:off x="1305" y="2245"/>
                <a:ext cx="171" cy="173"/>
              </a:xfrm>
              <a:prstGeom prst="line">
                <a:avLst/>
              </a:prstGeom>
              <a:ln w="38100" cap="flat" cmpd="sng">
                <a:solidFill>
                  <a:srgbClr val="FF6600"/>
                </a:solidFill>
                <a:prstDash val="solid"/>
                <a:headEnd type="none" w="med" len="med"/>
                <a:tailEnd type="none" w="med" len="med"/>
              </a:ln>
            </p:spPr>
          </p:sp>
          <p:sp>
            <p:nvSpPr>
              <p:cNvPr id="31822" name="Line 70"/>
              <p:cNvSpPr/>
              <p:nvPr/>
            </p:nvSpPr>
            <p:spPr>
              <a:xfrm>
                <a:off x="1292" y="2614"/>
                <a:ext cx="149" cy="147"/>
              </a:xfrm>
              <a:prstGeom prst="line">
                <a:avLst/>
              </a:prstGeom>
              <a:ln w="38100" cap="flat" cmpd="sng">
                <a:solidFill>
                  <a:srgbClr val="FF6600"/>
                </a:solidFill>
                <a:prstDash val="solid"/>
                <a:headEnd type="none" w="med" len="med"/>
                <a:tailEnd type="none" w="med" len="med"/>
              </a:ln>
            </p:spPr>
          </p:sp>
        </p:grpSp>
        <p:sp>
          <p:nvSpPr>
            <p:cNvPr id="31812" name="Oval 71"/>
            <p:cNvSpPr/>
            <p:nvPr/>
          </p:nvSpPr>
          <p:spPr>
            <a:xfrm>
              <a:off x="2048" y="216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b="0" dirty="0">
                  <a:latin typeface="Times New Roman" panose="02020603050405020304" pitchFamily="18" charset="0"/>
                  <a:ea typeface="黑体" panose="02010609060101010101" pitchFamily="49" charset="-122"/>
                </a:rPr>
                <a:t> </a:t>
              </a:r>
              <a:r>
                <a:rPr lang="en-US" altLang="zh-CN" sz="2000" b="0" dirty="0">
                  <a:latin typeface="Times New Roman" panose="02020603050405020304" pitchFamily="18" charset="0"/>
                  <a:ea typeface="黑体" panose="02010609060101010101" pitchFamily="49" charset="-122"/>
                </a:rPr>
                <a:t>V0</a:t>
              </a:r>
            </a:p>
          </p:txBody>
        </p:sp>
        <p:sp>
          <p:nvSpPr>
            <p:cNvPr id="31813" name="Oval 72"/>
            <p:cNvSpPr/>
            <p:nvPr/>
          </p:nvSpPr>
          <p:spPr>
            <a:xfrm>
              <a:off x="2766" y="28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黑体" panose="02010609060101010101" pitchFamily="49" charset="-122"/>
                </a:rPr>
                <a:t>V4</a:t>
              </a:r>
            </a:p>
          </p:txBody>
        </p:sp>
        <p:sp>
          <p:nvSpPr>
            <p:cNvPr id="31814" name="Oval 73"/>
            <p:cNvSpPr/>
            <p:nvPr/>
          </p:nvSpPr>
          <p:spPr>
            <a:xfrm>
              <a:off x="2046" y="28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黑体" panose="02010609060101010101" pitchFamily="49" charset="-122"/>
                </a:rPr>
                <a:t>V3</a:t>
              </a:r>
            </a:p>
          </p:txBody>
        </p:sp>
        <p:sp>
          <p:nvSpPr>
            <p:cNvPr id="31815" name="Oval 74"/>
            <p:cNvSpPr/>
            <p:nvPr/>
          </p:nvSpPr>
          <p:spPr>
            <a:xfrm>
              <a:off x="2762" y="216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黑体" panose="02010609060101010101" pitchFamily="49" charset="-122"/>
                </a:rPr>
                <a:t>V1</a:t>
              </a:r>
            </a:p>
          </p:txBody>
        </p:sp>
        <p:sp>
          <p:nvSpPr>
            <p:cNvPr id="31816" name="Oval 75"/>
            <p:cNvSpPr/>
            <p:nvPr/>
          </p:nvSpPr>
          <p:spPr>
            <a:xfrm>
              <a:off x="2400" y="254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黑体" panose="02010609060101010101" pitchFamily="49" charset="-122"/>
                </a:rPr>
                <a:t>V2</a:t>
              </a:r>
            </a:p>
          </p:txBody>
        </p:sp>
      </p:grpSp>
      <p:graphicFrame>
        <p:nvGraphicFramePr>
          <p:cNvPr id="403577" name="Group 121"/>
          <p:cNvGraphicFramePr>
            <a:graphicFrameLocks noGrp="1"/>
          </p:cNvGraphicFramePr>
          <p:nvPr/>
        </p:nvGraphicFramePr>
        <p:xfrm>
          <a:off x="5867400" y="4941888"/>
          <a:ext cx="2286000" cy="1584325"/>
        </p:xfrm>
        <a:graphic>
          <a:graphicData uri="http://schemas.openxmlformats.org/drawingml/2006/table">
            <a:tbl>
              <a:tblPr/>
              <a:tblGrid>
                <a:gridCol w="457200"/>
                <a:gridCol w="457200"/>
                <a:gridCol w="457200"/>
                <a:gridCol w="457200"/>
                <a:gridCol w="457200"/>
              </a:tblGrid>
              <a:tr h="0">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cap="flat">
                      <a:noFill/>
                    </a:lnR>
                    <a:lnT cap="flat">
                      <a:noFill/>
                    </a:lnT>
                    <a:lnB>
                      <a:noFill/>
                    </a:lnB>
                    <a:lnTlToBr>
                      <a:noFill/>
                    </a:lnTlToBr>
                    <a:lnBlToTr>
                      <a:noFill/>
                    </a:lnBlToTr>
                    <a:noFill/>
                  </a:tcPr>
                </a:tc>
              </a:tr>
              <a:tr h="117475">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cap="flat">
                      <a:noFill/>
                    </a:lnR>
                    <a:lnT>
                      <a:noFill/>
                    </a:lnT>
                    <a:lnB>
                      <a:noFill/>
                    </a:lnB>
                    <a:lnTlToBr>
                      <a:noFill/>
                    </a:lnTlToBr>
                    <a:lnBlToTr>
                      <a:noFill/>
                    </a:lnBlToTr>
                    <a:noFill/>
                  </a:tcPr>
                </a:tc>
              </a:tr>
              <a:tr h="0">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cap="flat">
                      <a:noFill/>
                    </a:lnR>
                    <a:lnT>
                      <a:noFill/>
                    </a:lnT>
                    <a:lnB>
                      <a:noFill/>
                    </a:lnB>
                    <a:lnTlToBr>
                      <a:noFill/>
                    </a:lnTlToBr>
                    <a:lnBlToTr>
                      <a:noFill/>
                    </a:lnBlToTr>
                    <a:noFill/>
                  </a:tcPr>
                </a:tc>
              </a:tr>
              <a:tr h="365125">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cap="flat">
                      <a:noFill/>
                    </a:lnR>
                    <a:lnT>
                      <a:noFill/>
                    </a:lnT>
                    <a:lnB>
                      <a:noFill/>
                    </a:lnB>
                    <a:lnTlToBr>
                      <a:noFill/>
                    </a:lnTlToBr>
                    <a:lnBlToTr>
                      <a:noFill/>
                    </a:lnBlToTr>
                    <a:noFill/>
                  </a:tcPr>
                </a:tc>
              </a:tr>
              <a:tr h="117475">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cap="flat">
                      <a:noFill/>
                    </a:lnL>
                    <a:lnR>
                      <a:noFill/>
                    </a:lnR>
                    <a:lnT>
                      <a:noFill/>
                    </a:lnT>
                    <a:lnB cap="flat">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1</a:t>
                      </a:r>
                    </a:p>
                  </a:txBody>
                  <a:tcPr marL="0" marR="0" marT="0" marB="0" anchor="ctr"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000" b="0" i="0" u="none" strike="noStrike" cap="none" normalizeH="0" baseline="0" smtClean="0">
                          <a:ln>
                            <a:noFill/>
                          </a:ln>
                          <a:solidFill>
                            <a:schemeClr val="tx1"/>
                          </a:solidFill>
                          <a:effectLst/>
                          <a:latin typeface="Times New Roman" panose="02020603050405020304" pitchFamily="18" charset="0"/>
                          <a:ea typeface="-봄IIL" pitchFamily="18" charset="-127"/>
                        </a:rPr>
                        <a:t>0</a:t>
                      </a:r>
                    </a:p>
                  </a:txBody>
                  <a:tcPr marL="0" marR="0" marT="0" marB="0" anchor="ctr" horzOverflow="overflow">
                    <a:lnL>
                      <a:noFill/>
                    </a:lnL>
                    <a:lnR cap="flat">
                      <a:noFill/>
                    </a:lnR>
                    <a:lnT>
                      <a:noFill/>
                    </a:lnT>
                    <a:lnB cap="flat">
                      <a:noFill/>
                    </a:lnB>
                    <a:lnTlToBr>
                      <a:noFill/>
                    </a:lnTlToBr>
                    <a:lnBlToTr>
                      <a:noFill/>
                    </a:lnBlToTr>
                    <a:noFill/>
                  </a:tcPr>
                </a:tc>
              </a:tr>
            </a:tbl>
          </a:graphicData>
        </a:graphic>
      </p:graphicFrame>
      <p:sp>
        <p:nvSpPr>
          <p:cNvPr id="403574" name="AutoShape 118"/>
          <p:cNvSpPr/>
          <p:nvPr/>
        </p:nvSpPr>
        <p:spPr>
          <a:xfrm>
            <a:off x="5795963" y="4941888"/>
            <a:ext cx="77787" cy="1727200"/>
          </a:xfrm>
          <a:prstGeom prst="leftBracket">
            <a:avLst>
              <a:gd name="adj" fmla="val 185035"/>
            </a:avLst>
          </a:prstGeom>
          <a:noFill/>
          <a:ln w="19050"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03575" name="AutoShape 119"/>
          <p:cNvSpPr/>
          <p:nvPr/>
        </p:nvSpPr>
        <p:spPr>
          <a:xfrm>
            <a:off x="8077200" y="4940300"/>
            <a:ext cx="95250" cy="1728788"/>
          </a:xfrm>
          <a:prstGeom prst="rightBracket">
            <a:avLst>
              <a:gd name="adj" fmla="val 151250"/>
            </a:avLst>
          </a:prstGeom>
          <a:noFill/>
          <a:ln w="19050"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03576" name="Text Box 120"/>
          <p:cNvSpPr txBox="1"/>
          <p:nvPr/>
        </p:nvSpPr>
        <p:spPr>
          <a:xfrm>
            <a:off x="4876800" y="5624513"/>
            <a:ext cx="838200" cy="457200"/>
          </a:xfrm>
          <a:prstGeom prst="rect">
            <a:avLst/>
          </a:prstGeom>
          <a:noFill/>
          <a:ln w="12700">
            <a:noFill/>
          </a:ln>
        </p:spPr>
        <p:txBody>
          <a:bodyPr>
            <a:spAutoFit/>
          </a:bodyPr>
          <a:lstStyle/>
          <a:p>
            <a:pPr lvl="0" eaLnBrk="1" latinLnBrk="0" hangingPunct="1">
              <a:spcBef>
                <a:spcPct val="0"/>
              </a:spcBef>
              <a:buNone/>
            </a:pPr>
            <a:r>
              <a:rPr lang="en-US" altLang="zh-CN" b="0" dirty="0">
                <a:latin typeface="Times New Roman" panose="02020603050405020304" pitchFamily="18" charset="0"/>
                <a:ea typeface="宋体" panose="02010600030101010101" pitchFamily="2" charset="-122"/>
              </a:rPr>
              <a:t>B= </a:t>
            </a:r>
          </a:p>
        </p:txBody>
      </p:sp>
      <p:sp>
        <p:nvSpPr>
          <p:cNvPr id="31809" name="Rectangle 125"/>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1810" name="Rectangle 126"/>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邻接矩阵</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403460"/>
                                        </p:tgtEl>
                                        <p:attrNameLst>
                                          <p:attrName>style.visibility</p:attrName>
                                        </p:attrNameLst>
                                      </p:cBhvr>
                                      <p:to>
                                        <p:strVal val="visible"/>
                                      </p:to>
                                    </p:set>
                                    <p:animEffect transition="in" filter="wheel(4)">
                                      <p:cBhvr>
                                        <p:cTn id="7" dur="1000"/>
                                        <p:tgtEl>
                                          <p:spTgt spid="403460"/>
                                        </p:tgtEl>
                                      </p:cBhvr>
                                    </p:animEffect>
                                  </p:childTnLst>
                                </p:cTn>
                              </p:par>
                              <p:par>
                                <p:cTn id="8" presetID="21" presetClass="entr" presetSubtype="4" fill="hold" grpId="0" nodeType="withEffect">
                                  <p:stCondLst>
                                    <p:cond delay="0"/>
                                  </p:stCondLst>
                                  <p:childTnLst>
                                    <p:set>
                                      <p:cBhvr>
                                        <p:cTn id="9" dur="1" fill="hold">
                                          <p:stCondLst>
                                            <p:cond delay="0"/>
                                          </p:stCondLst>
                                        </p:cTn>
                                        <p:tgtEl>
                                          <p:spTgt spid="403461"/>
                                        </p:tgtEl>
                                        <p:attrNameLst>
                                          <p:attrName>style.visibility</p:attrName>
                                        </p:attrNameLst>
                                      </p:cBhvr>
                                      <p:to>
                                        <p:strVal val="visible"/>
                                      </p:to>
                                    </p:set>
                                    <p:animEffect transition="in" filter="wheel(4)">
                                      <p:cBhvr>
                                        <p:cTn id="10" dur="1000"/>
                                        <p:tgtEl>
                                          <p:spTgt spid="403461"/>
                                        </p:tgtEl>
                                      </p:cBhvr>
                                    </p:animEffect>
                                  </p:childTnLst>
                                </p:cTn>
                              </p:par>
                              <p:par>
                                <p:cTn id="11" presetID="21" presetClass="entr" presetSubtype="4" fill="hold" nodeType="withEffect">
                                  <p:stCondLst>
                                    <p:cond delay="0"/>
                                  </p:stCondLst>
                                  <p:childTnLst>
                                    <p:set>
                                      <p:cBhvr>
                                        <p:cTn id="12" dur="1" fill="hold">
                                          <p:stCondLst>
                                            <p:cond delay="0"/>
                                          </p:stCondLst>
                                        </p:cTn>
                                        <p:tgtEl>
                                          <p:spTgt spid="31751"/>
                                        </p:tgtEl>
                                        <p:attrNameLst>
                                          <p:attrName>style.visibility</p:attrName>
                                        </p:attrNameLst>
                                      </p:cBhvr>
                                      <p:to>
                                        <p:strVal val="visible"/>
                                      </p:to>
                                    </p:set>
                                    <p:animEffect transition="in" filter="wheel(4)">
                                      <p:cBhvr>
                                        <p:cTn id="13" dur="1000"/>
                                        <p:tgtEl>
                                          <p:spTgt spid="31751"/>
                                        </p:tgtEl>
                                      </p:cBhvr>
                                    </p:animEffect>
                                  </p:childTnLst>
                                </p:cTn>
                              </p:par>
                              <p:par>
                                <p:cTn id="14" presetID="21" presetClass="entr" presetSubtype="4" fill="hold" grpId="0" nodeType="withEffect">
                                  <p:stCondLst>
                                    <p:cond delay="0"/>
                                  </p:stCondLst>
                                  <p:childTnLst>
                                    <p:set>
                                      <p:cBhvr>
                                        <p:cTn id="15" dur="1" fill="hold">
                                          <p:stCondLst>
                                            <p:cond delay="0"/>
                                          </p:stCondLst>
                                        </p:cTn>
                                        <p:tgtEl>
                                          <p:spTgt spid="403517"/>
                                        </p:tgtEl>
                                        <p:attrNameLst>
                                          <p:attrName>style.visibility</p:attrName>
                                        </p:attrNameLst>
                                      </p:cBhvr>
                                      <p:to>
                                        <p:strVal val="visible"/>
                                      </p:to>
                                    </p:set>
                                    <p:animEffect transition="in" filter="wheel(4)">
                                      <p:cBhvr>
                                        <p:cTn id="16" dur="1000"/>
                                        <p:tgtEl>
                                          <p:spTgt spid="403517"/>
                                        </p:tgtEl>
                                      </p:cBhvr>
                                    </p:animEffect>
                                  </p:childTnLst>
                                </p:cTn>
                              </p:par>
                            </p:childTnLst>
                          </p:cTn>
                        </p:par>
                      </p:childTnLst>
                    </p:cTn>
                  </p:par>
                  <p:par>
                    <p:cTn id="17" fill="hold">
                      <p:stCondLst>
                        <p:cond delay="indefinite"/>
                      </p:stCondLst>
                      <p:childTnLst>
                        <p:par>
                          <p:cTn id="18" fill="hold">
                            <p:stCondLst>
                              <p:cond delay="0"/>
                            </p:stCondLst>
                            <p:childTnLst>
                              <p:par>
                                <p:cTn id="19" presetID="8" presetClass="entr" presetSubtype="16" fill="hold" nodeType="clickEffect">
                                  <p:stCondLst>
                                    <p:cond delay="0"/>
                                  </p:stCondLst>
                                  <p:childTnLst>
                                    <p:set>
                                      <p:cBhvr>
                                        <p:cTn id="20" dur="1" fill="hold">
                                          <p:stCondLst>
                                            <p:cond delay="0"/>
                                          </p:stCondLst>
                                        </p:cTn>
                                        <p:tgtEl>
                                          <p:spTgt spid="403519"/>
                                        </p:tgtEl>
                                        <p:attrNameLst>
                                          <p:attrName>style.visibility</p:attrName>
                                        </p:attrNameLst>
                                      </p:cBhvr>
                                      <p:to>
                                        <p:strVal val="visible"/>
                                      </p:to>
                                    </p:set>
                                    <p:animEffect transition="in" filter="diamond(in)">
                                      <p:cBhvr>
                                        <p:cTn id="21" dur="2000"/>
                                        <p:tgtEl>
                                          <p:spTgt spid="403519"/>
                                        </p:tgtEl>
                                      </p:cBhvr>
                                    </p:animEffect>
                                  </p:childTnLst>
                                </p:cTn>
                              </p:par>
                            </p:childTnLst>
                          </p:cTn>
                        </p:par>
                      </p:childTnLst>
                    </p:cTn>
                  </p:par>
                  <p:par>
                    <p:cTn id="22" fill="hold">
                      <p:stCondLst>
                        <p:cond delay="indefinite"/>
                      </p:stCondLst>
                      <p:childTnLst>
                        <p:par>
                          <p:cTn id="23" fill="hold">
                            <p:stCondLst>
                              <p:cond delay="0"/>
                            </p:stCondLst>
                            <p:childTnLst>
                              <p:par>
                                <p:cTn id="24" presetID="5" presetClass="entr" presetSubtype="10" fill="hold" nodeType="clickEffect">
                                  <p:stCondLst>
                                    <p:cond delay="0"/>
                                  </p:stCondLst>
                                  <p:childTnLst>
                                    <p:set>
                                      <p:cBhvr>
                                        <p:cTn id="25" dur="1" fill="hold">
                                          <p:stCondLst>
                                            <p:cond delay="0"/>
                                          </p:stCondLst>
                                        </p:cTn>
                                        <p:tgtEl>
                                          <p:spTgt spid="403577"/>
                                        </p:tgtEl>
                                        <p:attrNameLst>
                                          <p:attrName>style.visibility</p:attrName>
                                        </p:attrNameLst>
                                      </p:cBhvr>
                                      <p:to>
                                        <p:strVal val="visible"/>
                                      </p:to>
                                    </p:set>
                                    <p:animEffect transition="in" filter="checkerboard(across)">
                                      <p:cBhvr>
                                        <p:cTn id="26" dur="500"/>
                                        <p:tgtEl>
                                          <p:spTgt spid="403577"/>
                                        </p:tgtEl>
                                      </p:cBhvr>
                                    </p:animEffect>
                                  </p:childTnLst>
                                </p:cTn>
                              </p:par>
                              <p:par>
                                <p:cTn id="27" presetID="5" presetClass="entr" presetSubtype="10" fill="hold" grpId="0" nodeType="withEffect">
                                  <p:stCondLst>
                                    <p:cond delay="0"/>
                                  </p:stCondLst>
                                  <p:childTnLst>
                                    <p:set>
                                      <p:cBhvr>
                                        <p:cTn id="28" dur="1" fill="hold">
                                          <p:stCondLst>
                                            <p:cond delay="0"/>
                                          </p:stCondLst>
                                        </p:cTn>
                                        <p:tgtEl>
                                          <p:spTgt spid="403574"/>
                                        </p:tgtEl>
                                        <p:attrNameLst>
                                          <p:attrName>style.visibility</p:attrName>
                                        </p:attrNameLst>
                                      </p:cBhvr>
                                      <p:to>
                                        <p:strVal val="visible"/>
                                      </p:to>
                                    </p:set>
                                    <p:animEffect transition="in" filter="checkerboard(across)">
                                      <p:cBhvr>
                                        <p:cTn id="29" dur="500"/>
                                        <p:tgtEl>
                                          <p:spTgt spid="403574"/>
                                        </p:tgtEl>
                                      </p:cBhvr>
                                    </p:animEffect>
                                  </p:childTnLst>
                                </p:cTn>
                              </p:par>
                              <p:par>
                                <p:cTn id="30" presetID="5" presetClass="entr" presetSubtype="10" fill="hold" grpId="0" nodeType="withEffect">
                                  <p:stCondLst>
                                    <p:cond delay="0"/>
                                  </p:stCondLst>
                                  <p:childTnLst>
                                    <p:set>
                                      <p:cBhvr>
                                        <p:cTn id="31" dur="1" fill="hold">
                                          <p:stCondLst>
                                            <p:cond delay="0"/>
                                          </p:stCondLst>
                                        </p:cTn>
                                        <p:tgtEl>
                                          <p:spTgt spid="403575"/>
                                        </p:tgtEl>
                                        <p:attrNameLst>
                                          <p:attrName>style.visibility</p:attrName>
                                        </p:attrNameLst>
                                      </p:cBhvr>
                                      <p:to>
                                        <p:strVal val="visible"/>
                                      </p:to>
                                    </p:set>
                                    <p:animEffect transition="in" filter="checkerboard(across)">
                                      <p:cBhvr>
                                        <p:cTn id="32" dur="500"/>
                                        <p:tgtEl>
                                          <p:spTgt spid="403575"/>
                                        </p:tgtEl>
                                      </p:cBhvr>
                                    </p:animEffect>
                                  </p:childTnLst>
                                </p:cTn>
                              </p:par>
                              <p:par>
                                <p:cTn id="33" presetID="5" presetClass="entr" presetSubtype="10" fill="hold" grpId="0" nodeType="withEffect">
                                  <p:stCondLst>
                                    <p:cond delay="0"/>
                                  </p:stCondLst>
                                  <p:childTnLst>
                                    <p:set>
                                      <p:cBhvr>
                                        <p:cTn id="34" dur="1" fill="hold">
                                          <p:stCondLst>
                                            <p:cond delay="0"/>
                                          </p:stCondLst>
                                        </p:cTn>
                                        <p:tgtEl>
                                          <p:spTgt spid="403576"/>
                                        </p:tgtEl>
                                        <p:attrNameLst>
                                          <p:attrName>style.visibility</p:attrName>
                                        </p:attrNameLst>
                                      </p:cBhvr>
                                      <p:to>
                                        <p:strVal val="visible"/>
                                      </p:to>
                                    </p:set>
                                    <p:animEffect transition="in" filter="checkerboard(across)">
                                      <p:cBhvr>
                                        <p:cTn id="35" dur="500"/>
                                        <p:tgtEl>
                                          <p:spTgt spid="4035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3460" grpId="0" animBg="1"/>
      <p:bldP spid="403461" grpId="0" animBg="1"/>
      <p:bldP spid="403517" grpId="0"/>
      <p:bldP spid="403574" grpId="0" animBg="1"/>
      <p:bldP spid="403575" grpId="0" animBg="1"/>
      <p:bldP spid="403576"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29</a:t>
            </a:fld>
            <a:endParaRPr lang="en-US" altLang="ko-KR" sz="2000" b="0" dirty="0">
              <a:solidFill>
                <a:schemeClr val="accent2"/>
              </a:solidFill>
            </a:endParaRPr>
          </a:p>
        </p:txBody>
      </p:sp>
      <p:sp>
        <p:nvSpPr>
          <p:cNvPr id="3277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grpSp>
        <p:nvGrpSpPr>
          <p:cNvPr id="404484" name="Group 4"/>
          <p:cNvGrpSpPr/>
          <p:nvPr/>
        </p:nvGrpSpPr>
        <p:grpSpPr>
          <a:xfrm>
            <a:off x="1284288" y="4402138"/>
            <a:ext cx="2855912" cy="2339975"/>
            <a:chOff x="1152" y="2900"/>
            <a:chExt cx="1495" cy="1048"/>
          </a:xfrm>
        </p:grpSpPr>
        <p:sp>
          <p:nvSpPr>
            <p:cNvPr id="32807" name="Line 5"/>
            <p:cNvSpPr/>
            <p:nvPr/>
          </p:nvSpPr>
          <p:spPr>
            <a:xfrm>
              <a:off x="1248" y="3120"/>
              <a:ext cx="768" cy="720"/>
            </a:xfrm>
            <a:prstGeom prst="line">
              <a:avLst/>
            </a:prstGeom>
            <a:ln w="38100" cap="flat" cmpd="sng">
              <a:solidFill>
                <a:srgbClr val="FF6600"/>
              </a:solidFill>
              <a:prstDash val="solid"/>
              <a:headEnd type="none" w="med" len="med"/>
              <a:tailEnd type="none" w="med" len="med"/>
            </a:ln>
          </p:spPr>
        </p:sp>
        <p:sp>
          <p:nvSpPr>
            <p:cNvPr id="32808" name="Line 6"/>
            <p:cNvSpPr/>
            <p:nvPr/>
          </p:nvSpPr>
          <p:spPr>
            <a:xfrm>
              <a:off x="1971" y="3312"/>
              <a:ext cx="0" cy="415"/>
            </a:xfrm>
            <a:prstGeom prst="line">
              <a:avLst/>
            </a:prstGeom>
            <a:ln w="38100" cap="flat" cmpd="sng">
              <a:solidFill>
                <a:srgbClr val="FF6600"/>
              </a:solidFill>
              <a:prstDash val="solid"/>
              <a:headEnd type="none" w="med" len="med"/>
              <a:tailEnd type="none" w="med" len="med"/>
            </a:ln>
          </p:spPr>
        </p:sp>
        <p:sp>
          <p:nvSpPr>
            <p:cNvPr id="32809" name="Line 7"/>
            <p:cNvSpPr/>
            <p:nvPr/>
          </p:nvSpPr>
          <p:spPr>
            <a:xfrm>
              <a:off x="1344" y="3124"/>
              <a:ext cx="487" cy="0"/>
            </a:xfrm>
            <a:prstGeom prst="line">
              <a:avLst/>
            </a:prstGeom>
            <a:ln w="38100" cap="flat" cmpd="sng">
              <a:solidFill>
                <a:srgbClr val="FF6600"/>
              </a:solidFill>
              <a:prstDash val="solid"/>
              <a:headEnd type="none" w="med" len="med"/>
              <a:tailEnd type="none" w="med" len="med"/>
            </a:ln>
          </p:spPr>
        </p:sp>
        <p:sp>
          <p:nvSpPr>
            <p:cNvPr id="32810" name="Line 8"/>
            <p:cNvSpPr/>
            <p:nvPr/>
          </p:nvSpPr>
          <p:spPr>
            <a:xfrm>
              <a:off x="1298" y="3264"/>
              <a:ext cx="0" cy="415"/>
            </a:xfrm>
            <a:prstGeom prst="line">
              <a:avLst/>
            </a:prstGeom>
            <a:ln w="38100" cap="flat" cmpd="sng">
              <a:solidFill>
                <a:srgbClr val="FF6600"/>
              </a:solidFill>
              <a:prstDash val="solid"/>
              <a:headEnd type="none" w="med" len="med"/>
              <a:tailEnd type="none" w="med" len="med"/>
            </a:ln>
          </p:spPr>
        </p:sp>
        <p:sp>
          <p:nvSpPr>
            <p:cNvPr id="32811" name="Line 9"/>
            <p:cNvSpPr/>
            <p:nvPr/>
          </p:nvSpPr>
          <p:spPr>
            <a:xfrm flipH="1" flipV="1">
              <a:off x="1296" y="3792"/>
              <a:ext cx="720" cy="19"/>
            </a:xfrm>
            <a:prstGeom prst="line">
              <a:avLst/>
            </a:prstGeom>
            <a:ln w="38100" cap="flat" cmpd="sng">
              <a:solidFill>
                <a:srgbClr val="FF6600"/>
              </a:solidFill>
              <a:prstDash val="solid"/>
              <a:headEnd type="none" w="med" len="med"/>
              <a:tailEnd type="none" w="med" len="med"/>
            </a:ln>
          </p:spPr>
        </p:sp>
        <p:sp>
          <p:nvSpPr>
            <p:cNvPr id="32812" name="Line 10"/>
            <p:cNvSpPr/>
            <p:nvPr/>
          </p:nvSpPr>
          <p:spPr>
            <a:xfrm flipH="1">
              <a:off x="1968" y="3504"/>
              <a:ext cx="576" cy="336"/>
            </a:xfrm>
            <a:prstGeom prst="line">
              <a:avLst/>
            </a:prstGeom>
            <a:ln w="38100" cap="flat" cmpd="sng">
              <a:solidFill>
                <a:srgbClr val="FF6600"/>
              </a:solidFill>
              <a:prstDash val="solid"/>
              <a:headEnd type="none" w="med" len="med"/>
              <a:tailEnd type="none" w="med" len="med"/>
            </a:ln>
          </p:spPr>
        </p:sp>
        <p:sp>
          <p:nvSpPr>
            <p:cNvPr id="32813" name="Line 11"/>
            <p:cNvSpPr/>
            <p:nvPr/>
          </p:nvSpPr>
          <p:spPr>
            <a:xfrm>
              <a:off x="2112" y="3168"/>
              <a:ext cx="432" cy="288"/>
            </a:xfrm>
            <a:prstGeom prst="line">
              <a:avLst/>
            </a:prstGeom>
            <a:ln w="38100" cap="flat" cmpd="sng">
              <a:solidFill>
                <a:srgbClr val="FF6600"/>
              </a:solidFill>
              <a:prstDash val="solid"/>
              <a:headEnd type="none" w="med" len="med"/>
              <a:tailEnd type="none" w="med" len="med"/>
            </a:ln>
          </p:spPr>
        </p:sp>
        <p:sp>
          <p:nvSpPr>
            <p:cNvPr id="32814" name="Oval 12"/>
            <p:cNvSpPr/>
            <p:nvPr/>
          </p:nvSpPr>
          <p:spPr>
            <a:xfrm>
              <a:off x="1154" y="2978"/>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sp>
          <p:nvSpPr>
            <p:cNvPr id="32815" name="Oval 13"/>
            <p:cNvSpPr/>
            <p:nvPr/>
          </p:nvSpPr>
          <p:spPr>
            <a:xfrm>
              <a:off x="1827" y="3648"/>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V2</a:t>
              </a:r>
            </a:p>
          </p:txBody>
        </p:sp>
        <p:sp>
          <p:nvSpPr>
            <p:cNvPr id="32816" name="Oval 14"/>
            <p:cNvSpPr/>
            <p:nvPr/>
          </p:nvSpPr>
          <p:spPr>
            <a:xfrm>
              <a:off x="1154" y="3648"/>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V1</a:t>
              </a:r>
            </a:p>
          </p:txBody>
        </p:sp>
        <p:sp>
          <p:nvSpPr>
            <p:cNvPr id="32817" name="Oval 15"/>
            <p:cNvSpPr/>
            <p:nvPr/>
          </p:nvSpPr>
          <p:spPr>
            <a:xfrm>
              <a:off x="1824" y="2977"/>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V3</a:t>
              </a:r>
            </a:p>
          </p:txBody>
        </p:sp>
        <p:sp>
          <p:nvSpPr>
            <p:cNvPr id="32818" name="Oval 16"/>
            <p:cNvSpPr/>
            <p:nvPr/>
          </p:nvSpPr>
          <p:spPr>
            <a:xfrm>
              <a:off x="2352" y="333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V4</a:t>
              </a:r>
            </a:p>
          </p:txBody>
        </p:sp>
        <p:sp>
          <p:nvSpPr>
            <p:cNvPr id="32819" name="Rectangle 17"/>
            <p:cNvSpPr/>
            <p:nvPr/>
          </p:nvSpPr>
          <p:spPr>
            <a:xfrm>
              <a:off x="2016" y="3332"/>
              <a:ext cx="67" cy="137"/>
            </a:xfrm>
            <a:prstGeom prst="rect">
              <a:avLst/>
            </a:prstGeom>
            <a:noFill/>
            <a:ln w="12700">
              <a:noFill/>
            </a:ln>
          </p:spPr>
          <p:txBody>
            <a:bodyPr wrap="none" lIns="0" tIns="0" rIns="0" bIns="0">
              <a:spAutoFit/>
            </a:bodyPr>
            <a:lstStyle/>
            <a:p>
              <a:pPr lvl="0"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8</a:t>
              </a:r>
            </a:p>
          </p:txBody>
        </p:sp>
        <p:sp>
          <p:nvSpPr>
            <p:cNvPr id="32820" name="Rectangle 18"/>
            <p:cNvSpPr/>
            <p:nvPr/>
          </p:nvSpPr>
          <p:spPr>
            <a:xfrm>
              <a:off x="1584" y="2900"/>
              <a:ext cx="67" cy="137"/>
            </a:xfrm>
            <a:prstGeom prst="rect">
              <a:avLst/>
            </a:prstGeom>
            <a:noFill/>
            <a:ln w="12700">
              <a:noFill/>
            </a:ln>
          </p:spPr>
          <p:txBody>
            <a:bodyPr wrap="none" lIns="0" tIns="0" rIns="0" bIns="0">
              <a:spAutoFit/>
            </a:bodyPr>
            <a:lstStyle/>
            <a:p>
              <a:pPr lvl="0"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5</a:t>
              </a:r>
            </a:p>
          </p:txBody>
        </p:sp>
        <p:sp>
          <p:nvSpPr>
            <p:cNvPr id="32821" name="Rectangle 19"/>
            <p:cNvSpPr/>
            <p:nvPr/>
          </p:nvSpPr>
          <p:spPr>
            <a:xfrm>
              <a:off x="1632" y="3284"/>
              <a:ext cx="67" cy="136"/>
            </a:xfrm>
            <a:prstGeom prst="rect">
              <a:avLst/>
            </a:prstGeom>
            <a:noFill/>
            <a:ln w="12700">
              <a:noFill/>
            </a:ln>
          </p:spPr>
          <p:txBody>
            <a:bodyPr wrap="none" lIns="0" tIns="0" rIns="0" bIns="0">
              <a:spAutoFit/>
            </a:bodyPr>
            <a:lstStyle/>
            <a:p>
              <a:pPr lvl="0"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6</a:t>
              </a:r>
            </a:p>
          </p:txBody>
        </p:sp>
        <p:sp>
          <p:nvSpPr>
            <p:cNvPr id="32822" name="Rectangle 20"/>
            <p:cNvSpPr/>
            <p:nvPr/>
          </p:nvSpPr>
          <p:spPr>
            <a:xfrm>
              <a:off x="2256" y="3044"/>
              <a:ext cx="66" cy="137"/>
            </a:xfrm>
            <a:prstGeom prst="rect">
              <a:avLst/>
            </a:prstGeom>
            <a:noFill/>
            <a:ln w="12700">
              <a:noFill/>
            </a:ln>
          </p:spPr>
          <p:txBody>
            <a:bodyPr wrap="none" lIns="0" tIns="0" rIns="0" bIns="0">
              <a:spAutoFit/>
            </a:bodyPr>
            <a:lstStyle/>
            <a:p>
              <a:pPr lvl="0"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7</a:t>
              </a:r>
            </a:p>
          </p:txBody>
        </p:sp>
        <p:sp>
          <p:nvSpPr>
            <p:cNvPr id="32823" name="Rectangle 21"/>
            <p:cNvSpPr/>
            <p:nvPr/>
          </p:nvSpPr>
          <p:spPr>
            <a:xfrm>
              <a:off x="2256" y="3678"/>
              <a:ext cx="66" cy="136"/>
            </a:xfrm>
            <a:prstGeom prst="rect">
              <a:avLst/>
            </a:prstGeom>
            <a:noFill/>
            <a:ln w="12700">
              <a:noFill/>
            </a:ln>
          </p:spPr>
          <p:txBody>
            <a:bodyPr wrap="none" lIns="0" tIns="0" rIns="0" bIns="0">
              <a:spAutoFit/>
            </a:bodyPr>
            <a:lstStyle/>
            <a:p>
              <a:pPr lvl="0"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9</a:t>
              </a:r>
            </a:p>
          </p:txBody>
        </p:sp>
        <p:sp>
          <p:nvSpPr>
            <p:cNvPr id="32824" name="Rectangle 22"/>
            <p:cNvSpPr/>
            <p:nvPr/>
          </p:nvSpPr>
          <p:spPr>
            <a:xfrm>
              <a:off x="1152" y="3380"/>
              <a:ext cx="66" cy="136"/>
            </a:xfrm>
            <a:prstGeom prst="rect">
              <a:avLst/>
            </a:prstGeom>
            <a:noFill/>
            <a:ln w="12700">
              <a:noFill/>
            </a:ln>
          </p:spPr>
          <p:txBody>
            <a:bodyPr wrap="none" lIns="0" tIns="0" rIns="0" bIns="0">
              <a:spAutoFit/>
            </a:bodyPr>
            <a:lstStyle/>
            <a:p>
              <a:pPr lvl="0"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3</a:t>
              </a:r>
            </a:p>
          </p:txBody>
        </p:sp>
        <p:sp>
          <p:nvSpPr>
            <p:cNvPr id="32825" name="Rectangle 23"/>
            <p:cNvSpPr/>
            <p:nvPr/>
          </p:nvSpPr>
          <p:spPr>
            <a:xfrm>
              <a:off x="1584" y="3812"/>
              <a:ext cx="67" cy="136"/>
            </a:xfrm>
            <a:prstGeom prst="rect">
              <a:avLst/>
            </a:prstGeom>
            <a:noFill/>
            <a:ln w="12700">
              <a:noFill/>
            </a:ln>
          </p:spPr>
          <p:txBody>
            <a:bodyPr wrap="none" lIns="0" tIns="0" rIns="0" bIns="0">
              <a:spAutoFit/>
            </a:bodyPr>
            <a:lstStyle/>
            <a:p>
              <a:pPr lvl="0"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4</a:t>
              </a:r>
            </a:p>
          </p:txBody>
        </p:sp>
      </p:grpSp>
      <p:graphicFrame>
        <p:nvGraphicFramePr>
          <p:cNvPr id="404504" name="Group 24"/>
          <p:cNvGraphicFramePr>
            <a:graphicFrameLocks noGrp="1"/>
          </p:cNvGraphicFramePr>
          <p:nvPr/>
        </p:nvGraphicFramePr>
        <p:xfrm>
          <a:off x="6038850" y="4652963"/>
          <a:ext cx="2286000" cy="2135188"/>
        </p:xfrm>
        <a:graphic>
          <a:graphicData uri="http://schemas.openxmlformats.org/drawingml/2006/table">
            <a:tbl>
              <a:tblPr/>
              <a:tblGrid>
                <a:gridCol w="457200"/>
                <a:gridCol w="457200"/>
                <a:gridCol w="457200"/>
                <a:gridCol w="457200"/>
                <a:gridCol w="457200"/>
              </a:tblGrid>
              <a:tr h="427038">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cap="flat">
                      <a:noFill/>
                    </a:lnL>
                    <a:lnR>
                      <a:noFill/>
                    </a:lnR>
                    <a:lnT cap="fla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sym typeface="Wingdings" panose="05000000000000000000" pitchFamily="2" charset="2"/>
                        </a:rPr>
                        <a:t>3</a:t>
                      </a:r>
                    </a:p>
                  </a:txBody>
                  <a:tcPr marL="0" marR="0" marT="0" marB="0" anchor="ctr"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6</a:t>
                      </a:r>
                    </a:p>
                  </a:txBody>
                  <a:tcPr marL="0" marR="0" marT="0" marB="0" anchor="ctr"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5</a:t>
                      </a:r>
                    </a:p>
                  </a:txBody>
                  <a:tcPr marL="0" marR="0" marT="0" marB="0" anchor="ctr" horzOverflow="overflow">
                    <a:lnL>
                      <a:noFill/>
                    </a:lnL>
                    <a:lnR>
                      <a:noFill/>
                    </a:lnR>
                    <a:lnT cap="fla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a:noFill/>
                    </a:lnL>
                    <a:lnR cap="flat">
                      <a:noFill/>
                    </a:lnR>
                    <a:lnT cap="flat">
                      <a:noFill/>
                    </a:lnT>
                    <a:lnB>
                      <a:noFill/>
                    </a:lnB>
                    <a:lnTlToBr>
                      <a:noFill/>
                    </a:lnTlToBr>
                    <a:lnBlToTr>
                      <a:noFill/>
                    </a:lnBlToTr>
                    <a:noFill/>
                  </a:tcPr>
                </a:tc>
              </a:tr>
              <a:tr h="427038">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sym typeface="Wingdings" panose="05000000000000000000" pitchFamily="2" charset="2"/>
                        </a:rPr>
                        <a:t>3</a:t>
                      </a:r>
                    </a:p>
                  </a:txBody>
                  <a:tcPr marL="0" marR="0" marT="0" marB="0" anchor="ct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4</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a:noFill/>
                    </a:lnL>
                    <a:lnR cap="flat">
                      <a:noFill/>
                    </a:lnR>
                    <a:lnT>
                      <a:noFill/>
                    </a:lnT>
                    <a:lnB>
                      <a:noFill/>
                    </a:lnB>
                    <a:lnTlToBr>
                      <a:noFill/>
                    </a:lnTlToBr>
                    <a:lnBlToTr>
                      <a:noFill/>
                    </a:lnBlToTr>
                    <a:noFill/>
                  </a:tcPr>
                </a:tc>
              </a:tr>
              <a:tr h="427038">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sym typeface="Wingdings" panose="05000000000000000000" pitchFamily="2" charset="2"/>
                        </a:rPr>
                        <a:t>6</a:t>
                      </a:r>
                    </a:p>
                  </a:txBody>
                  <a:tcPr marL="0" marR="0" marT="0" marB="0" anchor="ct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4</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8</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9</a:t>
                      </a:r>
                    </a:p>
                  </a:txBody>
                  <a:tcPr marL="0" marR="0" marT="0" marB="0" anchor="ctr" horzOverflow="overflow">
                    <a:lnL>
                      <a:noFill/>
                    </a:lnL>
                    <a:lnR cap="flat">
                      <a:noFill/>
                    </a:lnR>
                    <a:lnT>
                      <a:noFill/>
                    </a:lnT>
                    <a:lnB>
                      <a:noFill/>
                    </a:lnB>
                    <a:lnTlToBr>
                      <a:noFill/>
                    </a:lnTlToBr>
                    <a:lnBlToTr>
                      <a:noFill/>
                    </a:lnBlToTr>
                    <a:noFill/>
                  </a:tcPr>
                </a:tc>
              </a:tr>
              <a:tr h="427038">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sym typeface="Wingdings" panose="05000000000000000000" pitchFamily="2" charset="2"/>
                        </a:rPr>
                        <a:t>5</a:t>
                      </a:r>
                    </a:p>
                  </a:txBody>
                  <a:tcPr marL="0" marR="0" marT="0" marB="0" anchor="ctr" horzOverflow="overflow">
                    <a:lnL cap="flat">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8</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a:noFill/>
                    </a:lnL>
                    <a:lnR>
                      <a:noFill/>
                    </a:lnR>
                    <a:lnT>
                      <a:noFill/>
                    </a:lnT>
                    <a:lnB>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7</a:t>
                      </a:r>
                    </a:p>
                  </a:txBody>
                  <a:tcPr marL="0" marR="0" marT="0" marB="0" anchor="ctr" horzOverflow="overflow">
                    <a:lnL>
                      <a:noFill/>
                    </a:lnL>
                    <a:lnR cap="flat">
                      <a:noFill/>
                    </a:lnR>
                    <a:lnT>
                      <a:noFill/>
                    </a:lnT>
                    <a:lnB>
                      <a:noFill/>
                    </a:lnB>
                    <a:lnTlToBr>
                      <a:noFill/>
                    </a:lnTlToBr>
                    <a:lnBlToTr>
                      <a:noFill/>
                    </a:lnBlToTr>
                    <a:noFill/>
                  </a:tcPr>
                </a:tc>
              </a:tr>
              <a:tr h="427038">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cap="flat">
                      <a:noFill/>
                    </a:lnL>
                    <a:lnR>
                      <a:noFill/>
                    </a:lnR>
                    <a:lnT>
                      <a:noFill/>
                    </a:lnT>
                    <a:lnB cap="flat">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9</a:t>
                      </a:r>
                    </a:p>
                  </a:txBody>
                  <a:tcPr marL="0" marR="0" marT="0" marB="0" anchor="ctr"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7</a:t>
                      </a:r>
                    </a:p>
                  </a:txBody>
                  <a:tcPr marL="0" marR="0" marT="0" marB="0" anchor="ctr" horzOverflow="overflow">
                    <a:lnL>
                      <a:noFill/>
                    </a:lnL>
                    <a:lnR>
                      <a:noFill/>
                    </a:lnR>
                    <a:lnT>
                      <a:noFill/>
                    </a:lnT>
                    <a:lnB cap="flat">
                      <a:noFill/>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a:t>
                      </a:r>
                    </a:p>
                  </a:txBody>
                  <a:tcPr marL="0" marR="0" marT="0" marB="0" anchor="ctr" horzOverflow="overflow">
                    <a:lnL>
                      <a:noFill/>
                    </a:lnL>
                    <a:lnR cap="flat">
                      <a:noFill/>
                    </a:lnR>
                    <a:lnT>
                      <a:noFill/>
                    </a:lnT>
                    <a:lnB cap="flat">
                      <a:noFill/>
                    </a:lnB>
                    <a:lnTlToBr>
                      <a:noFill/>
                    </a:lnTlToBr>
                    <a:lnBlToTr>
                      <a:noFill/>
                    </a:lnBlToTr>
                    <a:noFill/>
                  </a:tcPr>
                </a:tc>
              </a:tr>
            </a:tbl>
          </a:graphicData>
        </a:graphic>
      </p:graphicFrame>
      <p:sp>
        <p:nvSpPr>
          <p:cNvPr id="404550" name="AutoShape 70"/>
          <p:cNvSpPr/>
          <p:nvPr/>
        </p:nvSpPr>
        <p:spPr>
          <a:xfrm>
            <a:off x="5962650" y="4652963"/>
            <a:ext cx="136525" cy="2057400"/>
          </a:xfrm>
          <a:prstGeom prst="leftBracket">
            <a:avLst>
              <a:gd name="adj" fmla="val 125581"/>
            </a:avLst>
          </a:prstGeom>
          <a:noFill/>
          <a:ln w="19050"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04551" name="AutoShape 71"/>
          <p:cNvSpPr/>
          <p:nvPr/>
        </p:nvSpPr>
        <p:spPr>
          <a:xfrm>
            <a:off x="8267700" y="4652963"/>
            <a:ext cx="133350" cy="2057400"/>
          </a:xfrm>
          <a:prstGeom prst="rightBracket">
            <a:avLst>
              <a:gd name="adj" fmla="val 128571"/>
            </a:avLst>
          </a:prstGeom>
          <a:noFill/>
          <a:ln w="19050"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04552" name="Text Box 72"/>
          <p:cNvSpPr txBox="1"/>
          <p:nvPr/>
        </p:nvSpPr>
        <p:spPr>
          <a:xfrm>
            <a:off x="5124450" y="5338763"/>
            <a:ext cx="762000" cy="457200"/>
          </a:xfrm>
          <a:prstGeom prst="rect">
            <a:avLst/>
          </a:prstGeom>
          <a:noFill/>
          <a:ln w="12700">
            <a:noFill/>
          </a:ln>
        </p:spPr>
        <p:txBody>
          <a:bodyPr>
            <a:spAutoFit/>
          </a:bodyPr>
          <a:lstStyle/>
          <a:p>
            <a:pPr lvl="0" eaLnBrk="1" latinLnBrk="0" hangingPunct="1">
              <a:spcBef>
                <a:spcPct val="0"/>
              </a:spcBef>
              <a:buNone/>
            </a:pPr>
            <a:r>
              <a:rPr lang="en-US" altLang="zh-CN" b="0" dirty="0">
                <a:latin typeface="Times New Roman" panose="02020603050405020304" pitchFamily="18" charset="0"/>
                <a:ea typeface="宋体" panose="02010600030101010101" pitchFamily="2" charset="-122"/>
              </a:rPr>
              <a:t>C= </a:t>
            </a:r>
          </a:p>
        </p:txBody>
      </p:sp>
      <p:sp>
        <p:nvSpPr>
          <p:cNvPr id="32802" name="Text Box 73"/>
          <p:cNvSpPr txBox="1"/>
          <p:nvPr/>
        </p:nvSpPr>
        <p:spPr>
          <a:xfrm>
            <a:off x="933450" y="1922463"/>
            <a:ext cx="8077200" cy="2465387"/>
          </a:xfrm>
          <a:prstGeom prst="rect">
            <a:avLst/>
          </a:prstGeom>
          <a:noFill/>
          <a:ln w="9525">
            <a:noFill/>
          </a:ln>
        </p:spPr>
        <p:txBody>
          <a:bodyPr>
            <a:spAutoFit/>
          </a:bodyPr>
          <a:lstStyle/>
          <a:p>
            <a:pPr lvl="0" eaLnBrk="1" latinLnBrk="0" hangingPunct="1">
              <a:lnSpc>
                <a:spcPct val="130000"/>
              </a:lnSpc>
              <a:spcBef>
                <a:spcPct val="0"/>
              </a:spcBef>
              <a:buNone/>
            </a:pPr>
            <a:r>
              <a:rPr lang="zh-CN" altLang="en-US" b="0" dirty="0">
                <a:latin typeface="Times New Roman" panose="02020603050405020304" pitchFamily="18" charset="0"/>
                <a:ea typeface="宋体" panose="02010600030101010101" pitchFamily="2" charset="-122"/>
              </a:rPr>
              <a:t>若</a:t>
            </a:r>
            <a:r>
              <a:rPr lang="en-US" altLang="zh-CN" b="0" dirty="0">
                <a:latin typeface="Times New Roman" panose="02020603050405020304" pitchFamily="18" charset="0"/>
                <a:ea typeface="宋体" panose="02010600030101010101" pitchFamily="2" charset="-122"/>
              </a:rPr>
              <a:t>G</a:t>
            </a:r>
            <a:r>
              <a:rPr lang="zh-CN" altLang="en-US" b="0" dirty="0">
                <a:latin typeface="Times New Roman" panose="02020603050405020304" pitchFamily="18" charset="0"/>
                <a:ea typeface="宋体" panose="02010600030101010101" pitchFamily="2" charset="-122"/>
              </a:rPr>
              <a:t>是带权图，则邻接矩阵定义为：</a:t>
            </a:r>
          </a:p>
          <a:p>
            <a:pPr lvl="0" eaLnBrk="1" latinLnBrk="0" hangingPunct="1">
              <a:lnSpc>
                <a:spcPct val="130000"/>
              </a:lnSpc>
              <a:spcBef>
                <a:spcPct val="0"/>
              </a:spcBef>
              <a:buNone/>
            </a:pPr>
            <a:r>
              <a:rPr lang="zh-CN" altLang="en-US" b="0" dirty="0">
                <a:latin typeface="Times New Roman" panose="02020603050405020304" pitchFamily="18" charset="0"/>
                <a:ea typeface="宋体" panose="02010600030101010101" pitchFamily="2" charset="-122"/>
              </a:rPr>
              <a:t>	 </a:t>
            </a:r>
            <a:r>
              <a:rPr lang="en-US" altLang="zh-CN" b="0" dirty="0">
                <a:latin typeface="Times New Roman" panose="02020603050405020304" pitchFamily="18" charset="0"/>
                <a:ea typeface="宋体" panose="02010600030101010101" pitchFamily="2" charset="-122"/>
              </a:rPr>
              <a:t>w</a:t>
            </a:r>
            <a:r>
              <a:rPr lang="en-US" altLang="zh-CN" b="0" baseline="-25000" dirty="0">
                <a:latin typeface="Times New Roman" panose="02020603050405020304" pitchFamily="18" charset="0"/>
                <a:ea typeface="宋体" panose="02010600030101010101" pitchFamily="2" charset="-122"/>
              </a:rPr>
              <a:t>ij</a:t>
            </a:r>
            <a:r>
              <a:rPr lang="en-US" altLang="zh-CN" b="0" dirty="0">
                <a:latin typeface="Times New Roman" panose="02020603050405020304" pitchFamily="18" charset="0"/>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若</a:t>
            </a:r>
            <a:r>
              <a:rPr lang="en-US" altLang="zh-CN" b="0" dirty="0">
                <a:latin typeface="Times New Roman" panose="02020603050405020304" pitchFamily="18" charset="0"/>
                <a:ea typeface="宋体" panose="02010600030101010101" pitchFamily="2" charset="-122"/>
              </a:rPr>
              <a:t>(v</a:t>
            </a:r>
            <a:r>
              <a:rPr lang="en-US" altLang="zh-CN" b="0" baseline="-30000" dirty="0">
                <a:latin typeface="Times New Roman" panose="02020603050405020304" pitchFamily="18" charset="0"/>
                <a:ea typeface="宋体" panose="02010600030101010101" pitchFamily="2" charset="-122"/>
              </a:rPr>
              <a:t>i</a:t>
            </a:r>
            <a:r>
              <a:rPr lang="en-US" altLang="zh-CN" b="0" dirty="0">
                <a:latin typeface="Times New Roman" panose="02020603050405020304" pitchFamily="18" charset="0"/>
                <a:ea typeface="宋体" panose="02010600030101010101" pitchFamily="2" charset="-122"/>
              </a:rPr>
              <a:t>,v</a:t>
            </a:r>
            <a:r>
              <a:rPr lang="en-US" altLang="zh-CN" b="0" baseline="-30000" dirty="0">
                <a:latin typeface="Times New Roman" panose="02020603050405020304" pitchFamily="18" charset="0"/>
                <a:ea typeface="宋体" panose="02010600030101010101" pitchFamily="2" charset="-122"/>
              </a:rPr>
              <a:t>j</a:t>
            </a:r>
            <a:r>
              <a:rPr lang="en-US" altLang="zh-CN" b="0" dirty="0">
                <a:latin typeface="Times New Roman" panose="02020603050405020304" pitchFamily="18" charset="0"/>
                <a:ea typeface="宋体" panose="02010600030101010101" pitchFamily="2" charset="-122"/>
              </a:rPr>
              <a:t>)</a:t>
            </a:r>
            <a:r>
              <a:rPr lang="zh-CN" altLang="en-US" b="0" dirty="0">
                <a:latin typeface="Times New Roman" panose="02020603050405020304" pitchFamily="18" charset="0"/>
                <a:ea typeface="宋体" panose="02010600030101010101" pitchFamily="2" charset="-122"/>
              </a:rPr>
              <a:t>或</a:t>
            </a:r>
            <a:r>
              <a:rPr lang="en-US" altLang="zh-CN" b="0" dirty="0">
                <a:latin typeface="Times New Roman" panose="02020603050405020304" pitchFamily="18" charset="0"/>
                <a:ea typeface="宋体" panose="02010600030101010101" pitchFamily="2" charset="-122"/>
              </a:rPr>
              <a:t>&lt;v</a:t>
            </a:r>
            <a:r>
              <a:rPr lang="en-US" altLang="zh-CN" b="0" baseline="-30000" dirty="0">
                <a:latin typeface="Times New Roman" panose="02020603050405020304" pitchFamily="18" charset="0"/>
                <a:ea typeface="宋体" panose="02010600030101010101" pitchFamily="2" charset="-122"/>
              </a:rPr>
              <a:t>i</a:t>
            </a:r>
            <a:r>
              <a:rPr lang="en-US" altLang="zh-CN" b="0" dirty="0">
                <a:latin typeface="Times New Roman" panose="02020603050405020304" pitchFamily="18" charset="0"/>
                <a:ea typeface="宋体" panose="02010600030101010101" pitchFamily="2" charset="-122"/>
              </a:rPr>
              <a:t>,v</a:t>
            </a:r>
            <a:r>
              <a:rPr lang="en-US" altLang="zh-CN" b="0" baseline="-30000" dirty="0">
                <a:latin typeface="Times New Roman" panose="02020603050405020304" pitchFamily="18" charset="0"/>
                <a:ea typeface="宋体" panose="02010600030101010101" pitchFamily="2" charset="-122"/>
              </a:rPr>
              <a:t>j</a:t>
            </a:r>
            <a:r>
              <a:rPr lang="en-US" altLang="zh-CN" b="0" dirty="0">
                <a:latin typeface="Times New Roman" panose="02020603050405020304" pitchFamily="18" charset="0"/>
                <a:ea typeface="宋体" panose="02010600030101010101" pitchFamily="2" charset="-122"/>
              </a:rPr>
              <a:t>&gt;</a:t>
            </a:r>
            <a:r>
              <a:rPr lang="zh-CN" altLang="en-US" b="0" dirty="0">
                <a:latin typeface="Times New Roman" panose="02020603050405020304" pitchFamily="18" charset="0"/>
                <a:ea typeface="宋体" panose="02010600030101010101" pitchFamily="2" charset="-122"/>
              </a:rPr>
              <a:t>是</a:t>
            </a:r>
            <a:r>
              <a:rPr lang="en-US" altLang="zh-CN" b="0" dirty="0">
                <a:latin typeface="Times New Roman" panose="02020603050405020304" pitchFamily="18" charset="0"/>
                <a:ea typeface="宋体" panose="02010600030101010101" pitchFamily="2" charset="-122"/>
              </a:rPr>
              <a:t>E(G)</a:t>
            </a:r>
            <a:r>
              <a:rPr lang="zh-CN" altLang="en-US" b="0" dirty="0">
                <a:latin typeface="Times New Roman" panose="02020603050405020304" pitchFamily="18" charset="0"/>
                <a:ea typeface="宋体" panose="02010600030101010101" pitchFamily="2" charset="-122"/>
              </a:rPr>
              <a:t>中的边 </a:t>
            </a:r>
          </a:p>
          <a:p>
            <a:pPr lvl="0" eaLnBrk="1" latinLnBrk="0" hangingPunct="1">
              <a:lnSpc>
                <a:spcPct val="130000"/>
              </a:lnSpc>
              <a:spcBef>
                <a:spcPct val="0"/>
              </a:spcBef>
              <a:buNone/>
            </a:pPr>
            <a:r>
              <a:rPr lang="zh-CN" altLang="en-US" b="0" dirty="0">
                <a:latin typeface="Times New Roman" panose="02020603050405020304" pitchFamily="18" charset="0"/>
                <a:ea typeface="宋体" panose="02010600030101010101" pitchFamily="2" charset="-122"/>
              </a:rPr>
              <a:t>	 ∞    若</a:t>
            </a:r>
            <a:r>
              <a:rPr lang="en-US" altLang="zh-CN" b="0" dirty="0">
                <a:latin typeface="Times New Roman" panose="02020603050405020304" pitchFamily="18" charset="0"/>
                <a:ea typeface="宋体" panose="02010600030101010101" pitchFamily="2" charset="-122"/>
              </a:rPr>
              <a:t>(v</a:t>
            </a:r>
            <a:r>
              <a:rPr lang="en-US" altLang="zh-CN" b="0" baseline="-30000" dirty="0">
                <a:latin typeface="Times New Roman" panose="02020603050405020304" pitchFamily="18" charset="0"/>
                <a:ea typeface="宋体" panose="02010600030101010101" pitchFamily="2" charset="-122"/>
              </a:rPr>
              <a:t>i</a:t>
            </a:r>
            <a:r>
              <a:rPr lang="en-US" altLang="zh-CN" b="0" dirty="0">
                <a:latin typeface="Times New Roman" panose="02020603050405020304" pitchFamily="18" charset="0"/>
                <a:ea typeface="宋体" panose="02010600030101010101" pitchFamily="2" charset="-122"/>
              </a:rPr>
              <a:t>,v</a:t>
            </a:r>
            <a:r>
              <a:rPr lang="en-US" altLang="zh-CN" b="0" baseline="-30000" dirty="0">
                <a:latin typeface="Times New Roman" panose="02020603050405020304" pitchFamily="18" charset="0"/>
                <a:ea typeface="宋体" panose="02010600030101010101" pitchFamily="2" charset="-122"/>
              </a:rPr>
              <a:t>j</a:t>
            </a:r>
            <a:r>
              <a:rPr lang="en-US" altLang="zh-CN" b="0" dirty="0">
                <a:latin typeface="Times New Roman" panose="02020603050405020304" pitchFamily="18" charset="0"/>
                <a:ea typeface="宋体" panose="02010600030101010101" pitchFamily="2" charset="-122"/>
              </a:rPr>
              <a:t>)</a:t>
            </a:r>
            <a:r>
              <a:rPr lang="zh-CN" altLang="en-US" b="0" dirty="0">
                <a:latin typeface="Times New Roman" panose="02020603050405020304" pitchFamily="18" charset="0"/>
                <a:ea typeface="宋体" panose="02010600030101010101" pitchFamily="2" charset="-122"/>
              </a:rPr>
              <a:t>或</a:t>
            </a:r>
            <a:r>
              <a:rPr lang="en-US" altLang="zh-CN" b="0" dirty="0">
                <a:latin typeface="Times New Roman" panose="02020603050405020304" pitchFamily="18" charset="0"/>
                <a:ea typeface="宋体" panose="02010600030101010101" pitchFamily="2" charset="-122"/>
              </a:rPr>
              <a:t>&lt;v</a:t>
            </a:r>
            <a:r>
              <a:rPr lang="en-US" altLang="zh-CN" b="0" baseline="-30000" dirty="0">
                <a:latin typeface="Times New Roman" panose="02020603050405020304" pitchFamily="18" charset="0"/>
                <a:ea typeface="宋体" panose="02010600030101010101" pitchFamily="2" charset="-122"/>
              </a:rPr>
              <a:t>i</a:t>
            </a:r>
            <a:r>
              <a:rPr lang="en-US" altLang="zh-CN" b="0" dirty="0">
                <a:latin typeface="Times New Roman" panose="02020603050405020304" pitchFamily="18" charset="0"/>
                <a:ea typeface="宋体" panose="02010600030101010101" pitchFamily="2" charset="-122"/>
              </a:rPr>
              <a:t>,v</a:t>
            </a:r>
            <a:r>
              <a:rPr lang="en-US" altLang="zh-CN" b="0" baseline="-30000" dirty="0">
                <a:latin typeface="Times New Roman" panose="02020603050405020304" pitchFamily="18" charset="0"/>
                <a:ea typeface="宋体" panose="02010600030101010101" pitchFamily="2" charset="-122"/>
              </a:rPr>
              <a:t>j</a:t>
            </a:r>
            <a:r>
              <a:rPr lang="en-US" altLang="zh-CN" b="0" dirty="0">
                <a:latin typeface="Times New Roman" panose="02020603050405020304" pitchFamily="18" charset="0"/>
                <a:ea typeface="宋体" panose="02010600030101010101" pitchFamily="2" charset="-122"/>
              </a:rPr>
              <a:t>&gt;</a:t>
            </a:r>
            <a:r>
              <a:rPr lang="zh-CN" altLang="en-US" b="0" dirty="0">
                <a:latin typeface="Times New Roman" panose="02020603050405020304" pitchFamily="18" charset="0"/>
                <a:ea typeface="宋体" panose="02010600030101010101" pitchFamily="2" charset="-122"/>
              </a:rPr>
              <a:t>不是</a:t>
            </a:r>
            <a:r>
              <a:rPr lang="en-US" altLang="zh-CN" b="0" dirty="0">
                <a:latin typeface="Times New Roman" panose="02020603050405020304" pitchFamily="18" charset="0"/>
                <a:ea typeface="宋体" panose="02010600030101010101" pitchFamily="2" charset="-122"/>
              </a:rPr>
              <a:t>E(G)</a:t>
            </a:r>
            <a:r>
              <a:rPr lang="zh-CN" altLang="en-US" b="0" dirty="0">
                <a:latin typeface="Times New Roman" panose="02020603050405020304" pitchFamily="18" charset="0"/>
                <a:ea typeface="宋体" panose="02010600030101010101" pitchFamily="2" charset="-122"/>
              </a:rPr>
              <a:t>中的边 </a:t>
            </a:r>
          </a:p>
          <a:p>
            <a:pPr lvl="0" eaLnBrk="1" latinLnBrk="0" hangingPunct="1">
              <a:lnSpc>
                <a:spcPct val="130000"/>
              </a:lnSpc>
              <a:spcBef>
                <a:spcPct val="0"/>
              </a:spcBef>
              <a:buNone/>
            </a:pPr>
            <a:r>
              <a:rPr lang="zh-CN" altLang="en-US" b="0" dirty="0">
                <a:latin typeface="Times New Roman" panose="02020603050405020304" pitchFamily="18" charset="0"/>
                <a:ea typeface="宋体" panose="02010600030101010101" pitchFamily="2" charset="-122"/>
              </a:rPr>
              <a:t>其中	</a:t>
            </a:r>
            <a:r>
              <a:rPr lang="en-US" altLang="zh-CN" b="0" dirty="0">
                <a:latin typeface="Times New Roman" panose="02020603050405020304" pitchFamily="18" charset="0"/>
                <a:ea typeface="宋体" panose="02010600030101010101" pitchFamily="2" charset="-122"/>
              </a:rPr>
              <a:t>w</a:t>
            </a:r>
            <a:r>
              <a:rPr lang="en-US" altLang="zh-CN" b="0" baseline="-30000" dirty="0">
                <a:latin typeface="Times New Roman" panose="02020603050405020304" pitchFamily="18" charset="0"/>
                <a:ea typeface="宋体" panose="02010600030101010101" pitchFamily="2" charset="-122"/>
              </a:rPr>
              <a:t>ij</a:t>
            </a:r>
            <a:r>
              <a:rPr lang="zh-CN" altLang="en-US" b="0" dirty="0">
                <a:latin typeface="Times New Roman" panose="02020603050405020304" pitchFamily="18" charset="0"/>
                <a:ea typeface="宋体" panose="02010600030101010101" pitchFamily="2" charset="-122"/>
              </a:rPr>
              <a:t>表示边上的权值；</a:t>
            </a:r>
          </a:p>
          <a:p>
            <a:pPr lvl="0" eaLnBrk="1" latinLnBrk="0" hangingPunct="1">
              <a:lnSpc>
                <a:spcPct val="130000"/>
              </a:lnSpc>
              <a:spcBef>
                <a:spcPct val="0"/>
              </a:spcBef>
              <a:buNone/>
            </a:pPr>
            <a:r>
              <a:rPr lang="zh-CN" altLang="en-US" b="0" dirty="0">
                <a:latin typeface="Times New Roman" panose="02020603050405020304" pitchFamily="18" charset="0"/>
                <a:ea typeface="宋体" panose="02010600030101010101" pitchFamily="2" charset="-122"/>
              </a:rPr>
              <a:t>	∞表示大于所有边上权值的数。 </a:t>
            </a:r>
          </a:p>
        </p:txBody>
      </p:sp>
      <p:sp>
        <p:nvSpPr>
          <p:cNvPr id="32803" name="AutoShape 74"/>
          <p:cNvSpPr/>
          <p:nvPr/>
        </p:nvSpPr>
        <p:spPr>
          <a:xfrm>
            <a:off x="1771650" y="2606675"/>
            <a:ext cx="152400" cy="990600"/>
          </a:xfrm>
          <a:prstGeom prst="leftBrace">
            <a:avLst>
              <a:gd name="adj1" fmla="val 54166"/>
              <a:gd name="adj2" fmla="val 50000"/>
            </a:avLst>
          </a:prstGeom>
          <a:noFill/>
          <a:ln w="28575" cap="flat" cmpd="sng">
            <a:solidFill>
              <a:schemeClr val="tx1"/>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2804" name="Text Box 75"/>
          <p:cNvSpPr txBox="1"/>
          <p:nvPr/>
        </p:nvSpPr>
        <p:spPr>
          <a:xfrm>
            <a:off x="323850" y="2835275"/>
            <a:ext cx="1531938" cy="457200"/>
          </a:xfrm>
          <a:prstGeom prst="rect">
            <a:avLst/>
          </a:prstGeom>
          <a:noFill/>
          <a:ln w="12700">
            <a:noFill/>
          </a:ln>
        </p:spPr>
        <p:txBody>
          <a:bodyPr>
            <a:spAutoFit/>
          </a:bodyPr>
          <a:lstStyle/>
          <a:p>
            <a:pPr lvl="0" eaLnBrk="1" latinLnBrk="0" hangingPunct="1">
              <a:spcBef>
                <a:spcPct val="0"/>
              </a:spcBef>
              <a:buNone/>
            </a:pPr>
            <a:r>
              <a:rPr lang="en-US" altLang="zh-CN" b="0" dirty="0">
                <a:latin typeface="Times New Roman" panose="02020603050405020304" pitchFamily="18" charset="0"/>
                <a:ea typeface="宋体" panose="02010600030101010101" pitchFamily="2" charset="-122"/>
              </a:rPr>
              <a:t>A[i][j]= </a:t>
            </a:r>
          </a:p>
        </p:txBody>
      </p:sp>
      <p:sp>
        <p:nvSpPr>
          <p:cNvPr id="32805" name="Rectangle 76"/>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2806" name="Rectangle 77"/>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邻接矩阵</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ntr" presetSubtype="16" fill="hold" nodeType="clickEffect">
                                  <p:stCondLst>
                                    <p:cond delay="0"/>
                                  </p:stCondLst>
                                  <p:childTnLst>
                                    <p:set>
                                      <p:cBhvr>
                                        <p:cTn id="6" dur="1" fill="hold">
                                          <p:stCondLst>
                                            <p:cond delay="0"/>
                                          </p:stCondLst>
                                        </p:cTn>
                                        <p:tgtEl>
                                          <p:spTgt spid="404484"/>
                                        </p:tgtEl>
                                        <p:attrNameLst>
                                          <p:attrName>style.visibility</p:attrName>
                                        </p:attrNameLst>
                                      </p:cBhvr>
                                      <p:to>
                                        <p:strVal val="visible"/>
                                      </p:to>
                                    </p:set>
                                    <p:animEffect transition="in" filter="diamond(in)">
                                      <p:cBhvr>
                                        <p:cTn id="7" dur="500"/>
                                        <p:tgtEl>
                                          <p:spTgt spid="404484"/>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4" fill="hold" nodeType="clickEffect">
                                  <p:stCondLst>
                                    <p:cond delay="0"/>
                                  </p:stCondLst>
                                  <p:childTnLst>
                                    <p:set>
                                      <p:cBhvr>
                                        <p:cTn id="11" dur="1" fill="hold">
                                          <p:stCondLst>
                                            <p:cond delay="0"/>
                                          </p:stCondLst>
                                        </p:cTn>
                                        <p:tgtEl>
                                          <p:spTgt spid="404504"/>
                                        </p:tgtEl>
                                        <p:attrNameLst>
                                          <p:attrName>style.visibility</p:attrName>
                                        </p:attrNameLst>
                                      </p:cBhvr>
                                      <p:to>
                                        <p:strVal val="visible"/>
                                      </p:to>
                                    </p:set>
                                    <p:animEffect transition="in" filter="wheel(4)">
                                      <p:cBhvr>
                                        <p:cTn id="12" dur="1000"/>
                                        <p:tgtEl>
                                          <p:spTgt spid="404504"/>
                                        </p:tgtEl>
                                      </p:cBhvr>
                                    </p:animEffect>
                                  </p:childTnLst>
                                </p:cTn>
                              </p:par>
                              <p:par>
                                <p:cTn id="13" presetID="21" presetClass="entr" presetSubtype="4" fill="hold" grpId="0" nodeType="withEffect">
                                  <p:stCondLst>
                                    <p:cond delay="0"/>
                                  </p:stCondLst>
                                  <p:childTnLst>
                                    <p:set>
                                      <p:cBhvr>
                                        <p:cTn id="14" dur="1" fill="hold">
                                          <p:stCondLst>
                                            <p:cond delay="0"/>
                                          </p:stCondLst>
                                        </p:cTn>
                                        <p:tgtEl>
                                          <p:spTgt spid="404550"/>
                                        </p:tgtEl>
                                        <p:attrNameLst>
                                          <p:attrName>style.visibility</p:attrName>
                                        </p:attrNameLst>
                                      </p:cBhvr>
                                      <p:to>
                                        <p:strVal val="visible"/>
                                      </p:to>
                                    </p:set>
                                    <p:animEffect transition="in" filter="wheel(4)">
                                      <p:cBhvr>
                                        <p:cTn id="15" dur="1000"/>
                                        <p:tgtEl>
                                          <p:spTgt spid="404550"/>
                                        </p:tgtEl>
                                      </p:cBhvr>
                                    </p:animEffect>
                                  </p:childTnLst>
                                </p:cTn>
                              </p:par>
                              <p:par>
                                <p:cTn id="16" presetID="21" presetClass="entr" presetSubtype="4" fill="hold" grpId="0" nodeType="withEffect">
                                  <p:stCondLst>
                                    <p:cond delay="0"/>
                                  </p:stCondLst>
                                  <p:childTnLst>
                                    <p:set>
                                      <p:cBhvr>
                                        <p:cTn id="17" dur="1" fill="hold">
                                          <p:stCondLst>
                                            <p:cond delay="0"/>
                                          </p:stCondLst>
                                        </p:cTn>
                                        <p:tgtEl>
                                          <p:spTgt spid="404551"/>
                                        </p:tgtEl>
                                        <p:attrNameLst>
                                          <p:attrName>style.visibility</p:attrName>
                                        </p:attrNameLst>
                                      </p:cBhvr>
                                      <p:to>
                                        <p:strVal val="visible"/>
                                      </p:to>
                                    </p:set>
                                    <p:animEffect transition="in" filter="wheel(4)">
                                      <p:cBhvr>
                                        <p:cTn id="18" dur="1000"/>
                                        <p:tgtEl>
                                          <p:spTgt spid="404551"/>
                                        </p:tgtEl>
                                      </p:cBhvr>
                                    </p:animEffect>
                                  </p:childTnLst>
                                </p:cTn>
                              </p:par>
                              <p:par>
                                <p:cTn id="19" presetID="21" presetClass="entr" presetSubtype="4" fill="hold" grpId="0" nodeType="withEffect">
                                  <p:stCondLst>
                                    <p:cond delay="0"/>
                                  </p:stCondLst>
                                  <p:childTnLst>
                                    <p:set>
                                      <p:cBhvr>
                                        <p:cTn id="20" dur="1" fill="hold">
                                          <p:stCondLst>
                                            <p:cond delay="0"/>
                                          </p:stCondLst>
                                        </p:cTn>
                                        <p:tgtEl>
                                          <p:spTgt spid="404552"/>
                                        </p:tgtEl>
                                        <p:attrNameLst>
                                          <p:attrName>style.visibility</p:attrName>
                                        </p:attrNameLst>
                                      </p:cBhvr>
                                      <p:to>
                                        <p:strVal val="visible"/>
                                      </p:to>
                                    </p:set>
                                    <p:animEffect transition="in" filter="wheel(4)">
                                      <p:cBhvr>
                                        <p:cTn id="21" dur="1000"/>
                                        <p:tgtEl>
                                          <p:spTgt spid="4045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4550" grpId="0" animBg="1"/>
      <p:bldP spid="404551" grpId="0" animBg="1"/>
      <p:bldP spid="404552" grpId="0"/>
    </p:bldLst>
  </p:timing>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椭圆 26"/>
          <p:cNvGrpSpPr/>
          <p:nvPr/>
        </p:nvGrpSpPr>
        <p:grpSpPr>
          <a:xfrm>
            <a:off x="-79375" y="4381500"/>
            <a:ext cx="10058400" cy="2249488"/>
            <a:chOff x="-50" y="2070"/>
            <a:chExt cx="6336" cy="1063"/>
          </a:xfrm>
        </p:grpSpPr>
        <p:pic>
          <p:nvPicPr>
            <p:cNvPr id="5138" name="椭圆 26"/>
            <p:cNvPicPr/>
            <p:nvPr/>
          </p:nvPicPr>
          <p:blipFill>
            <a:blip r:embed="rId2"/>
            <a:stretch>
              <a:fillRect/>
            </a:stretch>
          </p:blipFill>
          <p:spPr>
            <a:xfrm>
              <a:off x="-50" y="2070"/>
              <a:ext cx="6336" cy="1063"/>
            </a:xfrm>
            <a:prstGeom prst="rect">
              <a:avLst/>
            </a:prstGeom>
            <a:noFill/>
            <a:ln w="9525">
              <a:noFill/>
            </a:ln>
          </p:spPr>
        </p:pic>
        <p:sp>
          <p:nvSpPr>
            <p:cNvPr id="5139" name="Text Box 4"/>
            <p:cNvSpPr txBox="1"/>
            <p:nvPr/>
          </p:nvSpPr>
          <p:spPr>
            <a:xfrm rot="-389275">
              <a:off x="867" y="2326"/>
              <a:ext cx="4504" cy="551"/>
            </a:xfrm>
            <a:prstGeom prst="rect">
              <a:avLst/>
            </a:prstGeom>
            <a:noFill/>
            <a:ln w="9525">
              <a:noFill/>
            </a:ln>
          </p:spPr>
          <p:txBody>
            <a:bodyPr anchor="ctr"/>
            <a:lstStyle/>
            <a:p>
              <a:pPr lvl="0" algn="ctr" eaLnBrk="1" latinLnBrk="0" hangingPunct="1">
                <a:spcBef>
                  <a:spcPct val="0"/>
                </a:spcBef>
                <a:buNone/>
              </a:pPr>
              <a:endParaRPr lang="zh-CN" altLang="en-US" sz="1000" b="0" dirty="0">
                <a:solidFill>
                  <a:srgbClr val="FFFFFF"/>
                </a:solidFill>
                <a:latin typeface="Calibri" panose="020F0502020204030204" pitchFamily="34" charset="0"/>
                <a:ea typeface="宋体" panose="02010600030101010101" pitchFamily="2" charset="-122"/>
              </a:endParaRPr>
            </a:p>
          </p:txBody>
        </p:sp>
      </p:grpSp>
      <p:pic>
        <p:nvPicPr>
          <p:cNvPr id="23" name="圆角矩形 22"/>
          <p:cNvPicPr>
            <a:picLocks noChangeAspect="1"/>
          </p:cNvPicPr>
          <p:nvPr/>
        </p:nvPicPr>
        <p:blipFill>
          <a:blip r:embed="rId3"/>
          <a:stretch>
            <a:fillRect/>
          </a:stretch>
        </p:blipFill>
        <p:spPr>
          <a:xfrm>
            <a:off x="7212013" y="2576513"/>
            <a:ext cx="1517650" cy="1081087"/>
          </a:xfrm>
          <a:prstGeom prst="rect">
            <a:avLst/>
          </a:prstGeom>
          <a:noFill/>
          <a:ln w="9525">
            <a:noFill/>
          </a:ln>
        </p:spPr>
      </p:pic>
      <p:pic>
        <p:nvPicPr>
          <p:cNvPr id="24" name="圆角矩形 23"/>
          <p:cNvPicPr>
            <a:picLocks noChangeAspect="1"/>
          </p:cNvPicPr>
          <p:nvPr/>
        </p:nvPicPr>
        <p:blipFill>
          <a:blip r:embed="rId4"/>
          <a:stretch>
            <a:fillRect/>
          </a:stretch>
        </p:blipFill>
        <p:spPr>
          <a:xfrm>
            <a:off x="6821488" y="1593850"/>
            <a:ext cx="1706562" cy="1414463"/>
          </a:xfrm>
          <a:prstGeom prst="rect">
            <a:avLst/>
          </a:prstGeom>
          <a:noFill/>
          <a:ln w="9525">
            <a:noFill/>
          </a:ln>
        </p:spPr>
      </p:pic>
      <p:sp>
        <p:nvSpPr>
          <p:cNvPr id="33" name="矩形 32"/>
          <p:cNvSpPr/>
          <p:nvPr/>
        </p:nvSpPr>
        <p:spPr>
          <a:xfrm>
            <a:off x="0" y="4051300"/>
            <a:ext cx="9144000" cy="1395413"/>
          </a:xfrm>
          <a:prstGeom prst="rect">
            <a:avLst/>
          </a:prstGeom>
          <a:solidFill>
            <a:schemeClr val="bg1">
              <a:lumMod val="85000"/>
              <a:alpha val="71000"/>
            </a:schemeClr>
          </a:solidFill>
          <a:ln>
            <a:noFill/>
          </a:ln>
          <a:effectLst/>
        </p:spPr>
        <p:style>
          <a:lnRef idx="1">
            <a:schemeClr val="dk1"/>
          </a:lnRef>
          <a:fillRef idx="2">
            <a:schemeClr val="dk1"/>
          </a:fillRef>
          <a:effectRef idx="1">
            <a:schemeClr val="dk1"/>
          </a:effectRef>
          <a:fontRef idx="minor">
            <a:schemeClr val="dk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000" b="0" i="0" u="none" strike="noStrike" kern="1200" cap="none" spc="0" normalizeH="0" baseline="0" noProof="0" smtClean="0">
              <a:ln>
                <a:noFill/>
              </a:ln>
              <a:solidFill>
                <a:srgbClr val="000000"/>
              </a:solidFill>
              <a:effectLst/>
              <a:uLnTx/>
              <a:uFillTx/>
              <a:latin typeface="黑体" panose="02010609060101010101" pitchFamily="49" charset="-122"/>
              <a:ea typeface="黑体" panose="02010609060101010101" pitchFamily="49" charset="-122"/>
              <a:cs typeface="+mn-cs"/>
            </a:endParaRPr>
          </a:p>
        </p:txBody>
      </p:sp>
      <p:grpSp>
        <p:nvGrpSpPr>
          <p:cNvPr id="3" name="组合 33"/>
          <p:cNvGrpSpPr/>
          <p:nvPr/>
        </p:nvGrpSpPr>
        <p:grpSpPr>
          <a:xfrm>
            <a:off x="214313" y="4429125"/>
            <a:ext cx="8929687" cy="857250"/>
            <a:chOff x="212325" y="3249913"/>
            <a:chExt cx="8933167" cy="643680"/>
          </a:xfrm>
        </p:grpSpPr>
        <p:sp>
          <p:nvSpPr>
            <p:cNvPr id="5136" name="TextBox 30"/>
            <p:cNvSpPr txBox="1"/>
            <p:nvPr/>
          </p:nvSpPr>
          <p:spPr>
            <a:xfrm>
              <a:off x="212325" y="3249913"/>
              <a:ext cx="8933167" cy="481568"/>
            </a:xfrm>
            <a:prstGeom prst="rect">
              <a:avLst/>
            </a:prstGeom>
            <a:noFill/>
            <a:ln w="9525">
              <a:noFill/>
            </a:ln>
          </p:spPr>
          <p:txBody>
            <a:bodyPr>
              <a:spAutoFit/>
            </a:bodyPr>
            <a:lstStyle/>
            <a:p>
              <a:pPr lvl="0" eaLnBrk="1" latinLnBrk="0" hangingPunct="1">
                <a:spcBef>
                  <a:spcPct val="0"/>
                </a:spcBef>
                <a:buNone/>
              </a:pPr>
              <a:r>
                <a:rPr lang="zh-CN" altLang="en-US" sz="3600" dirty="0">
                  <a:solidFill>
                    <a:srgbClr val="16165D"/>
                  </a:solidFill>
                  <a:latin typeface="Arial" panose="020B0604020202020204" pitchFamily="34" charset="0"/>
                  <a:ea typeface="黑体" panose="02010609060101010101" pitchFamily="49" charset="-122"/>
                </a:rPr>
                <a:t>新疆大学精品课程</a:t>
              </a:r>
              <a:r>
                <a:rPr lang="en-US" altLang="zh-CN" sz="3600" dirty="0">
                  <a:solidFill>
                    <a:srgbClr val="16165D"/>
                  </a:solidFill>
                  <a:latin typeface="Arial" panose="020B0604020202020204" pitchFamily="34" charset="0"/>
                  <a:ea typeface="黑体" panose="02010609060101010101" pitchFamily="49" charset="-122"/>
                </a:rPr>
                <a:t>——</a:t>
              </a:r>
              <a:r>
                <a:rPr lang="zh-CN" altLang="en-US" sz="3600" dirty="0">
                  <a:solidFill>
                    <a:srgbClr val="16165D"/>
                  </a:solidFill>
                  <a:latin typeface="Arial" panose="020B0604020202020204" pitchFamily="34" charset="0"/>
                  <a:ea typeface="黑体" panose="02010609060101010101" pitchFamily="49" charset="-122"/>
                </a:rPr>
                <a:t>数据结构参考书</a:t>
              </a:r>
            </a:p>
          </p:txBody>
        </p:sp>
        <p:sp>
          <p:nvSpPr>
            <p:cNvPr id="5137" name="TextBox 31"/>
            <p:cNvSpPr txBox="1"/>
            <p:nvPr/>
          </p:nvSpPr>
          <p:spPr>
            <a:xfrm>
              <a:off x="3722067" y="3639697"/>
              <a:ext cx="3284229" cy="253896"/>
            </a:xfrm>
            <a:prstGeom prst="rect">
              <a:avLst/>
            </a:prstGeom>
            <a:noFill/>
            <a:ln w="9525">
              <a:noFill/>
            </a:ln>
          </p:spPr>
          <p:txBody>
            <a:bodyPr>
              <a:spAutoFit/>
            </a:bodyPr>
            <a:lstStyle/>
            <a:p>
              <a:pPr lvl="0" algn="ctr" eaLnBrk="1" latinLnBrk="0" hangingPunct="1">
                <a:spcBef>
                  <a:spcPct val="0"/>
                </a:spcBef>
                <a:buNone/>
              </a:pPr>
              <a:endParaRPr lang="zh-CN" altLang="en-US" sz="1600" b="0" dirty="0">
                <a:latin typeface="Arial" panose="020B0604020202020204" pitchFamily="34" charset="0"/>
                <a:ea typeface="宋体" panose="02010600030101010101" pitchFamily="2" charset="-122"/>
              </a:endParaRPr>
            </a:p>
          </p:txBody>
        </p:sp>
      </p:grpSp>
      <p:grpSp>
        <p:nvGrpSpPr>
          <p:cNvPr id="481291" name="Group 11"/>
          <p:cNvGrpSpPr/>
          <p:nvPr/>
        </p:nvGrpSpPr>
        <p:grpSpPr>
          <a:xfrm>
            <a:off x="-36512" y="-520700"/>
            <a:ext cx="3803650" cy="5632450"/>
            <a:chOff x="-23" y="-328"/>
            <a:chExt cx="2396" cy="3548"/>
          </a:xfrm>
        </p:grpSpPr>
        <p:pic>
          <p:nvPicPr>
            <p:cNvPr id="5134" name="圆角矩形 8"/>
            <p:cNvPicPr/>
            <p:nvPr/>
          </p:nvPicPr>
          <p:blipFill>
            <a:blip r:embed="rId5"/>
            <a:stretch>
              <a:fillRect/>
            </a:stretch>
          </p:blipFill>
          <p:spPr>
            <a:xfrm>
              <a:off x="-23" y="-328"/>
              <a:ext cx="2396" cy="3548"/>
            </a:xfrm>
            <a:prstGeom prst="rect">
              <a:avLst/>
            </a:prstGeom>
            <a:noFill/>
            <a:ln w="9525">
              <a:noFill/>
            </a:ln>
          </p:spPr>
        </p:pic>
        <p:pic>
          <p:nvPicPr>
            <p:cNvPr id="18" name="图片 17" descr="002368-04.jpg"/>
            <p:cNvPicPr>
              <a:picLocks noChangeAspect="1"/>
            </p:cNvPicPr>
            <p:nvPr/>
          </p:nvPicPr>
          <p:blipFill>
            <a:blip r:embed="rId6" cstate="print">
              <a:lum contrast="7000"/>
            </a:blip>
            <a:stretch>
              <a:fillRect/>
            </a:stretch>
          </p:blipFill>
          <p:spPr>
            <a:xfrm>
              <a:off x="902" y="689"/>
              <a:ext cx="1282" cy="1783"/>
            </a:xfrm>
            <a:prstGeom prst="rect">
              <a:avLst/>
            </a:prstGeom>
            <a:scene3d>
              <a:camera prst="orthographicFront">
                <a:rot lat="20386849" lon="1446191" rev="389821"/>
              </a:camera>
              <a:lightRig rig="threePt" dir="t"/>
            </a:scene3d>
          </p:spPr>
        </p:pic>
      </p:grpSp>
      <p:grpSp>
        <p:nvGrpSpPr>
          <p:cNvPr id="481294" name="Group 14"/>
          <p:cNvGrpSpPr/>
          <p:nvPr/>
        </p:nvGrpSpPr>
        <p:grpSpPr>
          <a:xfrm>
            <a:off x="2974975" y="-877887"/>
            <a:ext cx="3962400" cy="5519737"/>
            <a:chOff x="1874" y="-553"/>
            <a:chExt cx="2496" cy="3477"/>
          </a:xfrm>
        </p:grpSpPr>
        <p:pic>
          <p:nvPicPr>
            <p:cNvPr id="5132" name="圆角矩形 12"/>
            <p:cNvPicPr/>
            <p:nvPr/>
          </p:nvPicPr>
          <p:blipFill>
            <a:blip r:embed="rId7"/>
            <a:stretch>
              <a:fillRect/>
            </a:stretch>
          </p:blipFill>
          <p:spPr>
            <a:xfrm>
              <a:off x="1874" y="-553"/>
              <a:ext cx="2496" cy="3477"/>
            </a:xfrm>
            <a:prstGeom prst="rect">
              <a:avLst/>
            </a:prstGeom>
            <a:noFill/>
            <a:ln w="9525">
              <a:noFill/>
            </a:ln>
          </p:spPr>
        </p:pic>
        <p:pic>
          <p:nvPicPr>
            <p:cNvPr id="17" name="图片 16" descr="untitled.bmp"/>
            <p:cNvPicPr>
              <a:picLocks noChangeAspect="1"/>
            </p:cNvPicPr>
            <p:nvPr/>
          </p:nvPicPr>
          <p:blipFill>
            <a:blip r:embed="rId8" cstate="print">
              <a:lum contrast="9000"/>
            </a:blip>
            <a:stretch>
              <a:fillRect/>
            </a:stretch>
          </p:blipFill>
          <p:spPr>
            <a:xfrm>
              <a:off x="2331" y="451"/>
              <a:ext cx="1058" cy="1314"/>
            </a:xfrm>
            <a:prstGeom prst="rect">
              <a:avLst/>
            </a:prstGeom>
            <a:scene3d>
              <a:camera prst="orthographicFront">
                <a:rot lat="20405863" lon="21434699" rev="21282074"/>
              </a:camera>
              <a:lightRig rig="threePt" dir="t"/>
            </a:scene3d>
          </p:spPr>
        </p:pic>
      </p:grpSp>
      <p:grpSp>
        <p:nvGrpSpPr>
          <p:cNvPr id="481297" name="Group 17"/>
          <p:cNvGrpSpPr/>
          <p:nvPr/>
        </p:nvGrpSpPr>
        <p:grpSpPr>
          <a:xfrm>
            <a:off x="5827713" y="471488"/>
            <a:ext cx="1828800" cy="1958975"/>
            <a:chOff x="3671" y="297"/>
            <a:chExt cx="1152" cy="1234"/>
          </a:xfrm>
        </p:grpSpPr>
        <p:pic>
          <p:nvPicPr>
            <p:cNvPr id="5130" name="圆角矩形 24"/>
            <p:cNvPicPr>
              <a:picLocks noChangeAspect="1"/>
            </p:cNvPicPr>
            <p:nvPr/>
          </p:nvPicPr>
          <p:blipFill>
            <a:blip r:embed="rId9"/>
            <a:stretch>
              <a:fillRect/>
            </a:stretch>
          </p:blipFill>
          <p:spPr>
            <a:xfrm>
              <a:off x="3671" y="297"/>
              <a:ext cx="1152" cy="1234"/>
            </a:xfrm>
            <a:prstGeom prst="rect">
              <a:avLst/>
            </a:prstGeom>
            <a:noFill/>
            <a:ln w="9525">
              <a:noFill/>
            </a:ln>
          </p:spPr>
        </p:pic>
        <p:pic>
          <p:nvPicPr>
            <p:cNvPr id="15" name="图片 14" descr="020391-01.jpg"/>
            <p:cNvPicPr>
              <a:picLocks noChangeAspect="1"/>
            </p:cNvPicPr>
            <p:nvPr/>
          </p:nvPicPr>
          <p:blipFill>
            <a:blip r:embed="rId10" cstate="print"/>
            <a:stretch>
              <a:fillRect/>
            </a:stretch>
          </p:blipFill>
          <p:spPr>
            <a:xfrm>
              <a:off x="3829" y="225"/>
              <a:ext cx="739" cy="1125"/>
            </a:xfrm>
            <a:prstGeom prst="rect">
              <a:avLst/>
            </a:prstGeom>
            <a:scene3d>
              <a:camera prst="orthographicFront">
                <a:rot lat="2800636" lon="19762897" rev="20640000"/>
              </a:camera>
              <a:lightRig rig="threePt" dir="t"/>
            </a:scene3d>
          </p:spPr>
        </p:pic>
      </p:grpSp>
    </p:spTree>
  </p:cSld>
  <p:clrMapOvr>
    <a:masterClrMapping/>
  </p:clrMapOvr>
  <p:transition spd="slow" advClick="0" advTm="0"/>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250"/>
                                        <p:tgtEl>
                                          <p:spTgt spid="23"/>
                                        </p:tgtEl>
                                      </p:cBhvr>
                                    </p:animEffect>
                                    <p:anim calcmode="lin" valueType="num">
                                      <p:cBhvr>
                                        <p:cTn id="8" dur="250" fill="hold"/>
                                        <p:tgtEl>
                                          <p:spTgt spid="23"/>
                                        </p:tgtEl>
                                        <p:attrNameLst>
                                          <p:attrName>ppt_x</p:attrName>
                                        </p:attrNameLst>
                                      </p:cBhvr>
                                      <p:tavLst>
                                        <p:tav tm="0">
                                          <p:val>
                                            <p:strVal val="#ppt_x"/>
                                          </p:val>
                                        </p:tav>
                                        <p:tav tm="100000">
                                          <p:val>
                                            <p:strVal val="#ppt_x"/>
                                          </p:val>
                                        </p:tav>
                                      </p:tavLst>
                                    </p:anim>
                                    <p:anim calcmode="lin" valueType="num">
                                      <p:cBhvr>
                                        <p:cTn id="9" dur="250" fill="hold"/>
                                        <p:tgtEl>
                                          <p:spTgt spid="23"/>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2" presetClass="entr" presetSubtype="0" fill="hold"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250"/>
                                        <p:tgtEl>
                                          <p:spTgt spid="24"/>
                                        </p:tgtEl>
                                      </p:cBhvr>
                                    </p:animEffect>
                                    <p:anim calcmode="lin" valueType="num">
                                      <p:cBhvr>
                                        <p:cTn id="14" dur="250" fill="hold"/>
                                        <p:tgtEl>
                                          <p:spTgt spid="24"/>
                                        </p:tgtEl>
                                        <p:attrNameLst>
                                          <p:attrName>ppt_x</p:attrName>
                                        </p:attrNameLst>
                                      </p:cBhvr>
                                      <p:tavLst>
                                        <p:tav tm="0">
                                          <p:val>
                                            <p:strVal val="#ppt_x"/>
                                          </p:val>
                                        </p:tav>
                                        <p:tav tm="100000">
                                          <p:val>
                                            <p:strVal val="#ppt_x"/>
                                          </p:val>
                                        </p:tav>
                                      </p:tavLst>
                                    </p:anim>
                                    <p:anim calcmode="lin" valueType="num">
                                      <p:cBhvr>
                                        <p:cTn id="15" dur="250" fill="hold"/>
                                        <p:tgtEl>
                                          <p:spTgt spid="24"/>
                                        </p:tgtEl>
                                        <p:attrNameLst>
                                          <p:attrName>ppt_y</p:attrName>
                                        </p:attrNameLst>
                                      </p:cBhvr>
                                      <p:tavLst>
                                        <p:tav tm="0">
                                          <p:val>
                                            <p:strVal val="#ppt_y+.1"/>
                                          </p:val>
                                        </p:tav>
                                        <p:tav tm="100000">
                                          <p:val>
                                            <p:strVal val="#ppt_y"/>
                                          </p:val>
                                        </p:tav>
                                      </p:tavLst>
                                    </p:anim>
                                  </p:childTnLst>
                                </p:cTn>
                              </p:par>
                              <p:par>
                                <p:cTn id="16" presetID="47" presetClass="entr" presetSubtype="0" fill="hold"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250"/>
                                        <p:tgtEl>
                                          <p:spTgt spid="2"/>
                                        </p:tgtEl>
                                      </p:cBhvr>
                                    </p:animEffect>
                                    <p:anim calcmode="lin" valueType="num">
                                      <p:cBhvr>
                                        <p:cTn id="19" dur="250" fill="hold"/>
                                        <p:tgtEl>
                                          <p:spTgt spid="2"/>
                                        </p:tgtEl>
                                        <p:attrNameLst>
                                          <p:attrName>ppt_x</p:attrName>
                                        </p:attrNameLst>
                                      </p:cBhvr>
                                      <p:tavLst>
                                        <p:tav tm="0">
                                          <p:val>
                                            <p:strVal val="#ppt_x"/>
                                          </p:val>
                                        </p:tav>
                                        <p:tav tm="100000">
                                          <p:val>
                                            <p:strVal val="#ppt_x"/>
                                          </p:val>
                                        </p:tav>
                                      </p:tavLst>
                                    </p:anim>
                                    <p:anim calcmode="lin" valueType="num">
                                      <p:cBhvr>
                                        <p:cTn id="20" dur="250" fill="hold"/>
                                        <p:tgtEl>
                                          <p:spTgt spid="2"/>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42" presetClass="entr" presetSubtype="0" fill="hold" nodeType="afterEffect">
                                  <p:stCondLst>
                                    <p:cond delay="0"/>
                                  </p:stCondLst>
                                  <p:childTnLst>
                                    <p:set>
                                      <p:cBhvr>
                                        <p:cTn id="23" dur="1" fill="hold">
                                          <p:stCondLst>
                                            <p:cond delay="0"/>
                                          </p:stCondLst>
                                        </p:cTn>
                                        <p:tgtEl>
                                          <p:spTgt spid="481297"/>
                                        </p:tgtEl>
                                        <p:attrNameLst>
                                          <p:attrName>style.visibility</p:attrName>
                                        </p:attrNameLst>
                                      </p:cBhvr>
                                      <p:to>
                                        <p:strVal val="visible"/>
                                      </p:to>
                                    </p:set>
                                    <p:animEffect transition="in" filter="fade">
                                      <p:cBhvr>
                                        <p:cTn id="24" dur="250"/>
                                        <p:tgtEl>
                                          <p:spTgt spid="481297"/>
                                        </p:tgtEl>
                                      </p:cBhvr>
                                    </p:animEffect>
                                    <p:anim calcmode="lin" valueType="num">
                                      <p:cBhvr>
                                        <p:cTn id="25" dur="250" fill="hold"/>
                                        <p:tgtEl>
                                          <p:spTgt spid="481297"/>
                                        </p:tgtEl>
                                        <p:attrNameLst>
                                          <p:attrName>ppt_x</p:attrName>
                                        </p:attrNameLst>
                                      </p:cBhvr>
                                      <p:tavLst>
                                        <p:tav tm="0">
                                          <p:val>
                                            <p:strVal val="#ppt_x"/>
                                          </p:val>
                                        </p:tav>
                                        <p:tav tm="100000">
                                          <p:val>
                                            <p:strVal val="#ppt_x"/>
                                          </p:val>
                                        </p:tav>
                                      </p:tavLst>
                                    </p:anim>
                                    <p:anim calcmode="lin" valueType="num">
                                      <p:cBhvr>
                                        <p:cTn id="26" dur="250" fill="hold"/>
                                        <p:tgtEl>
                                          <p:spTgt spid="481297"/>
                                        </p:tgtEl>
                                        <p:attrNameLst>
                                          <p:attrName>ppt_y</p:attrName>
                                        </p:attrNameLst>
                                      </p:cBhvr>
                                      <p:tavLst>
                                        <p:tav tm="0">
                                          <p:val>
                                            <p:strVal val="#ppt_y+.1"/>
                                          </p:val>
                                        </p:tav>
                                        <p:tav tm="100000">
                                          <p:val>
                                            <p:strVal val="#ppt_y"/>
                                          </p:val>
                                        </p:tav>
                                      </p:tavLst>
                                    </p:anim>
                                  </p:childTnLst>
                                </p:cTn>
                              </p:par>
                            </p:childTnLst>
                          </p:cTn>
                        </p:par>
                        <p:par>
                          <p:cTn id="27" fill="hold">
                            <p:stCondLst>
                              <p:cond delay="1500"/>
                            </p:stCondLst>
                            <p:childTnLst>
                              <p:par>
                                <p:cTn id="28" presetID="1" presetClass="entr" presetSubtype="0" fill="hold" nodeType="afterEffect">
                                  <p:stCondLst>
                                    <p:cond delay="0"/>
                                  </p:stCondLst>
                                  <p:childTnLst>
                                    <p:set>
                                      <p:cBhvr>
                                        <p:cTn id="29" dur="1" fill="hold">
                                          <p:stCondLst>
                                            <p:cond delay="0"/>
                                          </p:stCondLst>
                                        </p:cTn>
                                        <p:tgtEl>
                                          <p:spTgt spid="3"/>
                                        </p:tgtEl>
                                        <p:attrNameLst>
                                          <p:attrName>style.visibility</p:attrName>
                                        </p:attrNameLst>
                                      </p:cBhvr>
                                      <p:to>
                                        <p:strVal val="visible"/>
                                      </p:to>
                                    </p:set>
                                  </p:childTnLst>
                                </p:cTn>
                              </p:par>
                            </p:childTnLst>
                          </p:cTn>
                        </p:par>
                        <p:par>
                          <p:cTn id="30" fill="hold">
                            <p:stCondLst>
                              <p:cond delay="1500"/>
                            </p:stCondLst>
                            <p:childTnLst>
                              <p:par>
                                <p:cTn id="31" presetID="42" presetClass="entr" presetSubtype="0" fill="hold" nodeType="afterEffect">
                                  <p:stCondLst>
                                    <p:cond delay="0"/>
                                  </p:stCondLst>
                                  <p:childTnLst>
                                    <p:set>
                                      <p:cBhvr>
                                        <p:cTn id="32" dur="1" fill="hold">
                                          <p:stCondLst>
                                            <p:cond delay="0"/>
                                          </p:stCondLst>
                                        </p:cTn>
                                        <p:tgtEl>
                                          <p:spTgt spid="481294"/>
                                        </p:tgtEl>
                                        <p:attrNameLst>
                                          <p:attrName>style.visibility</p:attrName>
                                        </p:attrNameLst>
                                      </p:cBhvr>
                                      <p:to>
                                        <p:strVal val="visible"/>
                                      </p:to>
                                    </p:set>
                                    <p:animEffect transition="in" filter="fade">
                                      <p:cBhvr>
                                        <p:cTn id="33" dur="250"/>
                                        <p:tgtEl>
                                          <p:spTgt spid="481294"/>
                                        </p:tgtEl>
                                      </p:cBhvr>
                                    </p:animEffect>
                                    <p:anim calcmode="lin" valueType="num">
                                      <p:cBhvr>
                                        <p:cTn id="34" dur="250" fill="hold"/>
                                        <p:tgtEl>
                                          <p:spTgt spid="481294"/>
                                        </p:tgtEl>
                                        <p:attrNameLst>
                                          <p:attrName>ppt_x</p:attrName>
                                        </p:attrNameLst>
                                      </p:cBhvr>
                                      <p:tavLst>
                                        <p:tav tm="0">
                                          <p:val>
                                            <p:strVal val="#ppt_x"/>
                                          </p:val>
                                        </p:tav>
                                        <p:tav tm="100000">
                                          <p:val>
                                            <p:strVal val="#ppt_x"/>
                                          </p:val>
                                        </p:tav>
                                      </p:tavLst>
                                    </p:anim>
                                    <p:anim calcmode="lin" valueType="num">
                                      <p:cBhvr>
                                        <p:cTn id="35" dur="250" fill="hold"/>
                                        <p:tgtEl>
                                          <p:spTgt spid="481294"/>
                                        </p:tgtEl>
                                        <p:attrNameLst>
                                          <p:attrName>ppt_y</p:attrName>
                                        </p:attrNameLst>
                                      </p:cBhvr>
                                      <p:tavLst>
                                        <p:tav tm="0">
                                          <p:val>
                                            <p:strVal val="#ppt_y+.1"/>
                                          </p:val>
                                        </p:tav>
                                        <p:tav tm="100000">
                                          <p:val>
                                            <p:strVal val="#ppt_y"/>
                                          </p:val>
                                        </p:tav>
                                      </p:tavLst>
                                    </p:anim>
                                  </p:childTnLst>
                                </p:cTn>
                              </p:par>
                            </p:childTnLst>
                          </p:cTn>
                        </p:par>
                        <p:par>
                          <p:cTn id="36" fill="hold">
                            <p:stCondLst>
                              <p:cond delay="2000"/>
                            </p:stCondLst>
                            <p:childTnLst>
                              <p:par>
                                <p:cTn id="37" presetID="1" presetClass="entr" presetSubtype="0" fill="hold" grpId="0" nodeType="afterEffect">
                                  <p:stCondLst>
                                    <p:cond delay="0"/>
                                  </p:stCondLst>
                                  <p:childTnLst>
                                    <p:set>
                                      <p:cBhvr>
                                        <p:cTn id="38" dur="1" fill="hold">
                                          <p:stCondLst>
                                            <p:cond delay="0"/>
                                          </p:stCondLst>
                                        </p:cTn>
                                        <p:tgtEl>
                                          <p:spTgt spid="33"/>
                                        </p:tgtEl>
                                        <p:attrNameLst>
                                          <p:attrName>style.visibility</p:attrName>
                                        </p:attrNameLst>
                                      </p:cBhvr>
                                      <p:to>
                                        <p:strVal val="visible"/>
                                      </p:to>
                                    </p:set>
                                  </p:childTnLst>
                                </p:cTn>
                              </p:par>
                            </p:childTnLst>
                          </p:cTn>
                        </p:par>
                        <p:par>
                          <p:cTn id="39" fill="hold">
                            <p:stCondLst>
                              <p:cond delay="2000"/>
                            </p:stCondLst>
                            <p:childTnLst>
                              <p:par>
                                <p:cTn id="40" presetID="42" presetClass="entr" presetSubtype="0" fill="hold" nodeType="afterEffect">
                                  <p:stCondLst>
                                    <p:cond delay="0"/>
                                  </p:stCondLst>
                                  <p:childTnLst>
                                    <p:set>
                                      <p:cBhvr>
                                        <p:cTn id="41" dur="1" fill="hold">
                                          <p:stCondLst>
                                            <p:cond delay="0"/>
                                          </p:stCondLst>
                                        </p:cTn>
                                        <p:tgtEl>
                                          <p:spTgt spid="481291"/>
                                        </p:tgtEl>
                                        <p:attrNameLst>
                                          <p:attrName>style.visibility</p:attrName>
                                        </p:attrNameLst>
                                      </p:cBhvr>
                                      <p:to>
                                        <p:strVal val="visible"/>
                                      </p:to>
                                    </p:set>
                                    <p:animEffect transition="in" filter="fade">
                                      <p:cBhvr>
                                        <p:cTn id="42" dur="250"/>
                                        <p:tgtEl>
                                          <p:spTgt spid="481291"/>
                                        </p:tgtEl>
                                      </p:cBhvr>
                                    </p:animEffect>
                                    <p:anim calcmode="lin" valueType="num">
                                      <p:cBhvr>
                                        <p:cTn id="43" dur="250" fill="hold"/>
                                        <p:tgtEl>
                                          <p:spTgt spid="481291"/>
                                        </p:tgtEl>
                                        <p:attrNameLst>
                                          <p:attrName>ppt_x</p:attrName>
                                        </p:attrNameLst>
                                      </p:cBhvr>
                                      <p:tavLst>
                                        <p:tav tm="0">
                                          <p:val>
                                            <p:strVal val="#ppt_x"/>
                                          </p:val>
                                        </p:tav>
                                        <p:tav tm="100000">
                                          <p:val>
                                            <p:strVal val="#ppt_x"/>
                                          </p:val>
                                        </p:tav>
                                      </p:tavLst>
                                    </p:anim>
                                    <p:anim calcmode="lin" valueType="num">
                                      <p:cBhvr>
                                        <p:cTn id="44" dur="250" fill="hold"/>
                                        <p:tgtEl>
                                          <p:spTgt spid="481291"/>
                                        </p:tgtEl>
                                        <p:attrNameLst>
                                          <p:attrName>ppt_y</p:attrName>
                                        </p:attrNameLst>
                                      </p:cBhvr>
                                      <p:tavLst>
                                        <p:tav tm="0">
                                          <p:val>
                                            <p:strVal val="#ppt_y+.1"/>
                                          </p:val>
                                        </p:tav>
                                        <p:tav tm="100000">
                                          <p:val>
                                            <p:strVal val="#ppt_y"/>
                                          </p:val>
                                        </p:tav>
                                      </p:tavLst>
                                    </p:anim>
                                  </p:childTnLst>
                                </p:cTn>
                              </p:par>
                            </p:childTnLst>
                          </p:cTn>
                        </p:par>
                        <p:par>
                          <p:cTn id="45" fill="hold">
                            <p:stCondLst>
                              <p:cond delay="2500"/>
                            </p:stCondLst>
                            <p:childTnLst>
                              <p:par>
                                <p:cTn id="46" presetID="53" presetClass="exit" presetSubtype="544" fill="hold" nodeType="afterEffect">
                                  <p:stCondLst>
                                    <p:cond delay="6000"/>
                                  </p:stCondLst>
                                  <p:childTnLst>
                                    <p:anim calcmode="lin" valueType="num">
                                      <p:cBhvr>
                                        <p:cTn id="47" dur="500"/>
                                        <p:tgtEl>
                                          <p:spTgt spid="23"/>
                                        </p:tgtEl>
                                        <p:attrNameLst>
                                          <p:attrName>ppt_w</p:attrName>
                                        </p:attrNameLst>
                                      </p:cBhvr>
                                      <p:tavLst>
                                        <p:tav tm="0">
                                          <p:val>
                                            <p:strVal val="ppt_w"/>
                                          </p:val>
                                        </p:tav>
                                        <p:tav tm="100000">
                                          <p:val>
                                            <p:fltVal val="0"/>
                                          </p:val>
                                        </p:tav>
                                      </p:tavLst>
                                    </p:anim>
                                    <p:anim calcmode="lin" valueType="num">
                                      <p:cBhvr>
                                        <p:cTn id="48" dur="500"/>
                                        <p:tgtEl>
                                          <p:spTgt spid="23"/>
                                        </p:tgtEl>
                                        <p:attrNameLst>
                                          <p:attrName>ppt_h</p:attrName>
                                        </p:attrNameLst>
                                      </p:cBhvr>
                                      <p:tavLst>
                                        <p:tav tm="0">
                                          <p:val>
                                            <p:strVal val="ppt_h"/>
                                          </p:val>
                                        </p:tav>
                                        <p:tav tm="100000">
                                          <p:val>
                                            <p:fltVal val="0"/>
                                          </p:val>
                                        </p:tav>
                                      </p:tavLst>
                                    </p:anim>
                                    <p:animEffect transition="out" filter="fade">
                                      <p:cBhvr>
                                        <p:cTn id="49" dur="500"/>
                                        <p:tgtEl>
                                          <p:spTgt spid="23"/>
                                        </p:tgtEl>
                                      </p:cBhvr>
                                    </p:animEffect>
                                    <p:anim calcmode="lin" valueType="num">
                                      <p:cBhvr>
                                        <p:cTn id="50" dur="500"/>
                                        <p:tgtEl>
                                          <p:spTgt spid="23"/>
                                        </p:tgtEl>
                                        <p:attrNameLst>
                                          <p:attrName>ppt_x</p:attrName>
                                        </p:attrNameLst>
                                      </p:cBhvr>
                                      <p:tavLst>
                                        <p:tav tm="0">
                                          <p:val>
                                            <p:strVal val="ppt_x"/>
                                          </p:val>
                                        </p:tav>
                                        <p:tav tm="100000">
                                          <p:val>
                                            <p:fltVal val="0.5"/>
                                          </p:val>
                                        </p:tav>
                                      </p:tavLst>
                                    </p:anim>
                                    <p:anim calcmode="lin" valueType="num">
                                      <p:cBhvr>
                                        <p:cTn id="51" dur="500"/>
                                        <p:tgtEl>
                                          <p:spTgt spid="23"/>
                                        </p:tgtEl>
                                        <p:attrNameLst>
                                          <p:attrName>ppt_y</p:attrName>
                                        </p:attrNameLst>
                                      </p:cBhvr>
                                      <p:tavLst>
                                        <p:tav tm="0">
                                          <p:val>
                                            <p:strVal val="ppt_y"/>
                                          </p:val>
                                        </p:tav>
                                        <p:tav tm="100000">
                                          <p:val>
                                            <p:fltVal val="0.5"/>
                                          </p:val>
                                        </p:tav>
                                      </p:tavLst>
                                    </p:anim>
                                    <p:set>
                                      <p:cBhvr>
                                        <p:cTn id="52" dur="1" fill="hold">
                                          <p:stCondLst>
                                            <p:cond delay="499"/>
                                          </p:stCondLst>
                                        </p:cTn>
                                        <p:tgtEl>
                                          <p:spTgt spid="23"/>
                                        </p:tgtEl>
                                        <p:attrNameLst>
                                          <p:attrName>style.visibility</p:attrName>
                                        </p:attrNameLst>
                                      </p:cBhvr>
                                      <p:to>
                                        <p:strVal val="hidden"/>
                                      </p:to>
                                    </p:set>
                                  </p:childTnLst>
                                </p:cTn>
                              </p:par>
                            </p:childTnLst>
                          </p:cTn>
                        </p:par>
                        <p:par>
                          <p:cTn id="53" fill="hold">
                            <p:stCondLst>
                              <p:cond delay="9000"/>
                            </p:stCondLst>
                            <p:childTnLst>
                              <p:par>
                                <p:cTn id="54" presetID="53" presetClass="exit" presetSubtype="544" fill="hold" nodeType="afterEffect">
                                  <p:stCondLst>
                                    <p:cond delay="0"/>
                                  </p:stCondLst>
                                  <p:childTnLst>
                                    <p:anim calcmode="lin" valueType="num">
                                      <p:cBhvr>
                                        <p:cTn id="55" dur="500"/>
                                        <p:tgtEl>
                                          <p:spTgt spid="24"/>
                                        </p:tgtEl>
                                        <p:attrNameLst>
                                          <p:attrName>ppt_w</p:attrName>
                                        </p:attrNameLst>
                                      </p:cBhvr>
                                      <p:tavLst>
                                        <p:tav tm="0">
                                          <p:val>
                                            <p:strVal val="ppt_w"/>
                                          </p:val>
                                        </p:tav>
                                        <p:tav tm="100000">
                                          <p:val>
                                            <p:fltVal val="0"/>
                                          </p:val>
                                        </p:tav>
                                      </p:tavLst>
                                    </p:anim>
                                    <p:anim calcmode="lin" valueType="num">
                                      <p:cBhvr>
                                        <p:cTn id="56" dur="500"/>
                                        <p:tgtEl>
                                          <p:spTgt spid="24"/>
                                        </p:tgtEl>
                                        <p:attrNameLst>
                                          <p:attrName>ppt_h</p:attrName>
                                        </p:attrNameLst>
                                      </p:cBhvr>
                                      <p:tavLst>
                                        <p:tav tm="0">
                                          <p:val>
                                            <p:strVal val="ppt_h"/>
                                          </p:val>
                                        </p:tav>
                                        <p:tav tm="100000">
                                          <p:val>
                                            <p:fltVal val="0"/>
                                          </p:val>
                                        </p:tav>
                                      </p:tavLst>
                                    </p:anim>
                                    <p:animEffect transition="out" filter="fade">
                                      <p:cBhvr>
                                        <p:cTn id="57" dur="500"/>
                                        <p:tgtEl>
                                          <p:spTgt spid="24"/>
                                        </p:tgtEl>
                                      </p:cBhvr>
                                    </p:animEffect>
                                    <p:anim calcmode="lin" valueType="num">
                                      <p:cBhvr>
                                        <p:cTn id="58" dur="500"/>
                                        <p:tgtEl>
                                          <p:spTgt spid="24"/>
                                        </p:tgtEl>
                                        <p:attrNameLst>
                                          <p:attrName>ppt_x</p:attrName>
                                        </p:attrNameLst>
                                      </p:cBhvr>
                                      <p:tavLst>
                                        <p:tav tm="0">
                                          <p:val>
                                            <p:strVal val="ppt_x"/>
                                          </p:val>
                                        </p:tav>
                                        <p:tav tm="100000">
                                          <p:val>
                                            <p:fltVal val="0.5"/>
                                          </p:val>
                                        </p:tav>
                                      </p:tavLst>
                                    </p:anim>
                                    <p:anim calcmode="lin" valueType="num">
                                      <p:cBhvr>
                                        <p:cTn id="59" dur="500"/>
                                        <p:tgtEl>
                                          <p:spTgt spid="24"/>
                                        </p:tgtEl>
                                        <p:attrNameLst>
                                          <p:attrName>ppt_y</p:attrName>
                                        </p:attrNameLst>
                                      </p:cBhvr>
                                      <p:tavLst>
                                        <p:tav tm="0">
                                          <p:val>
                                            <p:strVal val="ppt_y"/>
                                          </p:val>
                                        </p:tav>
                                        <p:tav tm="100000">
                                          <p:val>
                                            <p:fltVal val="0.5"/>
                                          </p:val>
                                        </p:tav>
                                      </p:tavLst>
                                    </p:anim>
                                    <p:set>
                                      <p:cBhvr>
                                        <p:cTn id="60" dur="1" fill="hold">
                                          <p:stCondLst>
                                            <p:cond delay="499"/>
                                          </p:stCondLst>
                                        </p:cTn>
                                        <p:tgtEl>
                                          <p:spTgt spid="24"/>
                                        </p:tgtEl>
                                        <p:attrNameLst>
                                          <p:attrName>style.visibility</p:attrName>
                                        </p:attrNameLst>
                                      </p:cBhvr>
                                      <p:to>
                                        <p:strVal val="hidden"/>
                                      </p:to>
                                    </p:set>
                                  </p:childTnLst>
                                </p:cTn>
                              </p:par>
                            </p:childTnLst>
                          </p:cTn>
                        </p:par>
                        <p:par>
                          <p:cTn id="61" fill="hold">
                            <p:stCondLst>
                              <p:cond delay="9500"/>
                            </p:stCondLst>
                            <p:childTnLst>
                              <p:par>
                                <p:cTn id="62" presetID="53" presetClass="exit" presetSubtype="544" fill="hold" nodeType="afterEffect">
                                  <p:stCondLst>
                                    <p:cond delay="0"/>
                                  </p:stCondLst>
                                  <p:childTnLst>
                                    <p:anim calcmode="lin" valueType="num">
                                      <p:cBhvr>
                                        <p:cTn id="63" dur="500"/>
                                        <p:tgtEl>
                                          <p:spTgt spid="2"/>
                                        </p:tgtEl>
                                        <p:attrNameLst>
                                          <p:attrName>ppt_w</p:attrName>
                                        </p:attrNameLst>
                                      </p:cBhvr>
                                      <p:tavLst>
                                        <p:tav tm="0">
                                          <p:val>
                                            <p:strVal val="ppt_w"/>
                                          </p:val>
                                        </p:tav>
                                        <p:tav tm="100000">
                                          <p:val>
                                            <p:fltVal val="0"/>
                                          </p:val>
                                        </p:tav>
                                      </p:tavLst>
                                    </p:anim>
                                    <p:anim calcmode="lin" valueType="num">
                                      <p:cBhvr>
                                        <p:cTn id="64" dur="500"/>
                                        <p:tgtEl>
                                          <p:spTgt spid="2"/>
                                        </p:tgtEl>
                                        <p:attrNameLst>
                                          <p:attrName>ppt_h</p:attrName>
                                        </p:attrNameLst>
                                      </p:cBhvr>
                                      <p:tavLst>
                                        <p:tav tm="0">
                                          <p:val>
                                            <p:strVal val="ppt_h"/>
                                          </p:val>
                                        </p:tav>
                                        <p:tav tm="100000">
                                          <p:val>
                                            <p:fltVal val="0"/>
                                          </p:val>
                                        </p:tav>
                                      </p:tavLst>
                                    </p:anim>
                                    <p:animEffect transition="out" filter="fade">
                                      <p:cBhvr>
                                        <p:cTn id="65" dur="500"/>
                                        <p:tgtEl>
                                          <p:spTgt spid="2"/>
                                        </p:tgtEl>
                                      </p:cBhvr>
                                    </p:animEffect>
                                    <p:anim calcmode="lin" valueType="num">
                                      <p:cBhvr>
                                        <p:cTn id="66" dur="500"/>
                                        <p:tgtEl>
                                          <p:spTgt spid="2"/>
                                        </p:tgtEl>
                                        <p:attrNameLst>
                                          <p:attrName>ppt_x</p:attrName>
                                        </p:attrNameLst>
                                      </p:cBhvr>
                                      <p:tavLst>
                                        <p:tav tm="0">
                                          <p:val>
                                            <p:strVal val="ppt_x"/>
                                          </p:val>
                                        </p:tav>
                                        <p:tav tm="100000">
                                          <p:val>
                                            <p:fltVal val="0.5"/>
                                          </p:val>
                                        </p:tav>
                                      </p:tavLst>
                                    </p:anim>
                                    <p:anim calcmode="lin" valueType="num">
                                      <p:cBhvr>
                                        <p:cTn id="67" dur="500"/>
                                        <p:tgtEl>
                                          <p:spTgt spid="2"/>
                                        </p:tgtEl>
                                        <p:attrNameLst>
                                          <p:attrName>ppt_y</p:attrName>
                                        </p:attrNameLst>
                                      </p:cBhvr>
                                      <p:tavLst>
                                        <p:tav tm="0">
                                          <p:val>
                                            <p:strVal val="ppt_y"/>
                                          </p:val>
                                        </p:tav>
                                        <p:tav tm="100000">
                                          <p:val>
                                            <p:fltVal val="0.5"/>
                                          </p:val>
                                        </p:tav>
                                      </p:tavLst>
                                    </p:anim>
                                    <p:set>
                                      <p:cBhvr>
                                        <p:cTn id="68" dur="1" fill="hold">
                                          <p:stCondLst>
                                            <p:cond delay="499"/>
                                          </p:stCondLst>
                                        </p:cTn>
                                        <p:tgtEl>
                                          <p:spTgt spid="2"/>
                                        </p:tgtEl>
                                        <p:attrNameLst>
                                          <p:attrName>style.visibility</p:attrName>
                                        </p:attrNameLst>
                                      </p:cBhvr>
                                      <p:to>
                                        <p:strVal val="hidden"/>
                                      </p:to>
                                    </p:set>
                                  </p:childTnLst>
                                </p:cTn>
                              </p:par>
                            </p:childTnLst>
                          </p:cTn>
                        </p:par>
                        <p:par>
                          <p:cTn id="69" fill="hold">
                            <p:stCondLst>
                              <p:cond delay="10000"/>
                            </p:stCondLst>
                            <p:childTnLst>
                              <p:par>
                                <p:cTn id="70" presetID="53" presetClass="exit" presetSubtype="16" fill="hold" nodeType="afterEffect">
                                  <p:stCondLst>
                                    <p:cond delay="0"/>
                                  </p:stCondLst>
                                  <p:childTnLst>
                                    <p:anim calcmode="lin" valueType="num">
                                      <p:cBhvr>
                                        <p:cTn id="71" dur="500"/>
                                        <p:tgtEl>
                                          <p:spTgt spid="481297"/>
                                        </p:tgtEl>
                                        <p:attrNameLst>
                                          <p:attrName>ppt_w</p:attrName>
                                        </p:attrNameLst>
                                      </p:cBhvr>
                                      <p:tavLst>
                                        <p:tav tm="0">
                                          <p:val>
                                            <p:strVal val="ppt_w"/>
                                          </p:val>
                                        </p:tav>
                                        <p:tav tm="100000">
                                          <p:val>
                                            <p:fltVal val="0"/>
                                          </p:val>
                                        </p:tav>
                                      </p:tavLst>
                                    </p:anim>
                                    <p:anim calcmode="lin" valueType="num">
                                      <p:cBhvr>
                                        <p:cTn id="72" dur="500"/>
                                        <p:tgtEl>
                                          <p:spTgt spid="481297"/>
                                        </p:tgtEl>
                                        <p:attrNameLst>
                                          <p:attrName>ppt_h</p:attrName>
                                        </p:attrNameLst>
                                      </p:cBhvr>
                                      <p:tavLst>
                                        <p:tav tm="0">
                                          <p:val>
                                            <p:strVal val="ppt_h"/>
                                          </p:val>
                                        </p:tav>
                                        <p:tav tm="100000">
                                          <p:val>
                                            <p:fltVal val="0"/>
                                          </p:val>
                                        </p:tav>
                                      </p:tavLst>
                                    </p:anim>
                                    <p:animEffect transition="out" filter="fade">
                                      <p:cBhvr>
                                        <p:cTn id="73" dur="500"/>
                                        <p:tgtEl>
                                          <p:spTgt spid="481297"/>
                                        </p:tgtEl>
                                      </p:cBhvr>
                                    </p:animEffect>
                                    <p:set>
                                      <p:cBhvr>
                                        <p:cTn id="74" dur="1" fill="hold">
                                          <p:stCondLst>
                                            <p:cond delay="499"/>
                                          </p:stCondLst>
                                        </p:cTn>
                                        <p:tgtEl>
                                          <p:spTgt spid="481297"/>
                                        </p:tgtEl>
                                        <p:attrNameLst>
                                          <p:attrName>style.visibility</p:attrName>
                                        </p:attrNameLst>
                                      </p:cBhvr>
                                      <p:to>
                                        <p:strVal val="hidden"/>
                                      </p:to>
                                    </p:set>
                                  </p:childTnLst>
                                </p:cTn>
                              </p:par>
                            </p:childTnLst>
                          </p:cTn>
                        </p:par>
                        <p:par>
                          <p:cTn id="75" fill="hold">
                            <p:stCondLst>
                              <p:cond delay="10500"/>
                            </p:stCondLst>
                            <p:childTnLst>
                              <p:par>
                                <p:cTn id="76" presetID="53" presetClass="exit" presetSubtype="16" fill="hold" nodeType="afterEffect">
                                  <p:stCondLst>
                                    <p:cond delay="0"/>
                                  </p:stCondLst>
                                  <p:childTnLst>
                                    <p:anim calcmode="lin" valueType="num">
                                      <p:cBhvr>
                                        <p:cTn id="77" dur="500"/>
                                        <p:tgtEl>
                                          <p:spTgt spid="481294"/>
                                        </p:tgtEl>
                                        <p:attrNameLst>
                                          <p:attrName>ppt_w</p:attrName>
                                        </p:attrNameLst>
                                      </p:cBhvr>
                                      <p:tavLst>
                                        <p:tav tm="0">
                                          <p:val>
                                            <p:strVal val="ppt_w"/>
                                          </p:val>
                                        </p:tav>
                                        <p:tav tm="100000">
                                          <p:val>
                                            <p:fltVal val="0"/>
                                          </p:val>
                                        </p:tav>
                                      </p:tavLst>
                                    </p:anim>
                                    <p:anim calcmode="lin" valueType="num">
                                      <p:cBhvr>
                                        <p:cTn id="78" dur="500"/>
                                        <p:tgtEl>
                                          <p:spTgt spid="481294"/>
                                        </p:tgtEl>
                                        <p:attrNameLst>
                                          <p:attrName>ppt_h</p:attrName>
                                        </p:attrNameLst>
                                      </p:cBhvr>
                                      <p:tavLst>
                                        <p:tav tm="0">
                                          <p:val>
                                            <p:strVal val="ppt_h"/>
                                          </p:val>
                                        </p:tav>
                                        <p:tav tm="100000">
                                          <p:val>
                                            <p:fltVal val="0"/>
                                          </p:val>
                                        </p:tav>
                                      </p:tavLst>
                                    </p:anim>
                                    <p:animEffect transition="out" filter="fade">
                                      <p:cBhvr>
                                        <p:cTn id="79" dur="500"/>
                                        <p:tgtEl>
                                          <p:spTgt spid="481294"/>
                                        </p:tgtEl>
                                      </p:cBhvr>
                                    </p:animEffect>
                                    <p:set>
                                      <p:cBhvr>
                                        <p:cTn id="80" dur="1" fill="hold">
                                          <p:stCondLst>
                                            <p:cond delay="499"/>
                                          </p:stCondLst>
                                        </p:cTn>
                                        <p:tgtEl>
                                          <p:spTgt spid="481294"/>
                                        </p:tgtEl>
                                        <p:attrNameLst>
                                          <p:attrName>style.visibility</p:attrName>
                                        </p:attrNameLst>
                                      </p:cBhvr>
                                      <p:to>
                                        <p:strVal val="hidden"/>
                                      </p:to>
                                    </p:set>
                                  </p:childTnLst>
                                </p:cTn>
                              </p:par>
                            </p:childTnLst>
                          </p:cTn>
                        </p:par>
                        <p:par>
                          <p:cTn id="81" fill="hold">
                            <p:stCondLst>
                              <p:cond delay="11000"/>
                            </p:stCondLst>
                            <p:childTnLst>
                              <p:par>
                                <p:cTn id="82" presetID="53" presetClass="exit" presetSubtype="16" fill="hold" nodeType="afterEffect">
                                  <p:stCondLst>
                                    <p:cond delay="0"/>
                                  </p:stCondLst>
                                  <p:childTnLst>
                                    <p:anim calcmode="lin" valueType="num">
                                      <p:cBhvr>
                                        <p:cTn id="83" dur="500"/>
                                        <p:tgtEl>
                                          <p:spTgt spid="481291"/>
                                        </p:tgtEl>
                                        <p:attrNameLst>
                                          <p:attrName>ppt_w</p:attrName>
                                        </p:attrNameLst>
                                      </p:cBhvr>
                                      <p:tavLst>
                                        <p:tav tm="0">
                                          <p:val>
                                            <p:strVal val="ppt_w"/>
                                          </p:val>
                                        </p:tav>
                                        <p:tav tm="100000">
                                          <p:val>
                                            <p:fltVal val="0"/>
                                          </p:val>
                                        </p:tav>
                                      </p:tavLst>
                                    </p:anim>
                                    <p:anim calcmode="lin" valueType="num">
                                      <p:cBhvr>
                                        <p:cTn id="84" dur="500"/>
                                        <p:tgtEl>
                                          <p:spTgt spid="481291"/>
                                        </p:tgtEl>
                                        <p:attrNameLst>
                                          <p:attrName>ppt_h</p:attrName>
                                        </p:attrNameLst>
                                      </p:cBhvr>
                                      <p:tavLst>
                                        <p:tav tm="0">
                                          <p:val>
                                            <p:strVal val="ppt_h"/>
                                          </p:val>
                                        </p:tav>
                                        <p:tav tm="100000">
                                          <p:val>
                                            <p:fltVal val="0"/>
                                          </p:val>
                                        </p:tav>
                                      </p:tavLst>
                                    </p:anim>
                                    <p:animEffect transition="out" filter="fade">
                                      <p:cBhvr>
                                        <p:cTn id="85" dur="500"/>
                                        <p:tgtEl>
                                          <p:spTgt spid="481291"/>
                                        </p:tgtEl>
                                      </p:cBhvr>
                                    </p:animEffect>
                                    <p:set>
                                      <p:cBhvr>
                                        <p:cTn id="86" dur="1" fill="hold">
                                          <p:stCondLst>
                                            <p:cond delay="499"/>
                                          </p:stCondLst>
                                        </p:cTn>
                                        <p:tgtEl>
                                          <p:spTgt spid="481291"/>
                                        </p:tgtEl>
                                        <p:attrNameLst>
                                          <p:attrName>style.visibility</p:attrName>
                                        </p:attrNameLst>
                                      </p:cBhvr>
                                      <p:to>
                                        <p:strVal val="hidden"/>
                                      </p:to>
                                    </p:set>
                                  </p:childTnLst>
                                </p:cTn>
                              </p:par>
                            </p:childTnLst>
                          </p:cTn>
                        </p:par>
                        <p:par>
                          <p:cTn id="87" fill="hold">
                            <p:stCondLst>
                              <p:cond delay="11500"/>
                            </p:stCondLst>
                            <p:childTnLst>
                              <p:par>
                                <p:cTn id="88" presetID="53" presetClass="exit" presetSubtype="544" fill="hold" grpId="1" nodeType="afterEffect">
                                  <p:stCondLst>
                                    <p:cond delay="0"/>
                                  </p:stCondLst>
                                  <p:childTnLst>
                                    <p:anim calcmode="lin" valueType="num">
                                      <p:cBhvr>
                                        <p:cTn id="89" dur="500"/>
                                        <p:tgtEl>
                                          <p:spTgt spid="33"/>
                                        </p:tgtEl>
                                        <p:attrNameLst>
                                          <p:attrName>ppt_w</p:attrName>
                                        </p:attrNameLst>
                                      </p:cBhvr>
                                      <p:tavLst>
                                        <p:tav tm="0">
                                          <p:val>
                                            <p:strVal val="ppt_w"/>
                                          </p:val>
                                        </p:tav>
                                        <p:tav tm="100000">
                                          <p:val>
                                            <p:fltVal val="0"/>
                                          </p:val>
                                        </p:tav>
                                      </p:tavLst>
                                    </p:anim>
                                    <p:anim calcmode="lin" valueType="num">
                                      <p:cBhvr>
                                        <p:cTn id="90" dur="500"/>
                                        <p:tgtEl>
                                          <p:spTgt spid="33"/>
                                        </p:tgtEl>
                                        <p:attrNameLst>
                                          <p:attrName>ppt_h</p:attrName>
                                        </p:attrNameLst>
                                      </p:cBhvr>
                                      <p:tavLst>
                                        <p:tav tm="0">
                                          <p:val>
                                            <p:strVal val="ppt_h"/>
                                          </p:val>
                                        </p:tav>
                                        <p:tav tm="100000">
                                          <p:val>
                                            <p:fltVal val="0"/>
                                          </p:val>
                                        </p:tav>
                                      </p:tavLst>
                                    </p:anim>
                                    <p:animEffect transition="out" filter="fade">
                                      <p:cBhvr>
                                        <p:cTn id="91" dur="500"/>
                                        <p:tgtEl>
                                          <p:spTgt spid="33"/>
                                        </p:tgtEl>
                                      </p:cBhvr>
                                    </p:animEffect>
                                    <p:anim calcmode="lin" valueType="num">
                                      <p:cBhvr>
                                        <p:cTn id="92" dur="500"/>
                                        <p:tgtEl>
                                          <p:spTgt spid="33"/>
                                        </p:tgtEl>
                                        <p:attrNameLst>
                                          <p:attrName>ppt_x</p:attrName>
                                        </p:attrNameLst>
                                      </p:cBhvr>
                                      <p:tavLst>
                                        <p:tav tm="0">
                                          <p:val>
                                            <p:strVal val="ppt_x"/>
                                          </p:val>
                                        </p:tav>
                                        <p:tav tm="100000">
                                          <p:val>
                                            <p:fltVal val="0.5"/>
                                          </p:val>
                                        </p:tav>
                                      </p:tavLst>
                                    </p:anim>
                                    <p:anim calcmode="lin" valueType="num">
                                      <p:cBhvr>
                                        <p:cTn id="93" dur="500"/>
                                        <p:tgtEl>
                                          <p:spTgt spid="33"/>
                                        </p:tgtEl>
                                        <p:attrNameLst>
                                          <p:attrName>ppt_y</p:attrName>
                                        </p:attrNameLst>
                                      </p:cBhvr>
                                      <p:tavLst>
                                        <p:tav tm="0">
                                          <p:val>
                                            <p:strVal val="ppt_y"/>
                                          </p:val>
                                        </p:tav>
                                        <p:tav tm="100000">
                                          <p:val>
                                            <p:fltVal val="0.5"/>
                                          </p:val>
                                        </p:tav>
                                      </p:tavLst>
                                    </p:anim>
                                    <p:set>
                                      <p:cBhvr>
                                        <p:cTn id="94" dur="1" fill="hold">
                                          <p:stCondLst>
                                            <p:cond delay="499"/>
                                          </p:stCondLst>
                                        </p:cTn>
                                        <p:tgtEl>
                                          <p:spTgt spid="33"/>
                                        </p:tgtEl>
                                        <p:attrNameLst>
                                          <p:attrName>style.visibility</p:attrName>
                                        </p:attrNameLst>
                                      </p:cBhvr>
                                      <p:to>
                                        <p:strVal val="hidden"/>
                                      </p:to>
                                    </p:set>
                                  </p:childTnLst>
                                </p:cTn>
                              </p:par>
                            </p:childTnLst>
                          </p:cTn>
                        </p:par>
                        <p:par>
                          <p:cTn id="95" fill="hold">
                            <p:stCondLst>
                              <p:cond delay="12000"/>
                            </p:stCondLst>
                            <p:childTnLst>
                              <p:par>
                                <p:cTn id="96" presetID="53" presetClass="exit" presetSubtype="544" fill="hold" nodeType="afterEffect">
                                  <p:stCondLst>
                                    <p:cond delay="0"/>
                                  </p:stCondLst>
                                  <p:childTnLst>
                                    <p:anim calcmode="lin" valueType="num">
                                      <p:cBhvr>
                                        <p:cTn id="97" dur="500"/>
                                        <p:tgtEl>
                                          <p:spTgt spid="3"/>
                                        </p:tgtEl>
                                        <p:attrNameLst>
                                          <p:attrName>ppt_w</p:attrName>
                                        </p:attrNameLst>
                                      </p:cBhvr>
                                      <p:tavLst>
                                        <p:tav tm="0">
                                          <p:val>
                                            <p:strVal val="ppt_w"/>
                                          </p:val>
                                        </p:tav>
                                        <p:tav tm="100000">
                                          <p:val>
                                            <p:fltVal val="0"/>
                                          </p:val>
                                        </p:tav>
                                      </p:tavLst>
                                    </p:anim>
                                    <p:anim calcmode="lin" valueType="num">
                                      <p:cBhvr>
                                        <p:cTn id="98" dur="500"/>
                                        <p:tgtEl>
                                          <p:spTgt spid="3"/>
                                        </p:tgtEl>
                                        <p:attrNameLst>
                                          <p:attrName>ppt_h</p:attrName>
                                        </p:attrNameLst>
                                      </p:cBhvr>
                                      <p:tavLst>
                                        <p:tav tm="0">
                                          <p:val>
                                            <p:strVal val="ppt_h"/>
                                          </p:val>
                                        </p:tav>
                                        <p:tav tm="100000">
                                          <p:val>
                                            <p:fltVal val="0"/>
                                          </p:val>
                                        </p:tav>
                                      </p:tavLst>
                                    </p:anim>
                                    <p:animEffect transition="out" filter="fade">
                                      <p:cBhvr>
                                        <p:cTn id="99" dur="500"/>
                                        <p:tgtEl>
                                          <p:spTgt spid="3"/>
                                        </p:tgtEl>
                                      </p:cBhvr>
                                    </p:animEffect>
                                    <p:anim calcmode="lin" valueType="num">
                                      <p:cBhvr>
                                        <p:cTn id="100" dur="500"/>
                                        <p:tgtEl>
                                          <p:spTgt spid="3"/>
                                        </p:tgtEl>
                                        <p:attrNameLst>
                                          <p:attrName>ppt_x</p:attrName>
                                        </p:attrNameLst>
                                      </p:cBhvr>
                                      <p:tavLst>
                                        <p:tav tm="0">
                                          <p:val>
                                            <p:strVal val="ppt_x"/>
                                          </p:val>
                                        </p:tav>
                                        <p:tav tm="100000">
                                          <p:val>
                                            <p:fltVal val="0.5"/>
                                          </p:val>
                                        </p:tav>
                                      </p:tavLst>
                                    </p:anim>
                                    <p:anim calcmode="lin" valueType="num">
                                      <p:cBhvr>
                                        <p:cTn id="101" dur="500"/>
                                        <p:tgtEl>
                                          <p:spTgt spid="3"/>
                                        </p:tgtEl>
                                        <p:attrNameLst>
                                          <p:attrName>ppt_y</p:attrName>
                                        </p:attrNameLst>
                                      </p:cBhvr>
                                      <p:tavLst>
                                        <p:tav tm="0">
                                          <p:val>
                                            <p:strVal val="ppt_y"/>
                                          </p:val>
                                        </p:tav>
                                        <p:tav tm="100000">
                                          <p:val>
                                            <p:fltVal val="0.5"/>
                                          </p:val>
                                        </p:tav>
                                      </p:tavLst>
                                    </p:anim>
                                    <p:set>
                                      <p:cBhvr>
                                        <p:cTn id="102"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3" grpId="1"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30</a:t>
            </a:fld>
            <a:endParaRPr lang="en-US" altLang="ko-KR" sz="2000" b="0" dirty="0">
              <a:solidFill>
                <a:schemeClr val="accent2"/>
              </a:solidFill>
            </a:endParaRPr>
          </a:p>
        </p:txBody>
      </p:sp>
      <p:sp>
        <p:nvSpPr>
          <p:cNvPr id="3379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33796" name="Rectangle 76"/>
          <p:cNvSpPr/>
          <p:nvPr/>
        </p:nvSpPr>
        <p:spPr>
          <a:xfrm>
            <a:off x="684213" y="2133600"/>
            <a:ext cx="8269287" cy="566738"/>
          </a:xfrm>
          <a:prstGeom prst="rect">
            <a:avLst/>
          </a:prstGeom>
          <a:noFill/>
          <a:ln w="9525">
            <a:noFill/>
          </a:ln>
        </p:spPr>
        <p:txBody>
          <a:bodyPr>
            <a:spAutoFit/>
          </a:bodyPr>
          <a:lstStyle/>
          <a:p>
            <a:pPr marL="457200" lvl="0" indent="-457200" eaLnBrk="0" latinLnBrk="0" hangingPunct="0">
              <a:lnSpc>
                <a:spcPct val="130000"/>
              </a:lnSpc>
              <a:spcBef>
                <a:spcPct val="0"/>
              </a:spcBef>
              <a:buNone/>
            </a:pPr>
            <a:r>
              <a:rPr lang="zh-CN" altLang="en-US" dirty="0">
                <a:solidFill>
                  <a:schemeClr val="folHlink"/>
                </a:solidFill>
                <a:latin typeface="Times New Roman" panose="02020603050405020304" pitchFamily="18" charset="0"/>
                <a:ea typeface="宋体" panose="02010600030101010101" pitchFamily="2" charset="-122"/>
              </a:rPr>
              <a:t>从无向图的邻接矩阵可以得出如下结论：</a:t>
            </a:r>
          </a:p>
        </p:txBody>
      </p:sp>
      <p:sp>
        <p:nvSpPr>
          <p:cNvPr id="407629" name="Rectangle 77"/>
          <p:cNvSpPr/>
          <p:nvPr/>
        </p:nvSpPr>
        <p:spPr>
          <a:xfrm>
            <a:off x="755650" y="2835275"/>
            <a:ext cx="7888288" cy="2465388"/>
          </a:xfrm>
          <a:prstGeom prst="rect">
            <a:avLst/>
          </a:prstGeom>
          <a:noFill/>
          <a:ln w="9525">
            <a:noFill/>
          </a:ln>
        </p:spPr>
        <p:txBody>
          <a:bodyPr>
            <a:spAutoFit/>
          </a:bodyPr>
          <a:lstStyle/>
          <a:p>
            <a:pPr marL="457200" lvl="0" indent="-457200" algn="just" eaLnBrk="1" latinLnBrk="0" hangingPunct="1">
              <a:lnSpc>
                <a:spcPct val="130000"/>
              </a:lnSpc>
              <a:spcBef>
                <a:spcPct val="0"/>
              </a:spcBef>
            </a:pPr>
            <a:r>
              <a:rPr lang="zh-CN" altLang="en-US" b="0" dirty="0">
                <a:latin typeface="Times New Roman" panose="02020603050405020304" pitchFamily="18" charset="0"/>
                <a:ea typeface="宋体" panose="02010600030101010101" pitchFamily="2" charset="-122"/>
              </a:rPr>
              <a:t>矩阵是对称的；</a:t>
            </a:r>
          </a:p>
          <a:p>
            <a:pPr marL="457200" lvl="0" indent="-457200" algn="just" eaLnBrk="1" latinLnBrk="0" hangingPunct="1">
              <a:lnSpc>
                <a:spcPct val="130000"/>
              </a:lnSpc>
              <a:spcBef>
                <a:spcPct val="0"/>
              </a:spcBef>
            </a:pPr>
            <a:r>
              <a:rPr lang="zh-CN" altLang="en-US" b="0" dirty="0">
                <a:latin typeface="Times New Roman" panose="02020603050405020304" pitchFamily="18" charset="0"/>
                <a:ea typeface="宋体" panose="02010600030101010101" pitchFamily="2" charset="-122"/>
              </a:rPr>
              <a:t>第</a:t>
            </a:r>
            <a:r>
              <a:rPr lang="en-US" altLang="zh-CN" b="0" dirty="0">
                <a:latin typeface="Times New Roman" panose="02020603050405020304" pitchFamily="18" charset="0"/>
                <a:ea typeface="宋体" panose="02010600030101010101" pitchFamily="2" charset="-122"/>
              </a:rPr>
              <a:t>i</a:t>
            </a:r>
            <a:r>
              <a:rPr lang="zh-CN" altLang="en-US" b="0" dirty="0">
                <a:latin typeface="Times New Roman" panose="02020603050405020304" pitchFamily="18" charset="0"/>
                <a:ea typeface="宋体" panose="02010600030101010101" pitchFamily="2" charset="-122"/>
              </a:rPr>
              <a:t>行或第</a:t>
            </a:r>
            <a:r>
              <a:rPr lang="en-US" altLang="zh-CN" b="0" dirty="0">
                <a:latin typeface="Times New Roman" panose="02020603050405020304" pitchFamily="18" charset="0"/>
                <a:ea typeface="宋体" panose="02010600030101010101" pitchFamily="2" charset="-122"/>
              </a:rPr>
              <a:t>i </a:t>
            </a:r>
            <a:r>
              <a:rPr lang="zh-CN" altLang="en-US" b="0" dirty="0">
                <a:latin typeface="Times New Roman" panose="02020603050405020304" pitchFamily="18" charset="0"/>
                <a:ea typeface="宋体" panose="02010600030101010101" pitchFamily="2" charset="-122"/>
              </a:rPr>
              <a:t>列</a:t>
            </a:r>
            <a:r>
              <a:rPr lang="en-US" altLang="zh-CN" b="0" dirty="0">
                <a:latin typeface="Times New Roman" panose="02020603050405020304" pitchFamily="18" charset="0"/>
                <a:ea typeface="宋体" panose="02010600030101010101" pitchFamily="2" charset="-122"/>
              </a:rPr>
              <a:t>1</a:t>
            </a:r>
            <a:r>
              <a:rPr lang="zh-CN" altLang="en-US" b="0" dirty="0">
                <a:latin typeface="Times New Roman" panose="02020603050405020304" pitchFamily="18" charset="0"/>
                <a:ea typeface="宋体" panose="02010600030101010101" pitchFamily="2" charset="-122"/>
              </a:rPr>
              <a:t>的个数为顶点</a:t>
            </a:r>
            <a:r>
              <a:rPr lang="en-US" altLang="zh-CN" b="0" dirty="0">
                <a:latin typeface="Times New Roman" panose="02020603050405020304" pitchFamily="18" charset="0"/>
                <a:ea typeface="宋体" panose="02010600030101010101" pitchFamily="2" charset="-122"/>
              </a:rPr>
              <a:t>i </a:t>
            </a:r>
            <a:r>
              <a:rPr lang="zh-CN" altLang="en-US" b="0" dirty="0">
                <a:latin typeface="Times New Roman" panose="02020603050405020304" pitchFamily="18" charset="0"/>
                <a:ea typeface="宋体" panose="02010600030101010101" pitchFamily="2" charset="-122"/>
              </a:rPr>
              <a:t>的度；</a:t>
            </a:r>
          </a:p>
          <a:p>
            <a:pPr marL="457200" lvl="0" indent="-457200" algn="just" eaLnBrk="1" latinLnBrk="0" hangingPunct="1">
              <a:lnSpc>
                <a:spcPct val="130000"/>
              </a:lnSpc>
              <a:spcBef>
                <a:spcPct val="0"/>
              </a:spcBef>
            </a:pPr>
            <a:r>
              <a:rPr lang="zh-CN" altLang="en-US" b="0" dirty="0">
                <a:latin typeface="Times New Roman" panose="02020603050405020304" pitchFamily="18" charset="0"/>
                <a:ea typeface="宋体" panose="02010600030101010101" pitchFamily="2" charset="-122"/>
              </a:rPr>
              <a:t>矩阵中</a:t>
            </a:r>
            <a:r>
              <a:rPr lang="en-US" altLang="zh-CN" b="0" dirty="0">
                <a:latin typeface="Times New Roman" panose="02020603050405020304" pitchFamily="18" charset="0"/>
                <a:ea typeface="宋体" panose="02010600030101010101" pitchFamily="2" charset="-122"/>
              </a:rPr>
              <a:t>1</a:t>
            </a:r>
            <a:r>
              <a:rPr lang="zh-CN" altLang="en-US" b="0" dirty="0">
                <a:latin typeface="Times New Roman" panose="02020603050405020304" pitchFamily="18" charset="0"/>
                <a:ea typeface="宋体" panose="02010600030101010101" pitchFamily="2" charset="-122"/>
              </a:rPr>
              <a:t>的个数的一半为图中边的数目；</a:t>
            </a:r>
          </a:p>
          <a:p>
            <a:pPr marL="457200" lvl="0" indent="-457200" eaLnBrk="1" latinLnBrk="0" hangingPunct="1">
              <a:lnSpc>
                <a:spcPct val="130000"/>
              </a:lnSpc>
              <a:spcBef>
                <a:spcPct val="0"/>
              </a:spcBef>
            </a:pPr>
            <a:r>
              <a:rPr lang="zh-CN" altLang="en-US" b="0" dirty="0">
                <a:latin typeface="Times New Roman" panose="02020603050405020304" pitchFamily="18" charset="0"/>
                <a:ea typeface="宋体" panose="02010600030101010101" pitchFamily="2" charset="-122"/>
              </a:rPr>
              <a:t>很容易判断顶点</a:t>
            </a:r>
            <a:r>
              <a:rPr lang="en-US" altLang="zh-CN" b="0" dirty="0">
                <a:latin typeface="Times New Roman" panose="02020603050405020304" pitchFamily="18" charset="0"/>
                <a:ea typeface="宋体" panose="02010600030101010101" pitchFamily="2" charset="-122"/>
              </a:rPr>
              <a:t>i</a:t>
            </a:r>
            <a:r>
              <a:rPr lang="zh-CN" altLang="en-US" b="0" dirty="0">
                <a:latin typeface="Times New Roman" panose="02020603050405020304" pitchFamily="18" charset="0"/>
                <a:ea typeface="宋体" panose="02010600030101010101" pitchFamily="2" charset="-122"/>
              </a:rPr>
              <a:t>和顶点</a:t>
            </a:r>
            <a:r>
              <a:rPr lang="en-US" altLang="zh-CN" b="0" dirty="0">
                <a:latin typeface="Times New Roman" panose="02020603050405020304" pitchFamily="18" charset="0"/>
                <a:ea typeface="宋体" panose="02010600030101010101" pitchFamily="2" charset="-122"/>
              </a:rPr>
              <a:t>j</a:t>
            </a:r>
            <a:r>
              <a:rPr lang="zh-CN" altLang="en-US" b="0" dirty="0">
                <a:latin typeface="Times New Roman" panose="02020603050405020304" pitchFamily="18" charset="0"/>
                <a:ea typeface="宋体" panose="02010600030101010101" pitchFamily="2" charset="-122"/>
              </a:rPr>
              <a:t>之间是否有边相连</a:t>
            </a:r>
            <a:r>
              <a:rPr lang="en-US" altLang="zh-CN" b="0" dirty="0">
                <a:latin typeface="Times New Roman" panose="02020603050405020304" pitchFamily="18" charset="0"/>
                <a:ea typeface="宋体" panose="02010600030101010101" pitchFamily="2" charset="-122"/>
              </a:rPr>
              <a:t>(</a:t>
            </a:r>
            <a:r>
              <a:rPr lang="zh-CN" altLang="en-US" b="0" dirty="0">
                <a:latin typeface="Times New Roman" panose="02020603050405020304" pitchFamily="18" charset="0"/>
                <a:ea typeface="宋体" panose="02010600030101010101" pitchFamily="2" charset="-122"/>
              </a:rPr>
              <a:t>看矩阵中</a:t>
            </a:r>
            <a:r>
              <a:rPr lang="en-US" altLang="zh-CN" b="0" dirty="0">
                <a:latin typeface="Times New Roman" panose="02020603050405020304" pitchFamily="18" charset="0"/>
                <a:ea typeface="宋体" panose="02010600030101010101" pitchFamily="2" charset="-122"/>
              </a:rPr>
              <a:t>i</a:t>
            </a:r>
            <a:r>
              <a:rPr lang="zh-CN" altLang="en-US" b="0" dirty="0">
                <a:latin typeface="Times New Roman" panose="02020603050405020304" pitchFamily="18" charset="0"/>
                <a:ea typeface="宋体" panose="02010600030101010101" pitchFamily="2" charset="-122"/>
              </a:rPr>
              <a:t>行</a:t>
            </a:r>
            <a:r>
              <a:rPr lang="en-US" altLang="zh-CN" b="0" dirty="0">
                <a:latin typeface="Times New Roman" panose="02020603050405020304" pitchFamily="18" charset="0"/>
                <a:ea typeface="宋体" panose="02010600030101010101" pitchFamily="2" charset="-122"/>
              </a:rPr>
              <a:t>j</a:t>
            </a:r>
            <a:r>
              <a:rPr lang="zh-CN" altLang="en-US" b="0" dirty="0">
                <a:latin typeface="Times New Roman" panose="02020603050405020304" pitchFamily="18" charset="0"/>
                <a:ea typeface="宋体" panose="02010600030101010101" pitchFamily="2" charset="-122"/>
              </a:rPr>
              <a:t>列值是否为</a:t>
            </a:r>
            <a:r>
              <a:rPr lang="en-US" altLang="zh-CN" b="0" dirty="0">
                <a:latin typeface="Times New Roman" panose="02020603050405020304" pitchFamily="18" charset="0"/>
                <a:ea typeface="宋体" panose="02010600030101010101" pitchFamily="2" charset="-122"/>
              </a:rPr>
              <a:t>1)</a:t>
            </a:r>
            <a:r>
              <a:rPr lang="zh-CN" altLang="en-US" b="0" dirty="0">
                <a:latin typeface="Times New Roman" panose="02020603050405020304" pitchFamily="18" charset="0"/>
                <a:ea typeface="宋体" panose="02010600030101010101" pitchFamily="2" charset="-122"/>
              </a:rPr>
              <a:t>。</a:t>
            </a:r>
          </a:p>
        </p:txBody>
      </p:sp>
      <p:sp>
        <p:nvSpPr>
          <p:cNvPr id="33798" name="Rectangle 78"/>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3799" name="Rectangle 79"/>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邻接矩阵</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3000"/>
                                  </p:stCondLst>
                                  <p:childTnLst>
                                    <p:set>
                                      <p:cBhvr>
                                        <p:cTn id="6" dur="1" fill="hold">
                                          <p:stCondLst>
                                            <p:cond delay="0"/>
                                          </p:stCondLst>
                                        </p:cTn>
                                        <p:tgtEl>
                                          <p:spTgt spid="407629"/>
                                        </p:tgtEl>
                                        <p:attrNameLst>
                                          <p:attrName>style.visibility</p:attrName>
                                        </p:attrNameLst>
                                      </p:cBhvr>
                                      <p:to>
                                        <p:strVal val="visible"/>
                                      </p:to>
                                    </p:set>
                                    <p:animEffect transition="in" filter="box(in)">
                                      <p:cBhvr>
                                        <p:cTn id="7" dur="1000"/>
                                        <p:tgtEl>
                                          <p:spTgt spid="407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762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31</a:t>
            </a:fld>
            <a:endParaRPr lang="en-US" altLang="ko-KR" sz="2000" b="0" dirty="0">
              <a:solidFill>
                <a:schemeClr val="accent2"/>
              </a:solidFill>
            </a:endParaRPr>
          </a:p>
        </p:txBody>
      </p:sp>
      <p:sp>
        <p:nvSpPr>
          <p:cNvPr id="3481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34820" name="Rectangle 76"/>
          <p:cNvSpPr/>
          <p:nvPr/>
        </p:nvSpPr>
        <p:spPr>
          <a:xfrm>
            <a:off x="673100" y="2205038"/>
            <a:ext cx="7859713" cy="493712"/>
          </a:xfrm>
          <a:prstGeom prst="rect">
            <a:avLst/>
          </a:prstGeom>
          <a:noFill/>
          <a:ln w="9525">
            <a:noFill/>
          </a:ln>
        </p:spPr>
        <p:txBody>
          <a:bodyPr>
            <a:spAutoFit/>
          </a:bodyPr>
          <a:lstStyle/>
          <a:p>
            <a:pPr marL="457200" lvl="0" indent="-457200" eaLnBrk="0" latinLnBrk="0" hangingPunct="0">
              <a:lnSpc>
                <a:spcPct val="110000"/>
              </a:lnSpc>
              <a:spcBef>
                <a:spcPct val="10000"/>
              </a:spcBef>
              <a:buNone/>
            </a:pPr>
            <a:r>
              <a:rPr lang="zh-CN" altLang="en-US" dirty="0">
                <a:solidFill>
                  <a:schemeClr val="folHlink"/>
                </a:solidFill>
                <a:latin typeface="宋体" panose="02010600030101010101" pitchFamily="2" charset="-122"/>
                <a:ea typeface="宋体" panose="02010600030101010101" pitchFamily="2" charset="-122"/>
              </a:rPr>
              <a:t>从有向图的邻接矩阵可以得出如下结论：</a:t>
            </a:r>
          </a:p>
        </p:txBody>
      </p:sp>
      <p:sp>
        <p:nvSpPr>
          <p:cNvPr id="408653" name="Rectangle 77"/>
          <p:cNvSpPr/>
          <p:nvPr/>
        </p:nvSpPr>
        <p:spPr>
          <a:xfrm>
            <a:off x="1014413" y="3101975"/>
            <a:ext cx="7950200" cy="2246313"/>
          </a:xfrm>
          <a:prstGeom prst="rect">
            <a:avLst/>
          </a:prstGeom>
          <a:noFill/>
          <a:ln w="9525">
            <a:noFill/>
          </a:ln>
        </p:spPr>
        <p:txBody>
          <a:bodyPr>
            <a:spAutoFit/>
          </a:bodyPr>
          <a:lstStyle/>
          <a:p>
            <a:pPr marL="457200" lvl="0" indent="-457200" algn="just" eaLnBrk="1" latinLnBrk="0" hangingPunct="1">
              <a:lnSpc>
                <a:spcPct val="110000"/>
              </a:lnSpc>
              <a:spcBef>
                <a:spcPct val="10000"/>
              </a:spcBef>
            </a:pPr>
            <a:r>
              <a:rPr lang="zh-CN" altLang="en-US" b="0" dirty="0">
                <a:latin typeface="宋体" panose="02010600030101010101" pitchFamily="2" charset="-122"/>
                <a:ea typeface="宋体" panose="02010600030101010101" pitchFamily="2" charset="-122"/>
              </a:rPr>
              <a:t>矩阵不一定是对称的；</a:t>
            </a:r>
          </a:p>
          <a:p>
            <a:pPr marL="457200" lvl="0" indent="-457200" algn="just" eaLnBrk="1" latinLnBrk="0" hangingPunct="1">
              <a:lnSpc>
                <a:spcPct val="110000"/>
              </a:lnSpc>
              <a:spcBef>
                <a:spcPct val="10000"/>
              </a:spcBef>
            </a:pPr>
            <a:r>
              <a:rPr lang="zh-CN" altLang="en-US" b="0" dirty="0">
                <a:latin typeface="宋体" panose="02010600030101010101" pitchFamily="2" charset="-122"/>
                <a:ea typeface="宋体" panose="02010600030101010101" pitchFamily="2" charset="-122"/>
              </a:rPr>
              <a:t>第</a:t>
            </a:r>
            <a:r>
              <a:rPr lang="en-US" altLang="zh-CN" b="0" dirty="0">
                <a:latin typeface="宋体" panose="02010600030101010101" pitchFamily="2" charset="-122"/>
                <a:ea typeface="宋体" panose="02010600030101010101" pitchFamily="2" charset="-122"/>
              </a:rPr>
              <a:t>i </a:t>
            </a:r>
            <a:r>
              <a:rPr lang="zh-CN" altLang="en-US" b="0" dirty="0">
                <a:latin typeface="宋体" panose="02010600030101010101" pitchFamily="2" charset="-122"/>
                <a:ea typeface="宋体" panose="02010600030101010101" pitchFamily="2" charset="-122"/>
              </a:rPr>
              <a:t>行中</a:t>
            </a:r>
            <a:r>
              <a:rPr lang="en-US" altLang="zh-CN" b="0" dirty="0">
                <a:latin typeface="宋体" panose="02010600030101010101" pitchFamily="2" charset="-122"/>
                <a:ea typeface="宋体" panose="02010600030101010101" pitchFamily="2" charset="-122"/>
              </a:rPr>
              <a:t>1</a:t>
            </a:r>
            <a:r>
              <a:rPr lang="zh-CN" altLang="en-US" b="0" dirty="0">
                <a:latin typeface="宋体" panose="02010600030101010101" pitchFamily="2" charset="-122"/>
                <a:ea typeface="宋体" panose="02010600030101010101" pitchFamily="2" charset="-122"/>
              </a:rPr>
              <a:t>的个数为顶点</a:t>
            </a:r>
            <a:r>
              <a:rPr lang="en-US" altLang="zh-CN" b="0" dirty="0">
                <a:latin typeface="宋体" panose="02010600030101010101" pitchFamily="2" charset="-122"/>
                <a:ea typeface="宋体" panose="02010600030101010101" pitchFamily="2" charset="-122"/>
              </a:rPr>
              <a:t>i </a:t>
            </a:r>
            <a:r>
              <a:rPr lang="zh-CN" altLang="en-US" b="0" dirty="0">
                <a:latin typeface="宋体" panose="02010600030101010101" pitchFamily="2" charset="-122"/>
                <a:ea typeface="宋体" panose="02010600030101010101" pitchFamily="2" charset="-122"/>
              </a:rPr>
              <a:t>的出度；</a:t>
            </a:r>
          </a:p>
          <a:p>
            <a:pPr marL="457200" lvl="0" indent="-457200" algn="just" eaLnBrk="1" latinLnBrk="0" hangingPunct="1">
              <a:lnSpc>
                <a:spcPct val="110000"/>
              </a:lnSpc>
              <a:spcBef>
                <a:spcPct val="10000"/>
              </a:spcBef>
            </a:pPr>
            <a:r>
              <a:rPr lang="zh-CN" altLang="en-US" b="0" dirty="0">
                <a:latin typeface="宋体" panose="02010600030101010101" pitchFamily="2" charset="-122"/>
                <a:ea typeface="宋体" panose="02010600030101010101" pitchFamily="2" charset="-122"/>
              </a:rPr>
              <a:t>第</a:t>
            </a:r>
            <a:r>
              <a:rPr lang="en-US" altLang="zh-CN" b="0" dirty="0">
                <a:latin typeface="宋体" panose="02010600030101010101" pitchFamily="2" charset="-122"/>
                <a:ea typeface="宋体" panose="02010600030101010101" pitchFamily="2" charset="-122"/>
              </a:rPr>
              <a:t>i</a:t>
            </a:r>
            <a:r>
              <a:rPr lang="zh-CN" altLang="en-US" b="0" dirty="0">
                <a:latin typeface="宋体" panose="02010600030101010101" pitchFamily="2" charset="-122"/>
                <a:ea typeface="宋体" panose="02010600030101010101" pitchFamily="2" charset="-122"/>
              </a:rPr>
              <a:t>列中</a:t>
            </a:r>
            <a:r>
              <a:rPr lang="en-US" altLang="zh-CN" b="0" dirty="0">
                <a:latin typeface="宋体" panose="02010600030101010101" pitchFamily="2" charset="-122"/>
                <a:ea typeface="宋体" panose="02010600030101010101" pitchFamily="2" charset="-122"/>
              </a:rPr>
              <a:t>1</a:t>
            </a:r>
            <a:r>
              <a:rPr lang="zh-CN" altLang="en-US" b="0" dirty="0">
                <a:latin typeface="宋体" panose="02010600030101010101" pitchFamily="2" charset="-122"/>
                <a:ea typeface="宋体" panose="02010600030101010101" pitchFamily="2" charset="-122"/>
              </a:rPr>
              <a:t>的个数为顶点 </a:t>
            </a:r>
            <a:r>
              <a:rPr lang="en-US" altLang="zh-CN" b="0" dirty="0">
                <a:latin typeface="宋体" panose="02010600030101010101" pitchFamily="2" charset="-122"/>
                <a:ea typeface="宋体" panose="02010600030101010101" pitchFamily="2" charset="-122"/>
              </a:rPr>
              <a:t>i</a:t>
            </a:r>
            <a:r>
              <a:rPr lang="zh-CN" altLang="en-US" b="0" dirty="0">
                <a:latin typeface="宋体" panose="02010600030101010101" pitchFamily="2" charset="-122"/>
                <a:ea typeface="宋体" panose="02010600030101010101" pitchFamily="2" charset="-122"/>
              </a:rPr>
              <a:t>的入度；</a:t>
            </a:r>
          </a:p>
          <a:p>
            <a:pPr marL="457200" lvl="0" indent="-457200" algn="just" eaLnBrk="1" latinLnBrk="0" hangingPunct="1">
              <a:lnSpc>
                <a:spcPct val="110000"/>
              </a:lnSpc>
              <a:spcBef>
                <a:spcPct val="10000"/>
              </a:spcBef>
            </a:pPr>
            <a:r>
              <a:rPr lang="zh-CN" altLang="en-US" b="0" dirty="0">
                <a:latin typeface="宋体" panose="02010600030101010101" pitchFamily="2" charset="-122"/>
                <a:ea typeface="宋体" panose="02010600030101010101" pitchFamily="2" charset="-122"/>
              </a:rPr>
              <a:t>矩阵中</a:t>
            </a:r>
            <a:r>
              <a:rPr lang="en-US" altLang="zh-CN" b="0" dirty="0">
                <a:latin typeface="宋体" panose="02010600030101010101" pitchFamily="2" charset="-122"/>
                <a:ea typeface="宋体" panose="02010600030101010101" pitchFamily="2" charset="-122"/>
              </a:rPr>
              <a:t>1</a:t>
            </a:r>
            <a:r>
              <a:rPr lang="zh-CN" altLang="en-US" b="0" dirty="0">
                <a:latin typeface="宋体" panose="02010600030101010101" pitchFamily="2" charset="-122"/>
                <a:ea typeface="宋体" panose="02010600030101010101" pitchFamily="2" charset="-122"/>
              </a:rPr>
              <a:t>的个数为图中弧的数目；</a:t>
            </a:r>
          </a:p>
          <a:p>
            <a:pPr marL="457200" lvl="0" indent="-457200" algn="just" eaLnBrk="1" latinLnBrk="0" hangingPunct="1">
              <a:lnSpc>
                <a:spcPct val="110000"/>
              </a:lnSpc>
              <a:spcBef>
                <a:spcPct val="10000"/>
              </a:spcBef>
            </a:pPr>
            <a:r>
              <a:rPr lang="zh-CN" altLang="en-US" b="0" dirty="0">
                <a:latin typeface="宋体" panose="02010600030101010101" pitchFamily="2" charset="-122"/>
                <a:ea typeface="宋体" panose="02010600030101010101" pitchFamily="2" charset="-122"/>
              </a:rPr>
              <a:t>很容易判断顶点</a:t>
            </a:r>
            <a:r>
              <a:rPr lang="en-US" altLang="zh-CN" b="0" dirty="0">
                <a:latin typeface="宋体" panose="02010600030101010101" pitchFamily="2" charset="-122"/>
                <a:ea typeface="宋体" panose="02010600030101010101" pitchFamily="2" charset="-122"/>
              </a:rPr>
              <a:t>i</a:t>
            </a:r>
            <a:r>
              <a:rPr lang="zh-CN" altLang="en-US" b="0" dirty="0">
                <a:latin typeface="宋体" panose="02010600030101010101" pitchFamily="2" charset="-122"/>
                <a:ea typeface="宋体" panose="02010600030101010101" pitchFamily="2" charset="-122"/>
              </a:rPr>
              <a:t>和顶点</a:t>
            </a:r>
            <a:r>
              <a:rPr lang="en-US" altLang="zh-CN" b="0" dirty="0">
                <a:latin typeface="宋体" panose="02010600030101010101" pitchFamily="2" charset="-122"/>
                <a:ea typeface="宋体" panose="02010600030101010101" pitchFamily="2" charset="-122"/>
              </a:rPr>
              <a:t>j</a:t>
            </a:r>
            <a:r>
              <a:rPr lang="zh-CN" altLang="en-US" b="0" dirty="0">
                <a:latin typeface="宋体" panose="02010600030101010101" pitchFamily="2" charset="-122"/>
                <a:ea typeface="宋体" panose="02010600030101010101" pitchFamily="2" charset="-122"/>
              </a:rPr>
              <a:t>是否有弧相连。</a:t>
            </a:r>
          </a:p>
        </p:txBody>
      </p:sp>
      <p:sp>
        <p:nvSpPr>
          <p:cNvPr id="34822" name="Rectangle 78"/>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4823" name="Rectangle 79"/>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邻接矩阵</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16" fill="hold" grpId="0" nodeType="afterEffect">
                                  <p:stCondLst>
                                    <p:cond delay="3000"/>
                                  </p:stCondLst>
                                  <p:childTnLst>
                                    <p:set>
                                      <p:cBhvr>
                                        <p:cTn id="6" dur="1" fill="hold">
                                          <p:stCondLst>
                                            <p:cond delay="0"/>
                                          </p:stCondLst>
                                        </p:cTn>
                                        <p:tgtEl>
                                          <p:spTgt spid="408653"/>
                                        </p:tgtEl>
                                        <p:attrNameLst>
                                          <p:attrName>style.visibility</p:attrName>
                                        </p:attrNameLst>
                                      </p:cBhvr>
                                      <p:to>
                                        <p:strVal val="visible"/>
                                      </p:to>
                                    </p:set>
                                    <p:animEffect transition="in" filter="box(in)">
                                      <p:cBhvr>
                                        <p:cTn id="7" dur="1000"/>
                                        <p:tgtEl>
                                          <p:spTgt spid="4086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8653"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32</a:t>
            </a:fld>
            <a:endParaRPr lang="en-US" altLang="ko-KR" sz="2000" b="0" dirty="0">
              <a:solidFill>
                <a:schemeClr val="accent2"/>
              </a:solidFill>
            </a:endParaRPr>
          </a:p>
        </p:txBody>
      </p:sp>
      <p:sp>
        <p:nvSpPr>
          <p:cNvPr id="3584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35844" name="Rectangle 76"/>
          <p:cNvSpPr/>
          <p:nvPr/>
        </p:nvSpPr>
        <p:spPr>
          <a:xfrm>
            <a:off x="577850" y="2051050"/>
            <a:ext cx="8458200" cy="2465388"/>
          </a:xfrm>
          <a:prstGeom prst="rect">
            <a:avLst/>
          </a:prstGeom>
          <a:noFill/>
          <a:ln w="9525">
            <a:noFill/>
          </a:ln>
        </p:spPr>
        <p:txBody>
          <a:bodyPr>
            <a:spAutoFit/>
          </a:bodyPr>
          <a:lstStyle/>
          <a:p>
            <a:pPr lvl="0" eaLnBrk="0" latinLnBrk="0" hangingPunct="0">
              <a:lnSpc>
                <a:spcPct val="130000"/>
              </a:lnSpc>
              <a:spcBef>
                <a:spcPct val="0"/>
              </a:spcBef>
              <a:buNone/>
            </a:pPr>
            <a:r>
              <a:rPr lang="zh-CN" altLang="en-US" dirty="0">
                <a:solidFill>
                  <a:schemeClr val="folHlink"/>
                </a:solidFill>
                <a:latin typeface="Times New Roman" panose="02020603050405020304" pitchFamily="18" charset="0"/>
                <a:ea typeface="宋体" panose="02010600030101010101" pitchFamily="2" charset="-122"/>
              </a:rPr>
              <a:t>图的邻接矩阵数据类型描述</a:t>
            </a:r>
          </a:p>
          <a:p>
            <a:pPr lvl="0" algn="just" eaLnBrk="0" latinLnBrk="0" hangingPunct="0">
              <a:lnSpc>
                <a:spcPct val="130000"/>
              </a:lnSpc>
              <a:spcBef>
                <a:spcPct val="0"/>
              </a:spcBef>
              <a:buNone/>
            </a:pPr>
            <a:r>
              <a:rPr lang="zh-CN" altLang="en-US" b="0" dirty="0">
                <a:latin typeface="Times New Roman" panose="02020603050405020304" pitchFamily="18" charset="0"/>
                <a:ea typeface="宋体" panose="02010600030101010101" pitchFamily="2" charset="-122"/>
              </a:rPr>
              <a:t>　  在用邻接矩阵存储图时，除了用一个二维数组存储用于表示顶点间相邻关系的邻接矩阵外</a:t>
            </a:r>
            <a:r>
              <a:rPr lang="en-US" altLang="zh-CN" b="0" dirty="0">
                <a:latin typeface="Times New Roman" panose="02020603050405020304" pitchFamily="18" charset="0"/>
                <a:ea typeface="宋体" panose="02010600030101010101" pitchFamily="2" charset="-122"/>
              </a:rPr>
              <a:t>,</a:t>
            </a:r>
            <a:r>
              <a:rPr lang="zh-CN" altLang="en-US" b="0" dirty="0">
                <a:latin typeface="Times New Roman" panose="02020603050405020304" pitchFamily="18" charset="0"/>
                <a:ea typeface="宋体" panose="02010600030101010101" pitchFamily="2" charset="-122"/>
              </a:rPr>
              <a:t>还需用一个一维数组来存储顶点信息</a:t>
            </a:r>
            <a:r>
              <a:rPr lang="en-US" altLang="zh-CN" b="0" dirty="0">
                <a:latin typeface="Times New Roman" panose="02020603050405020304" pitchFamily="18" charset="0"/>
                <a:ea typeface="宋体" panose="02010600030101010101" pitchFamily="2" charset="-122"/>
              </a:rPr>
              <a:t>,</a:t>
            </a:r>
            <a:r>
              <a:rPr lang="zh-CN" altLang="en-US" b="0" dirty="0">
                <a:latin typeface="Times New Roman" panose="02020603050405020304" pitchFamily="18" charset="0"/>
                <a:ea typeface="宋体" panose="02010600030101010101" pitchFamily="2" charset="-122"/>
              </a:rPr>
              <a:t>另外还有图的顶点数和边数。故可将其形式描述如下：</a:t>
            </a:r>
          </a:p>
        </p:txBody>
      </p:sp>
      <p:sp>
        <p:nvSpPr>
          <p:cNvPr id="409677" name="Text Box 77"/>
          <p:cNvSpPr txBox="1"/>
          <p:nvPr/>
        </p:nvSpPr>
        <p:spPr>
          <a:xfrm>
            <a:off x="711200" y="4443413"/>
            <a:ext cx="7924800" cy="2678112"/>
          </a:xfrm>
          <a:prstGeom prst="rect">
            <a:avLst/>
          </a:prstGeom>
          <a:noFill/>
          <a:ln w="12700">
            <a:noFill/>
          </a:ln>
        </p:spPr>
        <p:txBody>
          <a:bodyPr>
            <a:spAutoFit/>
          </a:bodyPr>
          <a:lstStyle/>
          <a:p>
            <a:pPr lvl="0" eaLnBrk="1" latinLnBrk="0" hangingPunct="1">
              <a:lnSpc>
                <a:spcPct val="140000"/>
              </a:lnSpc>
              <a:spcBef>
                <a:spcPct val="0"/>
              </a:spcBef>
              <a:buNone/>
            </a:pPr>
            <a:r>
              <a:rPr lang="en-US" altLang="zh-CN" sz="2000" b="0" dirty="0">
                <a:latin typeface="Times New Roman" panose="02020603050405020304" pitchFamily="18" charset="0"/>
                <a:ea typeface="宋体" panose="02010600030101010101" pitchFamily="2" charset="-122"/>
              </a:rPr>
              <a:t>typedef struct</a:t>
            </a:r>
          </a:p>
          <a:p>
            <a:pPr lvl="0" eaLnBrk="1" latinLnBrk="0" hangingPunct="1">
              <a:lnSpc>
                <a:spcPct val="140000"/>
              </a:lnSpc>
              <a:spcBef>
                <a:spcPct val="0"/>
              </a:spcBef>
              <a:buNone/>
            </a:pPr>
            <a:r>
              <a:rPr lang="en-US" altLang="zh-CN" sz="2000" b="0" dirty="0">
                <a:latin typeface="Times New Roman" panose="02020603050405020304" pitchFamily="18" charset="0"/>
                <a:ea typeface="宋体" panose="02010600030101010101" pitchFamily="2" charset="-122"/>
              </a:rPr>
              <a:t>{datatype vexs[MAXSIZE];</a:t>
            </a:r>
          </a:p>
          <a:p>
            <a:pPr lvl="0" eaLnBrk="1" latinLnBrk="0" hangingPunct="1">
              <a:lnSpc>
                <a:spcPct val="140000"/>
              </a:lnSpc>
              <a:spcBef>
                <a:spcPct val="0"/>
              </a:spcBef>
              <a:buNone/>
            </a:pPr>
            <a:r>
              <a:rPr lang="en-US" altLang="zh-CN" sz="2000" b="0" dirty="0">
                <a:latin typeface="Times New Roman" panose="02020603050405020304" pitchFamily="18" charset="0"/>
                <a:ea typeface="宋体" panose="02010600030101010101" pitchFamily="2" charset="-122"/>
              </a:rPr>
              <a:t>int edges[MAXSIZE][MAXSIZE];</a:t>
            </a:r>
          </a:p>
          <a:p>
            <a:pPr lvl="0" eaLnBrk="1" latinLnBrk="0" hangingPunct="1">
              <a:lnSpc>
                <a:spcPct val="140000"/>
              </a:lnSpc>
              <a:spcBef>
                <a:spcPct val="0"/>
              </a:spcBef>
              <a:buNone/>
            </a:pPr>
            <a:r>
              <a:rPr lang="en-US" altLang="zh-CN" sz="2000" b="0" dirty="0">
                <a:latin typeface="Times New Roman" panose="02020603050405020304" pitchFamily="18" charset="0"/>
                <a:ea typeface="宋体" panose="02010600030101010101" pitchFamily="2" charset="-122"/>
              </a:rPr>
              <a:t>int n,e;</a:t>
            </a:r>
          </a:p>
          <a:p>
            <a:pPr lvl="0" eaLnBrk="1" latinLnBrk="0" hangingPunct="1">
              <a:lnSpc>
                <a:spcPct val="140000"/>
              </a:lnSpc>
              <a:spcBef>
                <a:spcPct val="0"/>
              </a:spcBef>
              <a:buNone/>
            </a:pPr>
            <a:r>
              <a:rPr lang="en-US" altLang="zh-CN" sz="2000" b="0" dirty="0">
                <a:latin typeface="Times New Roman" panose="02020603050405020304" pitchFamily="18" charset="0"/>
                <a:ea typeface="宋体" panose="02010600030101010101" pitchFamily="2" charset="-122"/>
              </a:rPr>
              <a:t>}graph;</a:t>
            </a:r>
          </a:p>
          <a:p>
            <a:pPr lvl="0" eaLnBrk="1" latinLnBrk="0" hangingPunct="1">
              <a:lnSpc>
                <a:spcPct val="140000"/>
              </a:lnSpc>
              <a:spcBef>
                <a:spcPct val="0"/>
              </a:spcBef>
              <a:buNone/>
            </a:pPr>
            <a:endParaRPr lang="en-US" altLang="zh-CN" sz="2000" b="0" dirty="0">
              <a:latin typeface="Times New Roman" panose="02020603050405020304" pitchFamily="18" charset="0"/>
              <a:ea typeface="宋体" panose="02010600030101010101" pitchFamily="2" charset="-122"/>
            </a:endParaRPr>
          </a:p>
        </p:txBody>
      </p:sp>
      <p:sp>
        <p:nvSpPr>
          <p:cNvPr id="35846" name="Rectangle 79"/>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5847" name="Rectangle 80"/>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邻接矩阵</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grpId="0" nodeType="clickEffect">
                                  <p:stCondLst>
                                    <p:cond delay="0"/>
                                  </p:stCondLst>
                                  <p:childTnLst>
                                    <p:set>
                                      <p:cBhvr>
                                        <p:cTn id="6" dur="1" fill="hold">
                                          <p:stCondLst>
                                            <p:cond delay="0"/>
                                          </p:stCondLst>
                                        </p:cTn>
                                        <p:tgtEl>
                                          <p:spTgt spid="409677"/>
                                        </p:tgtEl>
                                        <p:attrNameLst>
                                          <p:attrName>style.visibility</p:attrName>
                                        </p:attrNameLst>
                                      </p:cBhvr>
                                      <p:to>
                                        <p:strVal val="visible"/>
                                      </p:to>
                                    </p:set>
                                    <p:animEffect transition="in" filter="strips(downRight)">
                                      <p:cBhvr>
                                        <p:cTn id="7" dur="500"/>
                                        <p:tgtEl>
                                          <p:spTgt spid="4096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67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33</a:t>
            </a:fld>
            <a:endParaRPr lang="en-US" altLang="ko-KR" sz="2000" b="0" dirty="0">
              <a:solidFill>
                <a:schemeClr val="accent2"/>
              </a:solidFill>
            </a:endParaRPr>
          </a:p>
        </p:txBody>
      </p:sp>
      <p:sp>
        <p:nvSpPr>
          <p:cNvPr id="3686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36868" name="Rectangle 7"/>
          <p:cNvSpPr/>
          <p:nvPr/>
        </p:nvSpPr>
        <p:spPr>
          <a:xfrm>
            <a:off x="609600" y="2111375"/>
            <a:ext cx="8077200" cy="3414713"/>
          </a:xfrm>
          <a:prstGeom prst="rect">
            <a:avLst/>
          </a:prstGeom>
          <a:noFill/>
          <a:ln w="9525">
            <a:noFill/>
          </a:ln>
        </p:spPr>
        <p:txBody>
          <a:bodyPr>
            <a:spAutoFit/>
          </a:bodyPr>
          <a:lstStyle/>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邻接表是图的一种顺序存储与链式存储结合的存储方法。邻接表表示法类似于树的孩子链表表示法。</a:t>
            </a:r>
          </a:p>
          <a:p>
            <a:pPr lvl="0" algn="just" eaLnBrk="1" latinLnBrk="0" hangingPunct="1">
              <a:lnSpc>
                <a:spcPct val="130000"/>
              </a:lnSpc>
              <a:spcBef>
                <a:spcPct val="0"/>
              </a:spcBef>
              <a:buNone/>
            </a:pPr>
            <a:r>
              <a:rPr lang="zh-CN" altLang="en-US" b="0" dirty="0">
                <a:latin typeface="宋体" panose="02010600030101010101" pitchFamily="2" charset="-122"/>
                <a:ea typeface="宋体" panose="02010600030101010101" pitchFamily="2" charset="-122"/>
              </a:rPr>
              <a:t>    </a:t>
            </a:r>
            <a:r>
              <a:rPr lang="zh-CN" altLang="en-US" b="0" dirty="0">
                <a:latin typeface="Times New Roman" panose="02020603050405020304" pitchFamily="18" charset="0"/>
                <a:ea typeface="宋体" panose="02010600030101010101" pitchFamily="2" charset="-122"/>
              </a:rPr>
              <a:t>就是对于图</a:t>
            </a:r>
            <a:r>
              <a:rPr lang="en-US" altLang="zh-CN" b="0" dirty="0">
                <a:latin typeface="Times New Roman" panose="02020603050405020304" pitchFamily="18" charset="0"/>
                <a:ea typeface="宋体" panose="02010600030101010101" pitchFamily="2" charset="-122"/>
              </a:rPr>
              <a:t>G</a:t>
            </a:r>
            <a:r>
              <a:rPr lang="zh-CN" altLang="en-US" b="0" dirty="0">
                <a:latin typeface="Times New Roman" panose="02020603050405020304" pitchFamily="18" charset="0"/>
                <a:ea typeface="宋体" panose="02010600030101010101" pitchFamily="2" charset="-122"/>
              </a:rPr>
              <a:t>中的每个顶点</a:t>
            </a:r>
            <a:r>
              <a:rPr lang="en-US" altLang="zh-CN" b="0" dirty="0">
                <a:latin typeface="Times New Roman" panose="02020603050405020304" pitchFamily="18" charset="0"/>
                <a:ea typeface="宋体" panose="02010600030101010101" pitchFamily="2" charset="-122"/>
              </a:rPr>
              <a:t>v</a:t>
            </a:r>
            <a:r>
              <a:rPr lang="en-US" altLang="zh-CN" b="0" baseline="-25000" dirty="0">
                <a:latin typeface="Times New Roman" panose="02020603050405020304" pitchFamily="18" charset="0"/>
                <a:ea typeface="宋体" panose="02010600030101010101" pitchFamily="2" charset="-122"/>
              </a:rPr>
              <a:t>i</a:t>
            </a:r>
            <a:r>
              <a:rPr lang="zh-CN" altLang="en-US" b="0" dirty="0">
                <a:latin typeface="Times New Roman" panose="02020603050405020304" pitchFamily="18" charset="0"/>
                <a:ea typeface="宋体" panose="02010600030101010101" pitchFamily="2" charset="-122"/>
              </a:rPr>
              <a:t>，将所有邻接于</a:t>
            </a:r>
            <a:r>
              <a:rPr lang="en-US" altLang="zh-CN" b="0" dirty="0">
                <a:latin typeface="Times New Roman" panose="02020603050405020304" pitchFamily="18" charset="0"/>
                <a:ea typeface="宋体" panose="02010600030101010101" pitchFamily="2" charset="-122"/>
              </a:rPr>
              <a:t>v</a:t>
            </a:r>
            <a:r>
              <a:rPr lang="en-US" altLang="zh-CN" b="0" baseline="-25000" dirty="0">
                <a:latin typeface="Times New Roman" panose="02020603050405020304" pitchFamily="18" charset="0"/>
                <a:ea typeface="宋体" panose="02010600030101010101" pitchFamily="2" charset="-122"/>
              </a:rPr>
              <a:t>i</a:t>
            </a:r>
            <a:r>
              <a:rPr lang="zh-CN" altLang="en-US" b="0" dirty="0">
                <a:latin typeface="Times New Roman" panose="02020603050405020304" pitchFamily="18" charset="0"/>
                <a:ea typeface="宋体" panose="02010600030101010101" pitchFamily="2" charset="-122"/>
              </a:rPr>
              <a:t>的顶点链成一个单链表，这个单链表就称为顶点</a:t>
            </a:r>
            <a:r>
              <a:rPr lang="en-US" altLang="zh-CN" b="0" dirty="0">
                <a:latin typeface="Times New Roman" panose="02020603050405020304" pitchFamily="18" charset="0"/>
                <a:ea typeface="宋体" panose="02010600030101010101" pitchFamily="2" charset="-122"/>
              </a:rPr>
              <a:t>v</a:t>
            </a:r>
            <a:r>
              <a:rPr lang="en-US" altLang="zh-CN" b="0" baseline="-25000" dirty="0">
                <a:latin typeface="Times New Roman" panose="02020603050405020304" pitchFamily="18" charset="0"/>
                <a:ea typeface="宋体" panose="02010600030101010101" pitchFamily="2" charset="-122"/>
              </a:rPr>
              <a:t>i</a:t>
            </a:r>
            <a:r>
              <a:rPr lang="zh-CN" altLang="en-US" b="0" dirty="0">
                <a:latin typeface="Times New Roman" panose="02020603050405020304" pitchFamily="18" charset="0"/>
                <a:ea typeface="宋体" panose="02010600030101010101" pitchFamily="2" charset="-122"/>
              </a:rPr>
              <a:t>的邻接表，再将所有的邻接表表头放到数组中，就构成了图的邻接表。其中，单链表中的结点称为表结点，每个单链表设的一个头结点称为顶点结点。 </a:t>
            </a:r>
          </a:p>
        </p:txBody>
      </p:sp>
      <p:sp>
        <p:nvSpPr>
          <p:cNvPr id="36869" name="Rectangle 8"/>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6870" name="Rectangle 9"/>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邻接链表</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34</a:t>
            </a:fld>
            <a:endParaRPr lang="en-US" altLang="ko-KR" sz="2000" b="0" dirty="0">
              <a:solidFill>
                <a:schemeClr val="accent2"/>
              </a:solidFill>
            </a:endParaRPr>
          </a:p>
        </p:txBody>
      </p:sp>
      <p:sp>
        <p:nvSpPr>
          <p:cNvPr id="3789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37892" name="Rectangle 5"/>
          <p:cNvSpPr/>
          <p:nvPr/>
        </p:nvSpPr>
        <p:spPr>
          <a:xfrm>
            <a:off x="612775" y="2687638"/>
            <a:ext cx="8351838" cy="1423987"/>
          </a:xfrm>
          <a:prstGeom prst="rect">
            <a:avLst/>
          </a:prstGeom>
          <a:noFill/>
          <a:ln w="12700">
            <a:noFill/>
          </a:ln>
        </p:spPr>
        <p:txBody>
          <a:bodyPr lIns="0" tIns="0" rIns="0" bIns="0" anchor="ctr">
            <a:spAutoFit/>
          </a:bodyPr>
          <a:lstStyle/>
          <a:p>
            <a:pPr lvl="0" algn="just"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对图中每个顶点</a:t>
            </a:r>
            <a:r>
              <a:rPr lang="en-US" altLang="zh-CN" b="0" dirty="0">
                <a:latin typeface="宋体" panose="02010600030101010101" pitchFamily="2" charset="-122"/>
                <a:ea typeface="宋体" panose="02010600030101010101" pitchFamily="2" charset="-122"/>
              </a:rPr>
              <a:t>Vi</a:t>
            </a:r>
            <a:r>
              <a:rPr lang="zh-CN" altLang="en-US" b="0" dirty="0">
                <a:latin typeface="宋体" panose="02010600030101010101" pitchFamily="2" charset="-122"/>
                <a:ea typeface="宋体" panose="02010600030101010101" pitchFamily="2" charset="-122"/>
              </a:rPr>
              <a:t>建立一个单链表，链表中的结点表示依附于顶点</a:t>
            </a:r>
            <a:r>
              <a:rPr lang="en-US" altLang="zh-CN" b="0" dirty="0">
                <a:latin typeface="宋体" panose="02010600030101010101" pitchFamily="2" charset="-122"/>
                <a:ea typeface="宋体" panose="02010600030101010101" pitchFamily="2" charset="-122"/>
              </a:rPr>
              <a:t>Vi</a:t>
            </a:r>
            <a:r>
              <a:rPr lang="zh-CN" altLang="en-US" b="0" dirty="0">
                <a:latin typeface="宋体" panose="02010600030101010101" pitchFamily="2" charset="-122"/>
                <a:ea typeface="宋体" panose="02010600030101010101" pitchFamily="2" charset="-122"/>
              </a:rPr>
              <a:t>的边，每个链表结点为两个域：</a:t>
            </a:r>
          </a:p>
          <a:p>
            <a:pPr lvl="0" algn="just" eaLnBrk="0" latinLnBrk="0" hangingPunct="0">
              <a:lnSpc>
                <a:spcPct val="130000"/>
              </a:lnSpc>
              <a:spcBef>
                <a:spcPct val="0"/>
              </a:spcBef>
              <a:buNone/>
            </a:pPr>
            <a:endParaRPr lang="zh-CN" altLang="en-US" b="0" dirty="0">
              <a:latin typeface="宋体" panose="02010600030101010101" pitchFamily="2" charset="-122"/>
              <a:ea typeface="宋体" panose="02010600030101010101" pitchFamily="2" charset="-122"/>
            </a:endParaRPr>
          </a:p>
        </p:txBody>
      </p:sp>
      <p:graphicFrame>
        <p:nvGraphicFramePr>
          <p:cNvPr id="411672" name="Group 24"/>
          <p:cNvGraphicFramePr>
            <a:graphicFrameLocks noGrp="1"/>
          </p:cNvGraphicFramePr>
          <p:nvPr/>
        </p:nvGraphicFramePr>
        <p:xfrm>
          <a:off x="2400300" y="3957638"/>
          <a:ext cx="2819400" cy="914400"/>
        </p:xfrm>
        <a:graphic>
          <a:graphicData uri="http://schemas.openxmlformats.org/drawingml/2006/table">
            <a:tbl>
              <a:tblPr/>
              <a:tblGrid>
                <a:gridCol w="1409700"/>
                <a:gridCol w="1409700"/>
              </a:tblGrid>
              <a:tr h="360363">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邻接点域</a:t>
                      </a:r>
                    </a:p>
                  </a:txBody>
                  <a:tcPr anchor="ctr" horzOverflow="overflow">
                    <a:lnL cap="flat">
                      <a:noFill/>
                    </a:lnL>
                    <a:lnR>
                      <a:noFill/>
                    </a:lnR>
                    <a:lnT cap="flat">
                      <a:noFill/>
                    </a:lnT>
                    <a:lnB w="28575" cap="flat" cmpd="sng" algn="ctr">
                      <a:solidFill>
                        <a:schemeClr val="accent2"/>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指针域</a:t>
                      </a:r>
                    </a:p>
                  </a:txBody>
                  <a:tcPr anchor="ctr" horzOverflow="overflow">
                    <a:lnL>
                      <a:noFill/>
                    </a:lnL>
                    <a:lnR cap="flat">
                      <a:noFill/>
                    </a:lnR>
                    <a:lnT cap="flat">
                      <a:noFill/>
                    </a:lnT>
                    <a:lnB w="28575" cap="flat" cmpd="sng" algn="ctr">
                      <a:solidFill>
                        <a:schemeClr val="accent2"/>
                      </a:solidFill>
                      <a:prstDash val="solid"/>
                      <a:round/>
                      <a:headEnd type="none" w="sm" len="sm"/>
                      <a:tailEnd type="none" w="sm" len="sm"/>
                    </a:lnB>
                    <a:lnTlToBr>
                      <a:noFill/>
                    </a:lnTlToBr>
                    <a:lnBlToTr>
                      <a:noFill/>
                    </a:lnBlToTr>
                    <a:noFill/>
                  </a:tcPr>
                </a:tc>
              </a:tr>
              <a:tr h="307975">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vertex</a:t>
                      </a:r>
                    </a:p>
                  </a:txBody>
                  <a:tcPr anchor="ctr" horzOverflow="overflow">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lnTlToBr>
                      <a:noFill/>
                    </a:lnTlToBr>
                    <a:lnBlToTr>
                      <a:noFill/>
                    </a:lnBlToTr>
                    <a:no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next</a:t>
                      </a:r>
                    </a:p>
                  </a:txBody>
                  <a:tcPr anchor="ctr" horzOverflow="overflow">
                    <a:lnL w="28575" cap="flat" cmpd="sng" algn="ctr">
                      <a:solidFill>
                        <a:schemeClr val="accent2"/>
                      </a:solidFill>
                      <a:prstDash val="solid"/>
                      <a:round/>
                      <a:headEnd type="none" w="sm" len="sm"/>
                      <a:tailEnd type="none" w="sm" len="sm"/>
                    </a:lnL>
                    <a:lnR w="28575" cap="flat" cmpd="sng" algn="ctr">
                      <a:solidFill>
                        <a:schemeClr val="accent2"/>
                      </a:solidFill>
                      <a:prstDash val="solid"/>
                      <a:round/>
                      <a:headEnd type="none" w="sm" len="sm"/>
                      <a:tailEnd type="none" w="sm" len="sm"/>
                    </a:lnR>
                    <a:lnT w="28575" cap="flat" cmpd="sng" algn="ctr">
                      <a:solidFill>
                        <a:schemeClr val="accent2"/>
                      </a:solidFill>
                      <a:prstDash val="solid"/>
                      <a:round/>
                      <a:headEnd type="none" w="sm" len="sm"/>
                      <a:tailEnd type="none" w="sm" len="sm"/>
                    </a:lnT>
                    <a:lnB w="28575" cap="flat" cmpd="sng" algn="ctr">
                      <a:solidFill>
                        <a:schemeClr val="accent2"/>
                      </a:solidFill>
                      <a:prstDash val="solid"/>
                      <a:round/>
                      <a:headEnd type="none" w="sm" len="sm"/>
                      <a:tailEnd type="none" w="sm" len="sm"/>
                    </a:lnB>
                    <a:lnTlToBr>
                      <a:noFill/>
                    </a:lnTlToBr>
                    <a:lnBlToTr>
                      <a:noFill/>
                    </a:lnBlToTr>
                    <a:noFill/>
                  </a:tcPr>
                </a:tc>
              </a:tr>
            </a:tbl>
          </a:graphicData>
        </a:graphic>
      </p:graphicFrame>
      <p:sp>
        <p:nvSpPr>
          <p:cNvPr id="37903" name="Rectangle 20"/>
          <p:cNvSpPr/>
          <p:nvPr/>
        </p:nvSpPr>
        <p:spPr>
          <a:xfrm>
            <a:off x="755650" y="2095500"/>
            <a:ext cx="4679950" cy="457200"/>
          </a:xfrm>
          <a:prstGeom prst="rect">
            <a:avLst/>
          </a:prstGeom>
          <a:noFill/>
          <a:ln w="9525">
            <a:noFill/>
          </a:ln>
        </p:spPr>
        <p:txBody>
          <a:bodyPr>
            <a:spAutoFit/>
          </a:bodyPr>
          <a:lstStyle/>
          <a:p>
            <a:pPr lvl="0" eaLnBrk="1" latinLnBrk="0" hangingPunct="1">
              <a:spcBef>
                <a:spcPct val="0"/>
              </a:spcBef>
              <a:buClr>
                <a:srgbClr val="00FF00"/>
              </a:buClr>
              <a:buFont typeface="Wingdings" panose="05000000000000000000" pitchFamily="2" charset="2"/>
              <a:buNone/>
            </a:pPr>
            <a:r>
              <a:rPr lang="zh-CN" altLang="en-US" dirty="0">
                <a:solidFill>
                  <a:schemeClr val="folHlink"/>
                </a:solidFill>
                <a:latin typeface="宋体" panose="02010600030101010101" pitchFamily="2" charset="-122"/>
                <a:ea typeface="宋体" panose="02010600030101010101" pitchFamily="2" charset="-122"/>
              </a:rPr>
              <a:t>（</a:t>
            </a:r>
            <a:r>
              <a:rPr lang="en-US" altLang="zh-CN" dirty="0">
                <a:solidFill>
                  <a:schemeClr val="folHlink"/>
                </a:solidFill>
                <a:latin typeface="宋体" panose="02010600030101010101" pitchFamily="2" charset="-122"/>
                <a:ea typeface="宋体" panose="02010600030101010101" pitchFamily="2" charset="-122"/>
              </a:rPr>
              <a:t>1</a:t>
            </a:r>
            <a:r>
              <a:rPr lang="zh-CN" altLang="en-US" dirty="0">
                <a:solidFill>
                  <a:schemeClr val="folHlink"/>
                </a:solidFill>
                <a:latin typeface="宋体" panose="02010600030101010101" pitchFamily="2" charset="-122"/>
                <a:ea typeface="宋体" panose="02010600030101010101" pitchFamily="2" charset="-122"/>
              </a:rPr>
              <a:t>）无向图的邻接表</a:t>
            </a:r>
          </a:p>
        </p:txBody>
      </p:sp>
      <p:sp>
        <p:nvSpPr>
          <p:cNvPr id="37904" name="Rectangle 25"/>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7905" name="Rectangle 26"/>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邻接链表</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35</a:t>
            </a:fld>
            <a:endParaRPr lang="en-US" altLang="ko-KR" sz="2000" b="0" dirty="0">
              <a:solidFill>
                <a:schemeClr val="accent2"/>
              </a:solidFill>
            </a:endParaRPr>
          </a:p>
        </p:txBody>
      </p:sp>
      <p:sp>
        <p:nvSpPr>
          <p:cNvPr id="3891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38916" name="Rectangle 4"/>
          <p:cNvSpPr/>
          <p:nvPr/>
        </p:nvSpPr>
        <p:spPr>
          <a:xfrm>
            <a:off x="323850" y="2697163"/>
            <a:ext cx="8712200" cy="3398837"/>
          </a:xfrm>
          <a:prstGeom prst="rect">
            <a:avLst/>
          </a:prstGeom>
          <a:noFill/>
          <a:ln w="12700">
            <a:noFill/>
          </a:ln>
        </p:spPr>
        <p:txBody>
          <a:bodyPr lIns="0" tIns="0" rIns="0" bIns="0" anchor="ctr">
            <a:spAutoFit/>
          </a:bodyPr>
          <a:lstStyle/>
          <a:p>
            <a:pPr lvl="0" algn="just"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每个链表附设一个头结点，其实是为了方便存取图中任意一个顶点的邻接表，将每个顶点的单链表的头指针存入一维数组中，称为头结点：</a:t>
            </a:r>
            <a:endParaRPr lang="en-US" altLang="zh-CN" b="0" dirty="0">
              <a:latin typeface="宋体" panose="02010600030101010101" pitchFamily="2" charset="-122"/>
              <a:ea typeface="宋体" panose="02010600030101010101" pitchFamily="2" charset="-122"/>
            </a:endParaRPr>
          </a:p>
          <a:p>
            <a:pPr lvl="0" algn="just" eaLnBrk="0" latinLnBrk="0" hangingPunct="0">
              <a:lnSpc>
                <a:spcPct val="130000"/>
              </a:lnSpc>
              <a:spcBef>
                <a:spcPct val="0"/>
              </a:spcBef>
              <a:buNone/>
            </a:pPr>
            <a:r>
              <a:rPr lang="en-US" altLang="zh-CN" b="0" dirty="0">
                <a:latin typeface="宋体" panose="02010600030101010101" pitchFamily="2" charset="-122"/>
                <a:ea typeface="宋体" panose="02010600030101010101" pitchFamily="2" charset="-122"/>
              </a:rPr>
              <a:t>  typedef struct node *pointer;</a:t>
            </a:r>
            <a:endParaRPr lang="zh-CN" altLang="en-US" b="0" dirty="0">
              <a:latin typeface="宋体" panose="02010600030101010101" pitchFamily="2" charset="-122"/>
              <a:ea typeface="宋体" panose="02010600030101010101" pitchFamily="2" charset="-122"/>
            </a:endParaRPr>
          </a:p>
          <a:p>
            <a:pPr lvl="0" eaLnBrk="1" latinLnBrk="0" hangingPunct="1">
              <a:spcBef>
                <a:spcPct val="0"/>
              </a:spcBef>
              <a:buNone/>
            </a:pPr>
            <a:r>
              <a:rPr lang="en-US" altLang="zh-CN" b="0" dirty="0">
                <a:latin typeface="宋体" panose="02010600030101010101" pitchFamily="2" charset="-122"/>
                <a:ea typeface="宋体" panose="02010600030101010101" pitchFamily="2" charset="-122"/>
              </a:rPr>
              <a:t>    struct 	node 	{	/* </a:t>
            </a:r>
            <a:r>
              <a:rPr lang="zh-CN" altLang="en-US" b="0" dirty="0">
                <a:latin typeface="宋体" panose="02010600030101010101" pitchFamily="2" charset="-122"/>
                <a:ea typeface="宋体" panose="02010600030101010101" pitchFamily="2" charset="-122"/>
              </a:rPr>
              <a:t>表结点说明 *</a:t>
            </a:r>
            <a:r>
              <a:rPr lang="en-US" altLang="zh-CN" b="0" dirty="0">
                <a:latin typeface="宋体" panose="02010600030101010101" pitchFamily="2" charset="-122"/>
                <a:ea typeface="宋体" panose="02010600030101010101" pitchFamily="2" charset="-122"/>
              </a:rPr>
              <a:t>/</a:t>
            </a:r>
          </a:p>
          <a:p>
            <a:pPr lvl="0" eaLnBrk="1" latinLnBrk="0" hangingPunct="1">
              <a:spcBef>
                <a:spcPct val="0"/>
              </a:spcBef>
              <a:buNone/>
            </a:pPr>
            <a:r>
              <a:rPr lang="en-US" altLang="zh-CN" b="0" dirty="0">
                <a:latin typeface="宋体" panose="02010600030101010101" pitchFamily="2" charset="-122"/>
                <a:ea typeface="宋体" panose="02010600030101010101" pitchFamily="2" charset="-122"/>
              </a:rPr>
              <a:t>	int	vertex;</a:t>
            </a:r>
          </a:p>
          <a:p>
            <a:pPr lvl="0" eaLnBrk="1" latinLnBrk="0" hangingPunct="1">
              <a:spcBef>
                <a:spcPct val="0"/>
              </a:spcBef>
              <a:buNone/>
            </a:pPr>
            <a:r>
              <a:rPr lang="en-US" altLang="zh-CN" b="0" dirty="0">
                <a:latin typeface="宋体" panose="02010600030101010101" pitchFamily="2" charset="-122"/>
                <a:ea typeface="宋体" panose="02010600030101010101" pitchFamily="2" charset="-122"/>
              </a:rPr>
              <a:t>	struct node	*next;</a:t>
            </a:r>
          </a:p>
          <a:p>
            <a:pPr lvl="0" eaLnBrk="1" latinLnBrk="0" hangingPunct="1">
              <a:spcBef>
                <a:spcPct val="0"/>
              </a:spcBef>
              <a:buNone/>
            </a:pPr>
            <a:r>
              <a:rPr lang="en-US" altLang="zh-CN" b="0" dirty="0">
                <a:latin typeface="宋体" panose="02010600030101010101" pitchFamily="2" charset="-122"/>
                <a:ea typeface="宋体" panose="02010600030101010101" pitchFamily="2" charset="-122"/>
              </a:rPr>
              <a:t>	};</a:t>
            </a:r>
          </a:p>
        </p:txBody>
      </p:sp>
      <p:sp>
        <p:nvSpPr>
          <p:cNvPr id="38917" name="Rectangle 5"/>
          <p:cNvSpPr/>
          <p:nvPr/>
        </p:nvSpPr>
        <p:spPr>
          <a:xfrm>
            <a:off x="755650" y="2095500"/>
            <a:ext cx="4679950" cy="457200"/>
          </a:xfrm>
          <a:prstGeom prst="rect">
            <a:avLst/>
          </a:prstGeom>
          <a:noFill/>
          <a:ln w="9525">
            <a:noFill/>
          </a:ln>
        </p:spPr>
        <p:txBody>
          <a:bodyPr>
            <a:spAutoFit/>
          </a:bodyPr>
          <a:lstStyle/>
          <a:p>
            <a:pPr lvl="0" eaLnBrk="1" latinLnBrk="0" hangingPunct="1">
              <a:spcBef>
                <a:spcPct val="0"/>
              </a:spcBef>
              <a:buClr>
                <a:srgbClr val="00FF00"/>
              </a:buClr>
              <a:buFont typeface="Wingdings" panose="05000000000000000000" pitchFamily="2" charset="2"/>
              <a:buNone/>
            </a:pPr>
            <a:r>
              <a:rPr lang="zh-CN" altLang="en-US" dirty="0">
                <a:solidFill>
                  <a:schemeClr val="folHlink"/>
                </a:solidFill>
                <a:latin typeface="宋体" panose="02010600030101010101" pitchFamily="2" charset="-122"/>
                <a:ea typeface="宋体" panose="02010600030101010101" pitchFamily="2" charset="-122"/>
              </a:rPr>
              <a:t>（</a:t>
            </a:r>
            <a:r>
              <a:rPr lang="en-US" altLang="zh-CN" dirty="0">
                <a:solidFill>
                  <a:schemeClr val="folHlink"/>
                </a:solidFill>
                <a:latin typeface="宋体" panose="02010600030101010101" pitchFamily="2" charset="-122"/>
                <a:ea typeface="宋体" panose="02010600030101010101" pitchFamily="2" charset="-122"/>
              </a:rPr>
              <a:t>1</a:t>
            </a:r>
            <a:r>
              <a:rPr lang="zh-CN" altLang="en-US" dirty="0">
                <a:solidFill>
                  <a:schemeClr val="folHlink"/>
                </a:solidFill>
                <a:latin typeface="宋体" panose="02010600030101010101" pitchFamily="2" charset="-122"/>
                <a:ea typeface="宋体" panose="02010600030101010101" pitchFamily="2" charset="-122"/>
              </a:rPr>
              <a:t>）无向图的邻接表</a:t>
            </a:r>
          </a:p>
        </p:txBody>
      </p:sp>
      <p:sp>
        <p:nvSpPr>
          <p:cNvPr id="38918" name="Rectangle 6"/>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8919" name="Rectangle 7"/>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邻接链表</a:t>
            </a: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36</a:t>
            </a:fld>
            <a:endParaRPr lang="en-US" altLang="ko-KR" sz="2000" b="0" dirty="0">
              <a:solidFill>
                <a:schemeClr val="accent2"/>
              </a:solidFill>
            </a:endParaRPr>
          </a:p>
        </p:txBody>
      </p:sp>
      <p:sp>
        <p:nvSpPr>
          <p:cNvPr id="3993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39940" name="Rectangle 6"/>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9941" name="Rectangle 7"/>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邻接链表</a:t>
            </a:r>
          </a:p>
        </p:txBody>
      </p:sp>
      <p:sp>
        <p:nvSpPr>
          <p:cNvPr id="39942" name="Rectangle 4"/>
          <p:cNvSpPr/>
          <p:nvPr/>
        </p:nvSpPr>
        <p:spPr>
          <a:xfrm>
            <a:off x="250825" y="2276475"/>
            <a:ext cx="8712200" cy="3841750"/>
          </a:xfrm>
          <a:prstGeom prst="rect">
            <a:avLst/>
          </a:prstGeom>
          <a:noFill/>
          <a:ln w="12700">
            <a:noFill/>
          </a:ln>
        </p:spPr>
        <p:txBody>
          <a:bodyPr lIns="0" tIns="0" rIns="0" bIns="0" anchor="ctr">
            <a:spAutoFit/>
          </a:bodyPr>
          <a:lstStyle/>
          <a:p>
            <a:pPr lvl="0" algn="just" eaLnBrk="0" latinLnBrk="0" hangingPunct="0">
              <a:lnSpc>
                <a:spcPct val="130000"/>
              </a:lnSpc>
              <a:spcBef>
                <a:spcPct val="0"/>
              </a:spcBef>
              <a:buNone/>
            </a:pPr>
            <a:r>
              <a:rPr lang="en-US" altLang="zh-CN" b="0" dirty="0">
                <a:latin typeface="宋体" panose="02010600030101010101" pitchFamily="2" charset="-122"/>
                <a:ea typeface="宋体" panose="02010600030101010101" pitchFamily="2" charset="-122"/>
              </a:rPr>
              <a:t>typedef struct {</a:t>
            </a:r>
          </a:p>
          <a:p>
            <a:pPr lvl="0" algn="just" eaLnBrk="0" latinLnBrk="0" hangingPunct="0">
              <a:lnSpc>
                <a:spcPct val="130000"/>
              </a:lnSpc>
              <a:spcBef>
                <a:spcPct val="0"/>
              </a:spcBef>
              <a:buNone/>
            </a:pPr>
            <a:r>
              <a:rPr lang="en-US" altLang="zh-CN" b="0" dirty="0">
                <a:latin typeface="宋体" panose="02010600030101010101" pitchFamily="2" charset="-122"/>
                <a:ea typeface="宋体" panose="02010600030101010101" pitchFamily="2" charset="-122"/>
              </a:rPr>
              <a:t>	datatype data;</a:t>
            </a:r>
          </a:p>
          <a:p>
            <a:pPr lvl="0" algn="just" eaLnBrk="0" latinLnBrk="0" hangingPunct="0">
              <a:lnSpc>
                <a:spcPct val="130000"/>
              </a:lnSpc>
              <a:spcBef>
                <a:spcPct val="0"/>
              </a:spcBef>
              <a:buNone/>
            </a:pPr>
            <a:r>
              <a:rPr lang="en-US" altLang="zh-CN" b="0" dirty="0">
                <a:latin typeface="宋体" panose="02010600030101010101" pitchFamily="2" charset="-122"/>
                <a:ea typeface="宋体" panose="02010600030101010101" pitchFamily="2" charset="-122"/>
              </a:rPr>
              <a:t>	pointer first;</a:t>
            </a:r>
          </a:p>
          <a:p>
            <a:pPr lvl="0" algn="just" eaLnBrk="0" latinLnBrk="0" hangingPunct="0">
              <a:lnSpc>
                <a:spcPct val="130000"/>
              </a:lnSpc>
              <a:spcBef>
                <a:spcPct val="0"/>
              </a:spcBef>
              <a:buNone/>
            </a:pPr>
            <a:r>
              <a:rPr lang="en-US" altLang="zh-CN" b="0" dirty="0">
                <a:latin typeface="宋体" panose="02010600030101010101" pitchFamily="2" charset="-122"/>
                <a:ea typeface="宋体" panose="02010600030101010101" pitchFamily="2" charset="-122"/>
              </a:rPr>
              <a:t>}headtype;</a:t>
            </a:r>
          </a:p>
          <a:p>
            <a:pPr lvl="0" algn="just" eaLnBrk="0" latinLnBrk="0" hangingPunct="0">
              <a:lnSpc>
                <a:spcPct val="130000"/>
              </a:lnSpc>
              <a:spcBef>
                <a:spcPct val="0"/>
              </a:spcBef>
              <a:buNone/>
            </a:pPr>
            <a:r>
              <a:rPr lang="en-US" altLang="zh-CN" b="0" dirty="0">
                <a:latin typeface="宋体" panose="02010600030101010101" pitchFamily="2" charset="-122"/>
                <a:ea typeface="宋体" panose="02010600030101010101" pitchFamily="2" charset="-122"/>
              </a:rPr>
              <a:t>typedef struct {</a:t>
            </a:r>
          </a:p>
          <a:p>
            <a:pPr lvl="0" algn="just" eaLnBrk="0" latinLnBrk="0" hangingPunct="0">
              <a:lnSpc>
                <a:spcPct val="130000"/>
              </a:lnSpc>
              <a:spcBef>
                <a:spcPct val="0"/>
              </a:spcBef>
              <a:buNone/>
            </a:pPr>
            <a:r>
              <a:rPr lang="en-US" altLang="zh-CN" b="0" dirty="0">
                <a:latin typeface="宋体" panose="02010600030101010101" pitchFamily="2" charset="-122"/>
                <a:ea typeface="宋体" panose="02010600030101010101" pitchFamily="2" charset="-122"/>
              </a:rPr>
              <a:t>	headtype adlist[nmax];</a:t>
            </a:r>
          </a:p>
          <a:p>
            <a:pPr lvl="0" algn="just" eaLnBrk="0" latinLnBrk="0" hangingPunct="0">
              <a:lnSpc>
                <a:spcPct val="130000"/>
              </a:lnSpc>
              <a:spcBef>
                <a:spcPct val="0"/>
              </a:spcBef>
              <a:buNone/>
            </a:pPr>
            <a:r>
              <a:rPr lang="en-US" altLang="zh-CN" b="0" dirty="0">
                <a:latin typeface="宋体" panose="02010600030101010101" pitchFamily="2" charset="-122"/>
                <a:ea typeface="宋体" panose="02010600030101010101" pitchFamily="2" charset="-122"/>
              </a:rPr>
              <a:t>	int n,e;</a:t>
            </a:r>
          </a:p>
          <a:p>
            <a:pPr lvl="0" algn="just" eaLnBrk="0" latinLnBrk="0" hangingPunct="0">
              <a:lnSpc>
                <a:spcPct val="130000"/>
              </a:lnSpc>
              <a:spcBef>
                <a:spcPct val="0"/>
              </a:spcBef>
              <a:buNone/>
            </a:pPr>
            <a:r>
              <a:rPr lang="en-US" altLang="zh-CN" b="0" dirty="0">
                <a:latin typeface="宋体" panose="02010600030101010101" pitchFamily="2" charset="-122"/>
                <a:ea typeface="宋体" panose="02010600030101010101" pitchFamily="2" charset="-122"/>
              </a:rPr>
              <a:t>}lkgraph;</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37</a:t>
            </a:fld>
            <a:endParaRPr lang="en-US" altLang="ko-KR" sz="2000" b="0" dirty="0">
              <a:solidFill>
                <a:schemeClr val="accent2"/>
              </a:solidFill>
            </a:endParaRPr>
          </a:p>
        </p:txBody>
      </p:sp>
      <p:sp>
        <p:nvSpPr>
          <p:cNvPr id="4096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useBgFill="1">
        <p:nvSpPr>
          <p:cNvPr id="40964" name="Rectangle 4"/>
          <p:cNvSpPr/>
          <p:nvPr/>
        </p:nvSpPr>
        <p:spPr>
          <a:xfrm>
            <a:off x="712788" y="2624138"/>
            <a:ext cx="7315200" cy="949325"/>
          </a:xfrm>
          <a:prstGeom prst="rect">
            <a:avLst/>
          </a:prstGeom>
          <a:ln w="12700">
            <a:noFill/>
          </a:ln>
        </p:spPr>
        <p:txBody>
          <a:bodyPr wrap="none" lIns="0" tIns="0" rIns="0" bIns="0" anchor="ctr">
            <a:spAutoFit/>
          </a:bodyPr>
          <a:lstStyle/>
          <a:p>
            <a:pPr lvl="0" algn="just" eaLnBrk="0" latinLnBrk="0" hangingPunct="0">
              <a:lnSpc>
                <a:spcPct val="130000"/>
              </a:lnSpc>
              <a:spcBef>
                <a:spcPct val="0"/>
              </a:spcBef>
              <a:buNone/>
            </a:pPr>
            <a:r>
              <a:rPr lang="zh-CN" altLang="en-US" b="0" dirty="0">
                <a:latin typeface="Times New Roman" panose="02020603050405020304" pitchFamily="18" charset="0"/>
                <a:ea typeface="宋体" panose="02010600030101010101" pitchFamily="2" charset="-122"/>
              </a:rPr>
              <a:t>顶点：通常按编号顺序将顶点数据存储在一维数组中；</a:t>
            </a:r>
          </a:p>
          <a:p>
            <a:pPr lvl="0" algn="just" eaLnBrk="0" latinLnBrk="0" hangingPunct="0">
              <a:lnSpc>
                <a:spcPct val="130000"/>
              </a:lnSpc>
              <a:spcBef>
                <a:spcPct val="0"/>
              </a:spcBef>
              <a:buNone/>
            </a:pPr>
            <a:r>
              <a:rPr lang="zh-CN" altLang="en-US" b="0" dirty="0">
                <a:latin typeface="Times New Roman" panose="02020603050405020304" pitchFamily="18" charset="0"/>
                <a:ea typeface="宋体" panose="02010600030101010101" pitchFamily="2" charset="-122"/>
              </a:rPr>
              <a:t>与同一顶点关联的边：用线性链表存储</a:t>
            </a:r>
          </a:p>
        </p:txBody>
      </p:sp>
      <p:sp>
        <p:nvSpPr>
          <p:cNvPr id="413701" name="Rectangle 5"/>
          <p:cNvSpPr/>
          <p:nvPr/>
        </p:nvSpPr>
        <p:spPr>
          <a:xfrm>
            <a:off x="755650" y="2636838"/>
            <a:ext cx="7848600" cy="1436687"/>
          </a:xfrm>
          <a:prstGeom prst="rect">
            <a:avLst/>
          </a:prstGeom>
          <a:solidFill>
            <a:srgbClr val="99CCFF"/>
          </a:solidFill>
          <a:ln w="12700" cap="flat" cmpd="sng">
            <a:solidFill>
              <a:srgbClr val="99CCFF"/>
            </a:solidFill>
            <a:prstDash val="solid"/>
            <a:miter/>
            <a:headEnd type="none" w="sm" len="sm"/>
            <a:tailEnd type="none" w="sm" len="sm"/>
          </a:ln>
        </p:spPr>
        <p:txBody>
          <a:bodyPr lIns="0" tIns="0" rIns="0" bIns="0" anchor="ctr">
            <a:spAutoFit/>
          </a:bodyPr>
          <a:lstStyle/>
          <a:p>
            <a:pPr lvl="0" algn="just" eaLnBrk="0" latinLnBrk="0" hangingPunct="0">
              <a:lnSpc>
                <a:spcPct val="130000"/>
              </a:lnSpc>
              <a:spcBef>
                <a:spcPct val="0"/>
              </a:spcBef>
              <a:buNone/>
            </a:pPr>
            <a:r>
              <a:rPr lang="zh-CN" altLang="en-US" dirty="0">
                <a:solidFill>
                  <a:schemeClr val="folHlink"/>
                </a:solidFill>
                <a:latin typeface="Times New Roman" panose="02020603050405020304" pitchFamily="18" charset="0"/>
                <a:ea typeface="宋体" panose="02010600030101010101" pitchFamily="2" charset="-122"/>
              </a:rPr>
              <a:t>特点：</a:t>
            </a:r>
            <a:r>
              <a:rPr lang="zh-CN" altLang="en-US" b="0" dirty="0">
                <a:latin typeface="Times New Roman" panose="02020603050405020304" pitchFamily="18" charset="0"/>
                <a:ea typeface="宋体" panose="02010600030101010101" pitchFamily="2" charset="-122"/>
              </a:rPr>
              <a:t>设无向图中顶点数为</a:t>
            </a:r>
            <a:r>
              <a:rPr lang="en-US" altLang="zh-CN" b="0" dirty="0">
                <a:latin typeface="Times New Roman" panose="02020603050405020304" pitchFamily="18" charset="0"/>
                <a:ea typeface="宋体" panose="02010600030101010101" pitchFamily="2" charset="-122"/>
              </a:rPr>
              <a:t>n</a:t>
            </a:r>
            <a:r>
              <a:rPr lang="zh-CN" altLang="en-US" b="0" dirty="0">
                <a:latin typeface="Times New Roman" panose="02020603050405020304" pitchFamily="18" charset="0"/>
                <a:ea typeface="宋体" panose="02010600030101010101" pitchFamily="2" charset="-122"/>
              </a:rPr>
              <a:t>，边数为</a:t>
            </a:r>
            <a:r>
              <a:rPr lang="en-US" altLang="zh-CN" b="0" dirty="0">
                <a:latin typeface="Times New Roman" panose="02020603050405020304" pitchFamily="18" charset="0"/>
                <a:ea typeface="宋体" panose="02010600030101010101" pitchFamily="2" charset="-122"/>
              </a:rPr>
              <a:t>e</a:t>
            </a:r>
            <a:r>
              <a:rPr lang="zh-CN" altLang="en-US" b="0" dirty="0">
                <a:latin typeface="Times New Roman" panose="02020603050405020304" pitchFamily="18" charset="0"/>
                <a:ea typeface="宋体" panose="02010600030101010101" pitchFamily="2" charset="-122"/>
              </a:rPr>
              <a:t>，</a:t>
            </a:r>
          </a:p>
          <a:p>
            <a:pPr lvl="0" algn="just" eaLnBrk="0" latinLnBrk="0" hangingPunct="0">
              <a:lnSpc>
                <a:spcPct val="130000"/>
              </a:lnSpc>
              <a:spcBef>
                <a:spcPct val="0"/>
              </a:spcBef>
              <a:buNone/>
            </a:pPr>
            <a:r>
              <a:rPr lang="zh-CN" altLang="en-US" b="0" dirty="0">
                <a:latin typeface="Times New Roman" panose="02020603050405020304" pitchFamily="18" charset="0"/>
                <a:ea typeface="宋体" panose="02010600030101010101" pitchFamily="2" charset="-122"/>
              </a:rPr>
              <a:t>            则它的邻接表需要</a:t>
            </a:r>
            <a:r>
              <a:rPr lang="en-US" altLang="zh-CN" b="0" dirty="0">
                <a:latin typeface="Times New Roman" panose="02020603050405020304" pitchFamily="18" charset="0"/>
                <a:ea typeface="宋体" panose="02010600030101010101" pitchFamily="2" charset="-122"/>
              </a:rPr>
              <a:t>n</a:t>
            </a:r>
            <a:r>
              <a:rPr lang="zh-CN" altLang="en-US" b="0" dirty="0">
                <a:latin typeface="Times New Roman" panose="02020603050405020304" pitchFamily="18" charset="0"/>
                <a:ea typeface="宋体" panose="02010600030101010101" pitchFamily="2" charset="-122"/>
              </a:rPr>
              <a:t>个头结点和</a:t>
            </a:r>
            <a:r>
              <a:rPr lang="en-US" altLang="zh-CN" b="0" dirty="0">
                <a:latin typeface="Times New Roman" panose="02020603050405020304" pitchFamily="18" charset="0"/>
                <a:ea typeface="宋体" panose="02010600030101010101" pitchFamily="2" charset="-122"/>
              </a:rPr>
              <a:t>2e</a:t>
            </a:r>
            <a:r>
              <a:rPr lang="zh-CN" altLang="en-US" b="0" dirty="0">
                <a:latin typeface="Times New Roman" panose="02020603050405020304" pitchFamily="18" charset="0"/>
                <a:ea typeface="宋体" panose="02010600030101010101" pitchFamily="2" charset="-122"/>
              </a:rPr>
              <a:t>个表结点。</a:t>
            </a:r>
          </a:p>
          <a:p>
            <a:pPr lvl="0" algn="just" eaLnBrk="0" latinLnBrk="0" hangingPunct="0">
              <a:lnSpc>
                <a:spcPct val="130000"/>
              </a:lnSpc>
              <a:spcBef>
                <a:spcPct val="0"/>
              </a:spcBef>
              <a:buNone/>
            </a:pPr>
            <a:r>
              <a:rPr lang="zh-CN" altLang="en-US" b="0" dirty="0">
                <a:latin typeface="Times New Roman" panose="02020603050405020304" pitchFamily="18" charset="0"/>
                <a:ea typeface="宋体" panose="02010600030101010101" pitchFamily="2" charset="-122"/>
              </a:rPr>
              <a:t>            顶点</a:t>
            </a:r>
            <a:r>
              <a:rPr lang="en-US" altLang="zh-CN" b="0" dirty="0">
                <a:latin typeface="Times New Roman" panose="02020603050405020304" pitchFamily="18" charset="0"/>
                <a:ea typeface="宋体" panose="02010600030101010101" pitchFamily="2" charset="-122"/>
              </a:rPr>
              <a:t>V</a:t>
            </a:r>
            <a:r>
              <a:rPr lang="en-US" altLang="zh-CN" b="0" baseline="-25000" dirty="0">
                <a:latin typeface="Times New Roman" panose="02020603050405020304" pitchFamily="18" charset="0"/>
                <a:ea typeface="宋体" panose="02010600030101010101" pitchFamily="2" charset="-122"/>
              </a:rPr>
              <a:t>i</a:t>
            </a:r>
            <a:r>
              <a:rPr lang="zh-CN" altLang="en-US" b="0" dirty="0">
                <a:latin typeface="Times New Roman" panose="02020603050405020304" pitchFamily="18" charset="0"/>
                <a:ea typeface="宋体" panose="02010600030101010101" pitchFamily="2" charset="-122"/>
              </a:rPr>
              <a:t>的度 </a:t>
            </a:r>
            <a:r>
              <a:rPr lang="en-US" altLang="zh-CN" b="0" dirty="0">
                <a:latin typeface="Times New Roman" panose="02020603050405020304" pitchFamily="18" charset="0"/>
                <a:ea typeface="宋体" panose="02010600030101010101" pitchFamily="2" charset="-122"/>
              </a:rPr>
              <a:t>TD(V</a:t>
            </a:r>
            <a:r>
              <a:rPr lang="en-US" altLang="zh-CN" b="0" baseline="-25000" dirty="0">
                <a:latin typeface="Times New Roman" panose="02020603050405020304" pitchFamily="18" charset="0"/>
                <a:ea typeface="宋体" panose="02010600030101010101" pitchFamily="2" charset="-122"/>
              </a:rPr>
              <a:t>i</a:t>
            </a:r>
            <a:r>
              <a:rPr lang="en-US" altLang="zh-CN" b="0" dirty="0">
                <a:latin typeface="Times New Roman" panose="02020603050405020304" pitchFamily="18" charset="0"/>
                <a:ea typeface="宋体" panose="02010600030101010101" pitchFamily="2" charset="-122"/>
              </a:rPr>
              <a:t>)=</a:t>
            </a:r>
            <a:r>
              <a:rPr lang="zh-CN" altLang="en-US" b="0" dirty="0">
                <a:latin typeface="Times New Roman" panose="02020603050405020304" pitchFamily="18" charset="0"/>
                <a:ea typeface="宋体" panose="02010600030101010101" pitchFamily="2" charset="-122"/>
              </a:rPr>
              <a:t>链表</a:t>
            </a:r>
            <a:r>
              <a:rPr lang="en-US" altLang="zh-CN" b="0" dirty="0">
                <a:latin typeface="Times New Roman" panose="02020603050405020304" pitchFamily="18" charset="0"/>
                <a:ea typeface="宋体" panose="02010600030101010101" pitchFamily="2" charset="-122"/>
              </a:rPr>
              <a:t>i</a:t>
            </a:r>
            <a:r>
              <a:rPr lang="zh-CN" altLang="en-US" b="0" dirty="0">
                <a:latin typeface="Times New Roman" panose="02020603050405020304" pitchFamily="18" charset="0"/>
                <a:ea typeface="宋体" panose="02010600030101010101" pitchFamily="2" charset="-122"/>
              </a:rPr>
              <a:t>中的表结点数。</a:t>
            </a:r>
          </a:p>
        </p:txBody>
      </p:sp>
      <p:grpSp>
        <p:nvGrpSpPr>
          <p:cNvPr id="40966" name="Group 6"/>
          <p:cNvGrpSpPr/>
          <p:nvPr/>
        </p:nvGrpSpPr>
        <p:grpSpPr>
          <a:xfrm>
            <a:off x="1590675" y="4410075"/>
            <a:ext cx="1604963" cy="1614488"/>
            <a:chOff x="2046" y="2160"/>
            <a:chExt cx="1011" cy="1017"/>
          </a:xfrm>
        </p:grpSpPr>
        <p:grpSp>
          <p:nvGrpSpPr>
            <p:cNvPr id="41087" name="Group 7"/>
            <p:cNvGrpSpPr/>
            <p:nvPr/>
          </p:nvGrpSpPr>
          <p:grpSpPr>
            <a:xfrm>
              <a:off x="2160" y="2304"/>
              <a:ext cx="783" cy="658"/>
              <a:chOff x="794" y="2106"/>
              <a:chExt cx="783" cy="658"/>
            </a:xfrm>
          </p:grpSpPr>
          <p:sp>
            <p:nvSpPr>
              <p:cNvPr id="41093" name="Line 8"/>
              <p:cNvSpPr/>
              <p:nvPr/>
            </p:nvSpPr>
            <p:spPr>
              <a:xfrm>
                <a:off x="794" y="2280"/>
                <a:ext cx="0" cy="415"/>
              </a:xfrm>
              <a:prstGeom prst="line">
                <a:avLst/>
              </a:prstGeom>
              <a:ln w="38100" cap="flat" cmpd="sng">
                <a:solidFill>
                  <a:srgbClr val="FF6600"/>
                </a:solidFill>
                <a:prstDash val="solid"/>
                <a:headEnd type="none" w="med" len="med"/>
                <a:tailEnd type="none" w="med" len="med"/>
              </a:ln>
            </p:spPr>
          </p:sp>
          <p:sp>
            <p:nvSpPr>
              <p:cNvPr id="41094" name="Line 9"/>
              <p:cNvSpPr/>
              <p:nvPr/>
            </p:nvSpPr>
            <p:spPr>
              <a:xfrm>
                <a:off x="965" y="2106"/>
                <a:ext cx="476" cy="0"/>
              </a:xfrm>
              <a:prstGeom prst="line">
                <a:avLst/>
              </a:prstGeom>
              <a:ln w="38100" cap="flat" cmpd="sng">
                <a:solidFill>
                  <a:srgbClr val="FF6600"/>
                </a:solidFill>
                <a:prstDash val="solid"/>
                <a:headEnd type="none" w="med" len="med"/>
                <a:tailEnd type="none" w="med" len="med"/>
              </a:ln>
            </p:spPr>
          </p:sp>
          <p:sp>
            <p:nvSpPr>
              <p:cNvPr id="41095" name="Line 10"/>
              <p:cNvSpPr/>
              <p:nvPr/>
            </p:nvSpPr>
            <p:spPr>
              <a:xfrm>
                <a:off x="1577" y="2280"/>
                <a:ext cx="0" cy="415"/>
              </a:xfrm>
              <a:prstGeom prst="line">
                <a:avLst/>
              </a:prstGeom>
              <a:ln w="38100" cap="flat" cmpd="sng">
                <a:solidFill>
                  <a:srgbClr val="FF6600"/>
                </a:solidFill>
                <a:prstDash val="solid"/>
                <a:headEnd type="none" w="med" len="med"/>
                <a:tailEnd type="none" w="med" len="med"/>
              </a:ln>
            </p:spPr>
          </p:sp>
          <p:sp>
            <p:nvSpPr>
              <p:cNvPr id="41096" name="Line 11"/>
              <p:cNvSpPr/>
              <p:nvPr/>
            </p:nvSpPr>
            <p:spPr>
              <a:xfrm flipH="1">
                <a:off x="930" y="2591"/>
                <a:ext cx="171" cy="173"/>
              </a:xfrm>
              <a:prstGeom prst="line">
                <a:avLst/>
              </a:prstGeom>
              <a:ln w="38100" cap="flat" cmpd="sng">
                <a:solidFill>
                  <a:srgbClr val="FF6600"/>
                </a:solidFill>
                <a:prstDash val="solid"/>
                <a:headEnd type="none" w="med" len="med"/>
                <a:tailEnd type="none" w="med" len="med"/>
              </a:ln>
            </p:spPr>
          </p:sp>
          <p:sp>
            <p:nvSpPr>
              <p:cNvPr id="41097" name="Line 12"/>
              <p:cNvSpPr/>
              <p:nvPr/>
            </p:nvSpPr>
            <p:spPr>
              <a:xfrm flipH="1">
                <a:off x="1305" y="2245"/>
                <a:ext cx="171" cy="173"/>
              </a:xfrm>
              <a:prstGeom prst="line">
                <a:avLst/>
              </a:prstGeom>
              <a:ln w="38100" cap="flat" cmpd="sng">
                <a:solidFill>
                  <a:srgbClr val="FF6600"/>
                </a:solidFill>
                <a:prstDash val="solid"/>
                <a:headEnd type="none" w="med" len="med"/>
                <a:tailEnd type="none" w="med" len="med"/>
              </a:ln>
            </p:spPr>
          </p:sp>
          <p:sp>
            <p:nvSpPr>
              <p:cNvPr id="41098" name="Line 13"/>
              <p:cNvSpPr/>
              <p:nvPr/>
            </p:nvSpPr>
            <p:spPr>
              <a:xfrm>
                <a:off x="1292" y="2614"/>
                <a:ext cx="149" cy="147"/>
              </a:xfrm>
              <a:prstGeom prst="line">
                <a:avLst/>
              </a:prstGeom>
              <a:ln w="38100" cap="flat" cmpd="sng">
                <a:solidFill>
                  <a:srgbClr val="FF6600"/>
                </a:solidFill>
                <a:prstDash val="solid"/>
                <a:headEnd type="none" w="med" len="med"/>
                <a:tailEnd type="none" w="med" len="med"/>
              </a:ln>
            </p:spPr>
          </p:sp>
        </p:grpSp>
        <p:sp>
          <p:nvSpPr>
            <p:cNvPr id="41088" name="Oval 14"/>
            <p:cNvSpPr/>
            <p:nvPr/>
          </p:nvSpPr>
          <p:spPr>
            <a:xfrm>
              <a:off x="2048" y="216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sp>
          <p:nvSpPr>
            <p:cNvPr id="41089" name="Oval 15"/>
            <p:cNvSpPr/>
            <p:nvPr/>
          </p:nvSpPr>
          <p:spPr>
            <a:xfrm>
              <a:off x="2766" y="28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V4</a:t>
              </a:r>
            </a:p>
          </p:txBody>
        </p:sp>
        <p:sp>
          <p:nvSpPr>
            <p:cNvPr id="41090" name="Oval 16"/>
            <p:cNvSpPr/>
            <p:nvPr/>
          </p:nvSpPr>
          <p:spPr>
            <a:xfrm>
              <a:off x="2046" y="28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V3</a:t>
              </a:r>
            </a:p>
          </p:txBody>
        </p:sp>
        <p:sp>
          <p:nvSpPr>
            <p:cNvPr id="41091" name="Oval 17"/>
            <p:cNvSpPr/>
            <p:nvPr/>
          </p:nvSpPr>
          <p:spPr>
            <a:xfrm>
              <a:off x="2762" y="2160"/>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V1</a:t>
              </a:r>
            </a:p>
          </p:txBody>
        </p:sp>
        <p:sp>
          <p:nvSpPr>
            <p:cNvPr id="41092" name="Oval 18"/>
            <p:cNvSpPr/>
            <p:nvPr/>
          </p:nvSpPr>
          <p:spPr>
            <a:xfrm>
              <a:off x="2400" y="2544"/>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b="0" dirty="0">
                  <a:latin typeface="Times New Roman" panose="02020603050405020304" pitchFamily="18" charset="0"/>
                  <a:ea typeface="宋体" panose="02010600030101010101" pitchFamily="2" charset="-122"/>
                </a:rPr>
                <a:t>V2</a:t>
              </a:r>
            </a:p>
          </p:txBody>
        </p:sp>
      </p:grpSp>
      <p:graphicFrame>
        <p:nvGraphicFramePr>
          <p:cNvPr id="413840" name="Group 144"/>
          <p:cNvGraphicFramePr>
            <a:graphicFrameLocks noGrp="1"/>
          </p:cNvGraphicFramePr>
          <p:nvPr/>
        </p:nvGraphicFramePr>
        <p:xfrm>
          <a:off x="4291013" y="4535488"/>
          <a:ext cx="1447800" cy="2286000"/>
        </p:xfrm>
        <a:graphic>
          <a:graphicData uri="http://schemas.openxmlformats.org/drawingml/2006/table">
            <a:tbl>
              <a:tblPr/>
              <a:tblGrid>
                <a:gridCol w="381000"/>
                <a:gridCol w="588962"/>
                <a:gridCol w="477838"/>
              </a:tblGrid>
              <a:tr h="117475">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0</a:t>
                      </a:r>
                    </a:p>
                  </a:txBody>
                  <a:tcPr horzOverflow="overflow">
                    <a:lnL cap="flat">
                      <a:noFill/>
                    </a:lnL>
                    <a:lnR w="12700" cap="flat" cmpd="sng" algn="ctr">
                      <a:solidFill>
                        <a:schemeClr val="tx1"/>
                      </a:solidFill>
                      <a:prstDash val="solid"/>
                      <a:round/>
                      <a:headEnd type="none" w="sm" len="sm"/>
                      <a:tailEnd type="none" w="sm" len="sm"/>
                    </a:lnR>
                    <a:lnT cap="fla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0"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0">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1</a:t>
                      </a:r>
                    </a:p>
                  </a:txBody>
                  <a:tcPr horzOverflow="overflow">
                    <a:lnL cap="flat">
                      <a:noFill/>
                    </a:lnL>
                    <a:lnR w="12700" cap="flat" cmpd="sng" algn="ctr">
                      <a:solidFill>
                        <a:schemeClr val="tx1"/>
                      </a:solidFill>
                      <a:prstDash val="solid"/>
                      <a:round/>
                      <a:headEnd type="none" w="sm" len="sm"/>
                      <a:tailEnd type="none" w="sm" len="sm"/>
                    </a:lnR>
                    <a:ln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0"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117475">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2</a:t>
                      </a:r>
                    </a:p>
                  </a:txBody>
                  <a:tcPr horzOverflow="overflow">
                    <a:lnL cap="flat">
                      <a:noFill/>
                    </a:lnL>
                    <a:lnR w="12700" cap="flat" cmpd="sng" algn="ctr">
                      <a:solidFill>
                        <a:schemeClr val="tx1"/>
                      </a:solidFill>
                      <a:prstDash val="solid"/>
                      <a:round/>
                      <a:headEnd type="none" w="sm" len="sm"/>
                      <a:tailEnd type="none" w="sm" len="sm"/>
                    </a:lnR>
                    <a:ln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0"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0">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3</a:t>
                      </a:r>
                    </a:p>
                  </a:txBody>
                  <a:tcPr horzOverflow="overflow">
                    <a:lnL cap="flat">
                      <a:noFill/>
                    </a:lnL>
                    <a:lnR w="12700" cap="flat" cmpd="sng" algn="ctr">
                      <a:solidFill>
                        <a:schemeClr val="tx1"/>
                      </a:solidFill>
                      <a:prstDash val="solid"/>
                      <a:round/>
                      <a:headEnd type="none" w="sm" len="sm"/>
                      <a:tailEnd type="none" w="sm" len="sm"/>
                    </a:lnR>
                    <a:ln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0"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117475">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rPr>
                        <a:t>4</a:t>
                      </a:r>
                    </a:p>
                  </a:txBody>
                  <a:tcPr horzOverflow="overflow">
                    <a:lnL cap="flat">
                      <a:noFill/>
                    </a:lnL>
                    <a:lnR w="12700" cap="flat" cmpd="sng" algn="ctr">
                      <a:solidFill>
                        <a:schemeClr val="tx1"/>
                      </a:solidFill>
                      <a:prstDash val="solid"/>
                      <a:round/>
                      <a:headEnd type="none" w="sm" len="sm"/>
                      <a:tailEnd type="none" w="sm" len="sm"/>
                    </a:lnR>
                    <a:lnT>
                      <a:noFill/>
                    </a:lnT>
                    <a:lnB cap="flat">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0"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0" i="0" u="none" strike="noStrike" cap="none" normalizeH="0" baseline="0" smtClean="0">
                        <a:ln>
                          <a:noFill/>
                        </a:ln>
                        <a:solidFill>
                          <a:schemeClr val="tx1"/>
                        </a:solidFill>
                        <a:effectLst/>
                        <a:latin typeface="Times New Roman" panose="02020603050405020304" pitchFamily="18" charset="0"/>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bl>
          </a:graphicData>
        </a:graphic>
      </p:graphicFrame>
      <p:grpSp>
        <p:nvGrpSpPr>
          <p:cNvPr id="40992" name="Group 51"/>
          <p:cNvGrpSpPr/>
          <p:nvPr/>
        </p:nvGrpSpPr>
        <p:grpSpPr>
          <a:xfrm>
            <a:off x="5465763" y="4333875"/>
            <a:ext cx="3468687" cy="2362200"/>
            <a:chOff x="3257" y="1008"/>
            <a:chExt cx="2185" cy="1488"/>
          </a:xfrm>
        </p:grpSpPr>
        <p:grpSp>
          <p:nvGrpSpPr>
            <p:cNvPr id="40998" name="Group 52"/>
            <p:cNvGrpSpPr/>
            <p:nvPr/>
          </p:nvGrpSpPr>
          <p:grpSpPr>
            <a:xfrm>
              <a:off x="4272" y="1311"/>
              <a:ext cx="499" cy="288"/>
              <a:chOff x="5263" y="2400"/>
              <a:chExt cx="541" cy="288"/>
            </a:xfrm>
          </p:grpSpPr>
          <p:grpSp>
            <p:nvGrpSpPr>
              <p:cNvPr id="41083" name="Group 53"/>
              <p:cNvGrpSpPr/>
              <p:nvPr/>
            </p:nvGrpSpPr>
            <p:grpSpPr>
              <a:xfrm>
                <a:off x="5263" y="2430"/>
                <a:ext cx="541" cy="230"/>
                <a:chOff x="3696" y="1968"/>
                <a:chExt cx="1488" cy="480"/>
              </a:xfrm>
            </p:grpSpPr>
            <p:sp>
              <p:nvSpPr>
                <p:cNvPr id="41085" name="Rectangle 54"/>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86" name="Line 55"/>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84" name="Text Box 56"/>
              <p:cNvSpPr txBox="1"/>
              <p:nvPr/>
            </p:nvSpPr>
            <p:spPr>
              <a:xfrm>
                <a:off x="5328" y="2400"/>
                <a:ext cx="392" cy="288"/>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2</a:t>
                </a:r>
              </a:p>
            </p:txBody>
          </p:sp>
        </p:grpSp>
        <p:grpSp>
          <p:nvGrpSpPr>
            <p:cNvPr id="40999" name="Group 57"/>
            <p:cNvGrpSpPr/>
            <p:nvPr/>
          </p:nvGrpSpPr>
          <p:grpSpPr>
            <a:xfrm>
              <a:off x="3613" y="1008"/>
              <a:ext cx="499" cy="288"/>
              <a:chOff x="4530" y="1824"/>
              <a:chExt cx="540" cy="288"/>
            </a:xfrm>
          </p:grpSpPr>
          <p:grpSp>
            <p:nvGrpSpPr>
              <p:cNvPr id="41079" name="Group 58"/>
              <p:cNvGrpSpPr/>
              <p:nvPr/>
            </p:nvGrpSpPr>
            <p:grpSpPr>
              <a:xfrm>
                <a:off x="4530" y="1860"/>
                <a:ext cx="540" cy="230"/>
                <a:chOff x="3696" y="1968"/>
                <a:chExt cx="1488" cy="480"/>
              </a:xfrm>
            </p:grpSpPr>
            <p:sp>
              <p:nvSpPr>
                <p:cNvPr id="41081" name="Rectangle 59"/>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82" name="Line 60"/>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80" name="Text Box 61"/>
              <p:cNvSpPr txBox="1"/>
              <p:nvPr/>
            </p:nvSpPr>
            <p:spPr>
              <a:xfrm>
                <a:off x="4560" y="1824"/>
                <a:ext cx="390" cy="288"/>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1</a:t>
                </a:r>
              </a:p>
            </p:txBody>
          </p:sp>
        </p:grpSp>
        <p:sp>
          <p:nvSpPr>
            <p:cNvPr id="41000" name="Line 62"/>
            <p:cNvSpPr/>
            <p:nvPr/>
          </p:nvSpPr>
          <p:spPr>
            <a:xfrm>
              <a:off x="3257" y="1186"/>
              <a:ext cx="356" cy="0"/>
            </a:xfrm>
            <a:prstGeom prst="line">
              <a:avLst/>
            </a:prstGeom>
            <a:ln w="28575" cap="flat" cmpd="sng">
              <a:solidFill>
                <a:srgbClr val="FF3300"/>
              </a:solidFill>
              <a:prstDash val="solid"/>
              <a:headEnd type="none" w="med" len="med"/>
              <a:tailEnd type="triangle" w="med" len="med"/>
            </a:ln>
          </p:spPr>
        </p:sp>
        <p:sp>
          <p:nvSpPr>
            <p:cNvPr id="41001" name="Line 63"/>
            <p:cNvSpPr/>
            <p:nvPr/>
          </p:nvSpPr>
          <p:spPr>
            <a:xfrm>
              <a:off x="3257" y="2056"/>
              <a:ext cx="356" cy="0"/>
            </a:xfrm>
            <a:prstGeom prst="line">
              <a:avLst/>
            </a:prstGeom>
            <a:ln w="28575" cap="flat" cmpd="sng">
              <a:solidFill>
                <a:srgbClr val="FF3300"/>
              </a:solidFill>
              <a:prstDash val="solid"/>
              <a:headEnd type="none" w="med" len="med"/>
              <a:tailEnd type="triangle" w="med" len="med"/>
            </a:ln>
          </p:spPr>
        </p:sp>
        <p:sp>
          <p:nvSpPr>
            <p:cNvPr id="41002" name="Line 64"/>
            <p:cNvSpPr/>
            <p:nvPr/>
          </p:nvSpPr>
          <p:spPr>
            <a:xfrm>
              <a:off x="3257" y="1764"/>
              <a:ext cx="356" cy="0"/>
            </a:xfrm>
            <a:prstGeom prst="line">
              <a:avLst/>
            </a:prstGeom>
            <a:ln w="28575" cap="flat" cmpd="sng">
              <a:solidFill>
                <a:srgbClr val="FF3300"/>
              </a:solidFill>
              <a:prstDash val="solid"/>
              <a:headEnd type="none" w="med" len="med"/>
              <a:tailEnd type="triangle" w="med" len="med"/>
            </a:ln>
          </p:spPr>
        </p:sp>
        <p:sp>
          <p:nvSpPr>
            <p:cNvPr id="41003" name="Line 65"/>
            <p:cNvSpPr/>
            <p:nvPr/>
          </p:nvSpPr>
          <p:spPr>
            <a:xfrm>
              <a:off x="3934" y="1186"/>
              <a:ext cx="356" cy="0"/>
            </a:xfrm>
            <a:prstGeom prst="line">
              <a:avLst/>
            </a:prstGeom>
            <a:ln w="28575" cap="flat" cmpd="sng">
              <a:solidFill>
                <a:srgbClr val="FF3300"/>
              </a:solidFill>
              <a:prstDash val="solid"/>
              <a:headEnd type="none" w="med" len="med"/>
              <a:tailEnd type="triangle" w="med" len="med"/>
            </a:ln>
          </p:spPr>
        </p:sp>
        <p:grpSp>
          <p:nvGrpSpPr>
            <p:cNvPr id="41004" name="Group 66"/>
            <p:cNvGrpSpPr/>
            <p:nvPr/>
          </p:nvGrpSpPr>
          <p:grpSpPr>
            <a:xfrm>
              <a:off x="4272" y="1008"/>
              <a:ext cx="499" cy="288"/>
              <a:chOff x="5263" y="1824"/>
              <a:chExt cx="541" cy="288"/>
            </a:xfrm>
          </p:grpSpPr>
          <p:grpSp>
            <p:nvGrpSpPr>
              <p:cNvPr id="41072" name="Group 67"/>
              <p:cNvGrpSpPr/>
              <p:nvPr/>
            </p:nvGrpSpPr>
            <p:grpSpPr>
              <a:xfrm>
                <a:off x="5263" y="1860"/>
                <a:ext cx="541" cy="230"/>
                <a:chOff x="3696" y="1968"/>
                <a:chExt cx="1488" cy="480"/>
              </a:xfrm>
            </p:grpSpPr>
            <p:sp>
              <p:nvSpPr>
                <p:cNvPr id="41077" name="Rectangle 68"/>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78" name="Line 69"/>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73" name="Text Box 70"/>
              <p:cNvSpPr txBox="1"/>
              <p:nvPr/>
            </p:nvSpPr>
            <p:spPr>
              <a:xfrm>
                <a:off x="5325" y="1824"/>
                <a:ext cx="392" cy="288"/>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3</a:t>
                </a:r>
              </a:p>
            </p:txBody>
          </p:sp>
          <p:grpSp>
            <p:nvGrpSpPr>
              <p:cNvPr id="41074" name="Group 71"/>
              <p:cNvGrpSpPr/>
              <p:nvPr/>
            </p:nvGrpSpPr>
            <p:grpSpPr>
              <a:xfrm>
                <a:off x="5624" y="1926"/>
                <a:ext cx="108" cy="98"/>
                <a:chOff x="3456" y="720"/>
                <a:chExt cx="192" cy="144"/>
              </a:xfrm>
            </p:grpSpPr>
            <p:sp>
              <p:nvSpPr>
                <p:cNvPr id="41075" name="Line 72"/>
                <p:cNvSpPr/>
                <p:nvPr/>
              </p:nvSpPr>
              <p:spPr>
                <a:xfrm flipV="1">
                  <a:off x="3456" y="720"/>
                  <a:ext cx="96" cy="144"/>
                </a:xfrm>
                <a:prstGeom prst="line">
                  <a:avLst/>
                </a:prstGeom>
                <a:ln w="28575" cap="flat" cmpd="sng">
                  <a:solidFill>
                    <a:schemeClr val="bg2"/>
                  </a:solidFill>
                  <a:prstDash val="solid"/>
                  <a:headEnd type="none" w="med" len="med"/>
                  <a:tailEnd type="none" w="med" len="med"/>
                </a:ln>
              </p:spPr>
            </p:sp>
            <p:sp>
              <p:nvSpPr>
                <p:cNvPr id="41076" name="Line 73"/>
                <p:cNvSpPr/>
                <p:nvPr/>
              </p:nvSpPr>
              <p:spPr>
                <a:xfrm>
                  <a:off x="3552" y="720"/>
                  <a:ext cx="96" cy="144"/>
                </a:xfrm>
                <a:prstGeom prst="line">
                  <a:avLst/>
                </a:prstGeom>
                <a:ln w="28575" cap="flat" cmpd="sng">
                  <a:solidFill>
                    <a:schemeClr val="bg2"/>
                  </a:solidFill>
                  <a:prstDash val="solid"/>
                  <a:headEnd type="none" w="med" len="med"/>
                  <a:tailEnd type="none" w="med" len="med"/>
                </a:ln>
              </p:spPr>
            </p:sp>
          </p:grpSp>
        </p:grpSp>
        <p:grpSp>
          <p:nvGrpSpPr>
            <p:cNvPr id="41005" name="Group 74"/>
            <p:cNvGrpSpPr/>
            <p:nvPr/>
          </p:nvGrpSpPr>
          <p:grpSpPr>
            <a:xfrm>
              <a:off x="4944" y="1654"/>
              <a:ext cx="498" cy="288"/>
              <a:chOff x="3696" y="2736"/>
              <a:chExt cx="720" cy="402"/>
            </a:xfrm>
          </p:grpSpPr>
          <p:grpSp>
            <p:nvGrpSpPr>
              <p:cNvPr id="41064" name="Group 75"/>
              <p:cNvGrpSpPr/>
              <p:nvPr/>
            </p:nvGrpSpPr>
            <p:grpSpPr>
              <a:xfrm>
                <a:off x="3696" y="2736"/>
                <a:ext cx="720" cy="402"/>
                <a:chOff x="3744" y="864"/>
                <a:chExt cx="864" cy="402"/>
              </a:xfrm>
            </p:grpSpPr>
            <p:grpSp>
              <p:nvGrpSpPr>
                <p:cNvPr id="41068" name="Group 76"/>
                <p:cNvGrpSpPr/>
                <p:nvPr/>
              </p:nvGrpSpPr>
              <p:grpSpPr>
                <a:xfrm>
                  <a:off x="3744" y="864"/>
                  <a:ext cx="864" cy="336"/>
                  <a:chOff x="3696" y="1968"/>
                  <a:chExt cx="1488" cy="480"/>
                </a:xfrm>
              </p:grpSpPr>
              <p:sp>
                <p:nvSpPr>
                  <p:cNvPr id="41070" name="Rectangle 77"/>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71" name="Line 78"/>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69" name="Text Box 79"/>
                <p:cNvSpPr txBox="1"/>
                <p:nvPr/>
              </p:nvSpPr>
              <p:spPr>
                <a:xfrm>
                  <a:off x="3840" y="864"/>
                  <a:ext cx="624" cy="402"/>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4</a:t>
                  </a:r>
                </a:p>
              </p:txBody>
            </p:sp>
          </p:grpSp>
          <p:grpSp>
            <p:nvGrpSpPr>
              <p:cNvPr id="41065" name="Group 80"/>
              <p:cNvGrpSpPr/>
              <p:nvPr/>
            </p:nvGrpSpPr>
            <p:grpSpPr>
              <a:xfrm>
                <a:off x="4176" y="2832"/>
                <a:ext cx="144" cy="144"/>
                <a:chOff x="4176" y="2832"/>
                <a:chExt cx="144" cy="144"/>
              </a:xfrm>
            </p:grpSpPr>
            <p:sp>
              <p:nvSpPr>
                <p:cNvPr id="41066" name="Line 81"/>
                <p:cNvSpPr/>
                <p:nvPr/>
              </p:nvSpPr>
              <p:spPr>
                <a:xfrm flipV="1">
                  <a:off x="4176" y="2832"/>
                  <a:ext cx="72" cy="144"/>
                </a:xfrm>
                <a:prstGeom prst="line">
                  <a:avLst/>
                </a:prstGeom>
                <a:ln w="28575" cap="flat" cmpd="sng">
                  <a:solidFill>
                    <a:schemeClr val="bg2"/>
                  </a:solidFill>
                  <a:prstDash val="solid"/>
                  <a:headEnd type="none" w="med" len="med"/>
                  <a:tailEnd type="none" w="med" len="med"/>
                </a:ln>
              </p:spPr>
            </p:sp>
            <p:sp>
              <p:nvSpPr>
                <p:cNvPr id="41067" name="Line 82"/>
                <p:cNvSpPr/>
                <p:nvPr/>
              </p:nvSpPr>
              <p:spPr>
                <a:xfrm>
                  <a:off x="4248" y="2832"/>
                  <a:ext cx="72" cy="144"/>
                </a:xfrm>
                <a:prstGeom prst="line">
                  <a:avLst/>
                </a:prstGeom>
                <a:ln w="28575" cap="flat" cmpd="sng">
                  <a:solidFill>
                    <a:schemeClr val="bg2"/>
                  </a:solidFill>
                  <a:prstDash val="solid"/>
                  <a:headEnd type="none" w="med" len="med"/>
                  <a:tailEnd type="none" w="med" len="med"/>
                </a:ln>
              </p:spPr>
            </p:sp>
          </p:grpSp>
        </p:grpSp>
        <p:grpSp>
          <p:nvGrpSpPr>
            <p:cNvPr id="41006" name="Group 83"/>
            <p:cNvGrpSpPr/>
            <p:nvPr/>
          </p:nvGrpSpPr>
          <p:grpSpPr>
            <a:xfrm>
              <a:off x="4272" y="1912"/>
              <a:ext cx="499" cy="288"/>
              <a:chOff x="5263" y="2688"/>
              <a:chExt cx="541" cy="288"/>
            </a:xfrm>
          </p:grpSpPr>
          <p:grpSp>
            <p:nvGrpSpPr>
              <p:cNvPr id="41057" name="Group 84"/>
              <p:cNvGrpSpPr/>
              <p:nvPr/>
            </p:nvGrpSpPr>
            <p:grpSpPr>
              <a:xfrm>
                <a:off x="5263" y="2715"/>
                <a:ext cx="541" cy="232"/>
                <a:chOff x="3696" y="1968"/>
                <a:chExt cx="1488" cy="480"/>
              </a:xfrm>
            </p:grpSpPr>
            <p:sp>
              <p:nvSpPr>
                <p:cNvPr id="41062" name="Rectangle 85"/>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63" name="Line 86"/>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58" name="Text Box 87"/>
              <p:cNvSpPr txBox="1"/>
              <p:nvPr/>
            </p:nvSpPr>
            <p:spPr>
              <a:xfrm>
                <a:off x="5328" y="2688"/>
                <a:ext cx="392" cy="288"/>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2</a:t>
                </a:r>
              </a:p>
            </p:txBody>
          </p:sp>
          <p:grpSp>
            <p:nvGrpSpPr>
              <p:cNvPr id="41059" name="Group 88"/>
              <p:cNvGrpSpPr/>
              <p:nvPr/>
            </p:nvGrpSpPr>
            <p:grpSpPr>
              <a:xfrm>
                <a:off x="5624" y="2781"/>
                <a:ext cx="108" cy="100"/>
                <a:chOff x="3456" y="720"/>
                <a:chExt cx="192" cy="144"/>
              </a:xfrm>
            </p:grpSpPr>
            <p:sp>
              <p:nvSpPr>
                <p:cNvPr id="41060" name="Line 89"/>
                <p:cNvSpPr/>
                <p:nvPr/>
              </p:nvSpPr>
              <p:spPr>
                <a:xfrm flipV="1">
                  <a:off x="3456" y="720"/>
                  <a:ext cx="96" cy="144"/>
                </a:xfrm>
                <a:prstGeom prst="line">
                  <a:avLst/>
                </a:prstGeom>
                <a:ln w="28575" cap="flat" cmpd="sng">
                  <a:solidFill>
                    <a:schemeClr val="bg2"/>
                  </a:solidFill>
                  <a:prstDash val="solid"/>
                  <a:headEnd type="none" w="med" len="med"/>
                  <a:tailEnd type="none" w="med" len="med"/>
                </a:ln>
              </p:spPr>
            </p:sp>
            <p:sp>
              <p:nvSpPr>
                <p:cNvPr id="41061" name="Line 90"/>
                <p:cNvSpPr/>
                <p:nvPr/>
              </p:nvSpPr>
              <p:spPr>
                <a:xfrm>
                  <a:off x="3552" y="720"/>
                  <a:ext cx="96" cy="144"/>
                </a:xfrm>
                <a:prstGeom prst="line">
                  <a:avLst/>
                </a:prstGeom>
                <a:ln w="28575" cap="flat" cmpd="sng">
                  <a:solidFill>
                    <a:schemeClr val="bg2"/>
                  </a:solidFill>
                  <a:prstDash val="solid"/>
                  <a:headEnd type="none" w="med" len="med"/>
                  <a:tailEnd type="none" w="med" len="med"/>
                </a:ln>
              </p:spPr>
            </p:sp>
          </p:grpSp>
        </p:grpSp>
        <p:grpSp>
          <p:nvGrpSpPr>
            <p:cNvPr id="41007" name="Group 91"/>
            <p:cNvGrpSpPr/>
            <p:nvPr/>
          </p:nvGrpSpPr>
          <p:grpSpPr>
            <a:xfrm>
              <a:off x="4272" y="2208"/>
              <a:ext cx="499" cy="288"/>
              <a:chOff x="5263" y="2976"/>
              <a:chExt cx="541" cy="288"/>
            </a:xfrm>
          </p:grpSpPr>
          <p:grpSp>
            <p:nvGrpSpPr>
              <p:cNvPr id="41050" name="Group 92"/>
              <p:cNvGrpSpPr/>
              <p:nvPr/>
            </p:nvGrpSpPr>
            <p:grpSpPr>
              <a:xfrm>
                <a:off x="5263" y="2999"/>
                <a:ext cx="541" cy="230"/>
                <a:chOff x="3696" y="1968"/>
                <a:chExt cx="1488" cy="480"/>
              </a:xfrm>
            </p:grpSpPr>
            <p:sp>
              <p:nvSpPr>
                <p:cNvPr id="41055" name="Rectangle 93"/>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56" name="Line 94"/>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51" name="Text Box 95"/>
              <p:cNvSpPr txBox="1"/>
              <p:nvPr/>
            </p:nvSpPr>
            <p:spPr>
              <a:xfrm>
                <a:off x="5328" y="2976"/>
                <a:ext cx="392" cy="288"/>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2</a:t>
                </a:r>
              </a:p>
            </p:txBody>
          </p:sp>
          <p:grpSp>
            <p:nvGrpSpPr>
              <p:cNvPr id="41052" name="Group 96"/>
              <p:cNvGrpSpPr/>
              <p:nvPr/>
            </p:nvGrpSpPr>
            <p:grpSpPr>
              <a:xfrm>
                <a:off x="5624" y="3065"/>
                <a:ext cx="108" cy="98"/>
                <a:chOff x="3456" y="720"/>
                <a:chExt cx="192" cy="144"/>
              </a:xfrm>
            </p:grpSpPr>
            <p:sp>
              <p:nvSpPr>
                <p:cNvPr id="41053" name="Line 97"/>
                <p:cNvSpPr/>
                <p:nvPr/>
              </p:nvSpPr>
              <p:spPr>
                <a:xfrm flipV="1">
                  <a:off x="3456" y="720"/>
                  <a:ext cx="96" cy="144"/>
                </a:xfrm>
                <a:prstGeom prst="line">
                  <a:avLst/>
                </a:prstGeom>
                <a:ln w="28575" cap="flat" cmpd="sng">
                  <a:solidFill>
                    <a:schemeClr val="bg2"/>
                  </a:solidFill>
                  <a:prstDash val="solid"/>
                  <a:headEnd type="none" w="med" len="med"/>
                  <a:tailEnd type="none" w="med" len="med"/>
                </a:ln>
              </p:spPr>
            </p:sp>
            <p:sp>
              <p:nvSpPr>
                <p:cNvPr id="41054" name="Line 98"/>
                <p:cNvSpPr/>
                <p:nvPr/>
              </p:nvSpPr>
              <p:spPr>
                <a:xfrm>
                  <a:off x="3552" y="720"/>
                  <a:ext cx="96" cy="144"/>
                </a:xfrm>
                <a:prstGeom prst="line">
                  <a:avLst/>
                </a:prstGeom>
                <a:ln w="28575" cap="flat" cmpd="sng">
                  <a:solidFill>
                    <a:schemeClr val="bg2"/>
                  </a:solidFill>
                  <a:prstDash val="solid"/>
                  <a:headEnd type="none" w="med" len="med"/>
                  <a:tailEnd type="none" w="med" len="med"/>
                </a:ln>
              </p:spPr>
            </p:sp>
          </p:grpSp>
        </p:grpSp>
        <p:grpSp>
          <p:nvGrpSpPr>
            <p:cNvPr id="41008" name="Group 99"/>
            <p:cNvGrpSpPr/>
            <p:nvPr/>
          </p:nvGrpSpPr>
          <p:grpSpPr>
            <a:xfrm>
              <a:off x="3613" y="1620"/>
              <a:ext cx="499" cy="288"/>
              <a:chOff x="4530" y="2400"/>
              <a:chExt cx="540" cy="288"/>
            </a:xfrm>
          </p:grpSpPr>
          <p:grpSp>
            <p:nvGrpSpPr>
              <p:cNvPr id="41046" name="Group 100"/>
              <p:cNvGrpSpPr/>
              <p:nvPr/>
            </p:nvGrpSpPr>
            <p:grpSpPr>
              <a:xfrm>
                <a:off x="4530" y="2430"/>
                <a:ext cx="540" cy="230"/>
                <a:chOff x="3696" y="1968"/>
                <a:chExt cx="1488" cy="480"/>
              </a:xfrm>
            </p:grpSpPr>
            <p:sp>
              <p:nvSpPr>
                <p:cNvPr id="41048" name="Rectangle 101"/>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49" name="Line 102"/>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47" name="Text Box 103"/>
              <p:cNvSpPr txBox="1"/>
              <p:nvPr/>
            </p:nvSpPr>
            <p:spPr>
              <a:xfrm>
                <a:off x="4560" y="2400"/>
                <a:ext cx="390" cy="288"/>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1</a:t>
                </a:r>
              </a:p>
            </p:txBody>
          </p:sp>
        </p:grpSp>
        <p:grpSp>
          <p:nvGrpSpPr>
            <p:cNvPr id="41009" name="Group 104"/>
            <p:cNvGrpSpPr/>
            <p:nvPr/>
          </p:nvGrpSpPr>
          <p:grpSpPr>
            <a:xfrm>
              <a:off x="3613" y="2208"/>
              <a:ext cx="499" cy="288"/>
              <a:chOff x="4530" y="2976"/>
              <a:chExt cx="540" cy="288"/>
            </a:xfrm>
          </p:grpSpPr>
          <p:grpSp>
            <p:nvGrpSpPr>
              <p:cNvPr id="41042" name="Group 105"/>
              <p:cNvGrpSpPr/>
              <p:nvPr/>
            </p:nvGrpSpPr>
            <p:grpSpPr>
              <a:xfrm>
                <a:off x="4530" y="2999"/>
                <a:ext cx="540" cy="230"/>
                <a:chOff x="3696" y="1968"/>
                <a:chExt cx="1488" cy="480"/>
              </a:xfrm>
            </p:grpSpPr>
            <p:sp>
              <p:nvSpPr>
                <p:cNvPr id="41044" name="Rectangle 106"/>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45" name="Line 107"/>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43" name="Text Box 108"/>
              <p:cNvSpPr txBox="1"/>
              <p:nvPr/>
            </p:nvSpPr>
            <p:spPr>
              <a:xfrm>
                <a:off x="4608" y="2976"/>
                <a:ext cx="390" cy="288"/>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1</a:t>
                </a:r>
              </a:p>
            </p:txBody>
          </p:sp>
        </p:grpSp>
        <p:grpSp>
          <p:nvGrpSpPr>
            <p:cNvPr id="41010" name="Group 109"/>
            <p:cNvGrpSpPr/>
            <p:nvPr/>
          </p:nvGrpSpPr>
          <p:grpSpPr>
            <a:xfrm>
              <a:off x="3613" y="1931"/>
              <a:ext cx="499" cy="289"/>
              <a:chOff x="3744" y="864"/>
              <a:chExt cx="864" cy="425"/>
            </a:xfrm>
          </p:grpSpPr>
          <p:grpSp>
            <p:nvGrpSpPr>
              <p:cNvPr id="41038" name="Group 110"/>
              <p:cNvGrpSpPr/>
              <p:nvPr/>
            </p:nvGrpSpPr>
            <p:grpSpPr>
              <a:xfrm>
                <a:off x="3744" y="864"/>
                <a:ext cx="864" cy="336"/>
                <a:chOff x="3696" y="1968"/>
                <a:chExt cx="1488" cy="480"/>
              </a:xfrm>
            </p:grpSpPr>
            <p:sp>
              <p:nvSpPr>
                <p:cNvPr id="41040" name="Rectangle 111"/>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41" name="Line 112"/>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39" name="Text Box 113"/>
              <p:cNvSpPr txBox="1"/>
              <p:nvPr/>
            </p:nvSpPr>
            <p:spPr>
              <a:xfrm>
                <a:off x="3839" y="865"/>
                <a:ext cx="625" cy="424"/>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0</a:t>
                </a:r>
              </a:p>
            </p:txBody>
          </p:sp>
        </p:grpSp>
        <p:sp>
          <p:nvSpPr>
            <p:cNvPr id="41011" name="Line 114"/>
            <p:cNvSpPr/>
            <p:nvPr/>
          </p:nvSpPr>
          <p:spPr>
            <a:xfrm>
              <a:off x="3257" y="2352"/>
              <a:ext cx="356" cy="0"/>
            </a:xfrm>
            <a:prstGeom prst="line">
              <a:avLst/>
            </a:prstGeom>
            <a:ln w="28575" cap="flat" cmpd="sng">
              <a:solidFill>
                <a:srgbClr val="FF3300"/>
              </a:solidFill>
              <a:prstDash val="solid"/>
              <a:headEnd type="none" w="med" len="med"/>
              <a:tailEnd type="triangle" w="med" len="med"/>
            </a:ln>
          </p:spPr>
        </p:sp>
        <p:sp>
          <p:nvSpPr>
            <p:cNvPr id="41012" name="Line 115"/>
            <p:cNvSpPr/>
            <p:nvPr/>
          </p:nvSpPr>
          <p:spPr>
            <a:xfrm>
              <a:off x="3934" y="2352"/>
              <a:ext cx="356" cy="0"/>
            </a:xfrm>
            <a:prstGeom prst="line">
              <a:avLst/>
            </a:prstGeom>
            <a:ln w="28575" cap="flat" cmpd="sng">
              <a:solidFill>
                <a:srgbClr val="FF3300"/>
              </a:solidFill>
              <a:prstDash val="solid"/>
              <a:headEnd type="none" w="med" len="med"/>
              <a:tailEnd type="triangle" w="med" len="med"/>
            </a:ln>
          </p:spPr>
        </p:sp>
        <p:sp>
          <p:nvSpPr>
            <p:cNvPr id="41013" name="Line 116"/>
            <p:cNvSpPr/>
            <p:nvPr/>
          </p:nvSpPr>
          <p:spPr>
            <a:xfrm>
              <a:off x="3934" y="2056"/>
              <a:ext cx="356" cy="0"/>
            </a:xfrm>
            <a:prstGeom prst="line">
              <a:avLst/>
            </a:prstGeom>
            <a:ln w="28575" cap="flat" cmpd="sng">
              <a:solidFill>
                <a:srgbClr val="FF3300"/>
              </a:solidFill>
              <a:prstDash val="solid"/>
              <a:headEnd type="none" w="med" len="med"/>
              <a:tailEnd type="triangle" w="med" len="med"/>
            </a:ln>
          </p:spPr>
        </p:sp>
        <p:sp>
          <p:nvSpPr>
            <p:cNvPr id="41014" name="Line 117"/>
            <p:cNvSpPr/>
            <p:nvPr/>
          </p:nvSpPr>
          <p:spPr>
            <a:xfrm>
              <a:off x="3934" y="1764"/>
              <a:ext cx="356" cy="0"/>
            </a:xfrm>
            <a:prstGeom prst="line">
              <a:avLst/>
            </a:prstGeom>
            <a:ln w="28575" cap="flat" cmpd="sng">
              <a:solidFill>
                <a:srgbClr val="FF3300"/>
              </a:solidFill>
              <a:prstDash val="solid"/>
              <a:headEnd type="none" w="med" len="med"/>
              <a:tailEnd type="triangle" w="med" len="med"/>
            </a:ln>
          </p:spPr>
        </p:sp>
        <p:grpSp>
          <p:nvGrpSpPr>
            <p:cNvPr id="41015" name="Group 118"/>
            <p:cNvGrpSpPr/>
            <p:nvPr/>
          </p:nvGrpSpPr>
          <p:grpSpPr>
            <a:xfrm>
              <a:off x="3613" y="1311"/>
              <a:ext cx="499" cy="288"/>
              <a:chOff x="4530" y="2112"/>
              <a:chExt cx="540" cy="288"/>
            </a:xfrm>
          </p:grpSpPr>
          <p:grpSp>
            <p:nvGrpSpPr>
              <p:cNvPr id="41034" name="Group 119"/>
              <p:cNvGrpSpPr/>
              <p:nvPr/>
            </p:nvGrpSpPr>
            <p:grpSpPr>
              <a:xfrm>
                <a:off x="4530" y="2145"/>
                <a:ext cx="540" cy="230"/>
                <a:chOff x="3696" y="1968"/>
                <a:chExt cx="1488" cy="480"/>
              </a:xfrm>
            </p:grpSpPr>
            <p:sp>
              <p:nvSpPr>
                <p:cNvPr id="41036" name="Rectangle 120"/>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37" name="Line 121"/>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35" name="Text Box 122"/>
              <p:cNvSpPr txBox="1"/>
              <p:nvPr/>
            </p:nvSpPr>
            <p:spPr>
              <a:xfrm>
                <a:off x="4560" y="2112"/>
                <a:ext cx="390" cy="288"/>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0</a:t>
                </a:r>
              </a:p>
            </p:txBody>
          </p:sp>
        </p:grpSp>
        <p:sp>
          <p:nvSpPr>
            <p:cNvPr id="41016" name="Line 123"/>
            <p:cNvSpPr/>
            <p:nvPr/>
          </p:nvSpPr>
          <p:spPr>
            <a:xfrm>
              <a:off x="3257" y="1455"/>
              <a:ext cx="356" cy="0"/>
            </a:xfrm>
            <a:prstGeom prst="line">
              <a:avLst/>
            </a:prstGeom>
            <a:ln w="28575" cap="flat" cmpd="sng">
              <a:solidFill>
                <a:srgbClr val="FF3300"/>
              </a:solidFill>
              <a:prstDash val="solid"/>
              <a:headEnd type="none" w="med" len="med"/>
              <a:tailEnd type="triangle" w="med" len="med"/>
            </a:ln>
          </p:spPr>
        </p:sp>
        <p:grpSp>
          <p:nvGrpSpPr>
            <p:cNvPr id="41017" name="Group 124"/>
            <p:cNvGrpSpPr/>
            <p:nvPr/>
          </p:nvGrpSpPr>
          <p:grpSpPr>
            <a:xfrm>
              <a:off x="4272" y="1620"/>
              <a:ext cx="499" cy="288"/>
              <a:chOff x="5263" y="2400"/>
              <a:chExt cx="541" cy="288"/>
            </a:xfrm>
          </p:grpSpPr>
          <p:grpSp>
            <p:nvGrpSpPr>
              <p:cNvPr id="41030" name="Group 125"/>
              <p:cNvGrpSpPr/>
              <p:nvPr/>
            </p:nvGrpSpPr>
            <p:grpSpPr>
              <a:xfrm>
                <a:off x="5263" y="2430"/>
                <a:ext cx="541" cy="230"/>
                <a:chOff x="3696" y="1968"/>
                <a:chExt cx="1488" cy="480"/>
              </a:xfrm>
            </p:grpSpPr>
            <p:sp>
              <p:nvSpPr>
                <p:cNvPr id="41032" name="Rectangle 126"/>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33" name="Line 127"/>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31" name="Text Box 128"/>
              <p:cNvSpPr txBox="1"/>
              <p:nvPr/>
            </p:nvSpPr>
            <p:spPr>
              <a:xfrm>
                <a:off x="5328" y="2400"/>
                <a:ext cx="392" cy="288"/>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3</a:t>
                </a:r>
              </a:p>
            </p:txBody>
          </p:sp>
        </p:grpSp>
        <p:sp>
          <p:nvSpPr>
            <p:cNvPr id="41018" name="Line 129"/>
            <p:cNvSpPr/>
            <p:nvPr/>
          </p:nvSpPr>
          <p:spPr>
            <a:xfrm>
              <a:off x="3970" y="1455"/>
              <a:ext cx="320" cy="0"/>
            </a:xfrm>
            <a:prstGeom prst="line">
              <a:avLst/>
            </a:prstGeom>
            <a:ln w="28575" cap="flat" cmpd="sng">
              <a:solidFill>
                <a:srgbClr val="FF3300"/>
              </a:solidFill>
              <a:prstDash val="solid"/>
              <a:headEnd type="none" w="med" len="med"/>
              <a:tailEnd type="triangle" w="med" len="med"/>
            </a:ln>
          </p:spPr>
        </p:sp>
        <p:grpSp>
          <p:nvGrpSpPr>
            <p:cNvPr id="41019" name="Group 130"/>
            <p:cNvGrpSpPr/>
            <p:nvPr/>
          </p:nvGrpSpPr>
          <p:grpSpPr>
            <a:xfrm>
              <a:off x="4944" y="1344"/>
              <a:ext cx="498" cy="288"/>
              <a:chOff x="3696" y="2736"/>
              <a:chExt cx="720" cy="402"/>
            </a:xfrm>
          </p:grpSpPr>
          <p:grpSp>
            <p:nvGrpSpPr>
              <p:cNvPr id="41022" name="Group 131"/>
              <p:cNvGrpSpPr/>
              <p:nvPr/>
            </p:nvGrpSpPr>
            <p:grpSpPr>
              <a:xfrm>
                <a:off x="3696" y="2736"/>
                <a:ext cx="720" cy="402"/>
                <a:chOff x="3744" y="864"/>
                <a:chExt cx="864" cy="402"/>
              </a:xfrm>
            </p:grpSpPr>
            <p:grpSp>
              <p:nvGrpSpPr>
                <p:cNvPr id="41026" name="Group 132"/>
                <p:cNvGrpSpPr/>
                <p:nvPr/>
              </p:nvGrpSpPr>
              <p:grpSpPr>
                <a:xfrm>
                  <a:off x="3744" y="864"/>
                  <a:ext cx="864" cy="336"/>
                  <a:chOff x="3696" y="1968"/>
                  <a:chExt cx="1488" cy="480"/>
                </a:xfrm>
              </p:grpSpPr>
              <p:sp>
                <p:nvSpPr>
                  <p:cNvPr id="41028" name="Rectangle 133"/>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1029" name="Line 134"/>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1027" name="Text Box 135"/>
                <p:cNvSpPr txBox="1"/>
                <p:nvPr/>
              </p:nvSpPr>
              <p:spPr>
                <a:xfrm>
                  <a:off x="3840" y="864"/>
                  <a:ext cx="624" cy="402"/>
                </a:xfrm>
                <a:prstGeom prst="rect">
                  <a:avLst/>
                </a:prstGeom>
                <a:noFill/>
                <a:ln w="12700">
                  <a:noFill/>
                </a:ln>
              </p:spPr>
              <p:txBody>
                <a:bodyPr>
                  <a:spAutoFit/>
                </a:bodyPr>
                <a:lstStyle/>
                <a:p>
                  <a:pPr lvl="0" eaLnBrk="0" latinLnBrk="0" hangingPunct="0">
                    <a:spcBef>
                      <a:spcPct val="50000"/>
                    </a:spcBef>
                    <a:buNone/>
                  </a:pPr>
                  <a:r>
                    <a:rPr lang="en-US" altLang="zh-CN" b="0" dirty="0">
                      <a:latin typeface="Times New Roman" panose="02020603050405020304" pitchFamily="18" charset="0"/>
                      <a:ea typeface="宋体" panose="02010600030101010101" pitchFamily="2" charset="-122"/>
                    </a:rPr>
                    <a:t>4</a:t>
                  </a:r>
                </a:p>
              </p:txBody>
            </p:sp>
          </p:grpSp>
          <p:grpSp>
            <p:nvGrpSpPr>
              <p:cNvPr id="41023" name="Group 136"/>
              <p:cNvGrpSpPr/>
              <p:nvPr/>
            </p:nvGrpSpPr>
            <p:grpSpPr>
              <a:xfrm>
                <a:off x="4176" y="2832"/>
                <a:ext cx="144" cy="144"/>
                <a:chOff x="4176" y="2832"/>
                <a:chExt cx="144" cy="144"/>
              </a:xfrm>
            </p:grpSpPr>
            <p:sp>
              <p:nvSpPr>
                <p:cNvPr id="41024" name="Line 137"/>
                <p:cNvSpPr/>
                <p:nvPr/>
              </p:nvSpPr>
              <p:spPr>
                <a:xfrm flipV="1">
                  <a:off x="4176" y="2832"/>
                  <a:ext cx="72" cy="144"/>
                </a:xfrm>
                <a:prstGeom prst="line">
                  <a:avLst/>
                </a:prstGeom>
                <a:ln w="28575" cap="flat" cmpd="sng">
                  <a:solidFill>
                    <a:schemeClr val="bg2"/>
                  </a:solidFill>
                  <a:prstDash val="solid"/>
                  <a:headEnd type="none" w="med" len="med"/>
                  <a:tailEnd type="none" w="med" len="med"/>
                </a:ln>
              </p:spPr>
            </p:sp>
            <p:sp>
              <p:nvSpPr>
                <p:cNvPr id="41025" name="Line 138"/>
                <p:cNvSpPr/>
                <p:nvPr/>
              </p:nvSpPr>
              <p:spPr>
                <a:xfrm>
                  <a:off x="4248" y="2832"/>
                  <a:ext cx="72" cy="144"/>
                </a:xfrm>
                <a:prstGeom prst="line">
                  <a:avLst/>
                </a:prstGeom>
                <a:ln w="28575" cap="flat" cmpd="sng">
                  <a:solidFill>
                    <a:schemeClr val="bg2"/>
                  </a:solidFill>
                  <a:prstDash val="solid"/>
                  <a:headEnd type="none" w="med" len="med"/>
                  <a:tailEnd type="none" w="med" len="med"/>
                </a:ln>
              </p:spPr>
            </p:sp>
          </p:grpSp>
        </p:grpSp>
        <p:sp>
          <p:nvSpPr>
            <p:cNvPr id="41020" name="Line 139"/>
            <p:cNvSpPr/>
            <p:nvPr/>
          </p:nvSpPr>
          <p:spPr>
            <a:xfrm>
              <a:off x="4656" y="1764"/>
              <a:ext cx="356" cy="0"/>
            </a:xfrm>
            <a:prstGeom prst="line">
              <a:avLst/>
            </a:prstGeom>
            <a:ln w="28575" cap="flat" cmpd="sng">
              <a:solidFill>
                <a:srgbClr val="FF3300"/>
              </a:solidFill>
              <a:prstDash val="solid"/>
              <a:headEnd type="none" w="med" len="med"/>
              <a:tailEnd type="triangle" w="med" len="med"/>
            </a:ln>
          </p:spPr>
        </p:sp>
        <p:sp>
          <p:nvSpPr>
            <p:cNvPr id="41021" name="Line 140"/>
            <p:cNvSpPr/>
            <p:nvPr/>
          </p:nvSpPr>
          <p:spPr>
            <a:xfrm>
              <a:off x="4608" y="1455"/>
              <a:ext cx="356" cy="0"/>
            </a:xfrm>
            <a:prstGeom prst="line">
              <a:avLst/>
            </a:prstGeom>
            <a:ln w="28575" cap="flat" cmpd="sng">
              <a:solidFill>
                <a:srgbClr val="FF3300"/>
              </a:solidFill>
              <a:prstDash val="solid"/>
              <a:headEnd type="none" w="med" len="med"/>
              <a:tailEnd type="triangle" w="med" len="med"/>
            </a:ln>
          </p:spPr>
        </p:sp>
      </p:grpSp>
      <p:sp>
        <p:nvSpPr>
          <p:cNvPr id="40993" name="Rectangle 141"/>
          <p:cNvSpPr/>
          <p:nvPr/>
        </p:nvSpPr>
        <p:spPr>
          <a:xfrm>
            <a:off x="3713163" y="4051300"/>
            <a:ext cx="2514600" cy="533400"/>
          </a:xfrm>
          <a:prstGeom prst="rect">
            <a:avLst/>
          </a:prstGeom>
          <a:noFill/>
          <a:ln w="9525">
            <a:noFill/>
          </a:ln>
        </p:spPr>
        <p:txBody>
          <a:bodyPr anchor="ctr"/>
          <a:lstStyle/>
          <a:p>
            <a:pPr lvl="0" algn="ctr" eaLnBrk="1" latinLnBrk="0" hangingPunct="1">
              <a:spcBef>
                <a:spcPct val="0"/>
              </a:spcBef>
              <a:buNone/>
            </a:pPr>
            <a:r>
              <a:rPr lang="zh-CN" altLang="en-US" sz="2000" b="0" dirty="0">
                <a:latin typeface="Times New Roman" panose="02020603050405020304" pitchFamily="18" charset="0"/>
                <a:ea typeface="宋体" panose="02010600030101010101" pitchFamily="2" charset="-122"/>
                <a:sym typeface="Webdings" panose="05030102010509060703" pitchFamily="18" charset="2"/>
              </a:rPr>
              <a:t>下标        </a:t>
            </a:r>
            <a:r>
              <a:rPr lang="en-US" altLang="zh-CN" sz="2000" b="0" dirty="0">
                <a:latin typeface="Times New Roman" panose="02020603050405020304" pitchFamily="18" charset="0"/>
                <a:ea typeface="宋体" panose="02010600030101010101" pitchFamily="2" charset="-122"/>
                <a:sym typeface="Webdings" panose="05030102010509060703" pitchFamily="18" charset="2"/>
              </a:rPr>
              <a:t>link</a:t>
            </a:r>
            <a:endParaRPr lang="en-US" altLang="zh-CN" sz="2000" b="0" dirty="0">
              <a:latin typeface="Times New Roman" panose="02020603050405020304" pitchFamily="18" charset="0"/>
              <a:ea typeface="宋体" panose="02010600030101010101" pitchFamily="2" charset="-122"/>
            </a:endParaRPr>
          </a:p>
        </p:txBody>
      </p:sp>
      <p:sp>
        <p:nvSpPr>
          <p:cNvPr id="40994" name="Text Box 142">
            <a:hlinkClick r:id="" action="ppaction://noaction"/>
          </p:cNvPr>
          <p:cNvSpPr txBox="1"/>
          <p:nvPr/>
        </p:nvSpPr>
        <p:spPr>
          <a:xfrm>
            <a:off x="8747125" y="7943850"/>
            <a:ext cx="793750" cy="457200"/>
          </a:xfrm>
          <a:prstGeom prst="rect">
            <a:avLst/>
          </a:prstGeom>
          <a:noFill/>
          <a:ln w="12700">
            <a:noFill/>
          </a:ln>
        </p:spPr>
        <p:txBody>
          <a:bodyPr wrap="none">
            <a:spAutoFit/>
          </a:bodyPr>
          <a:lstStyle/>
          <a:p>
            <a:pPr lvl="0" eaLnBrk="1" latinLnBrk="0" hangingPunct="1">
              <a:spcBef>
                <a:spcPct val="0"/>
              </a:spcBef>
              <a:buNone/>
            </a:pPr>
            <a:r>
              <a:rPr lang="zh-CN" altLang="en-US" b="0" dirty="0">
                <a:latin typeface="Times New Roman" panose="02020603050405020304" pitchFamily="18" charset="0"/>
                <a:ea typeface="宋体" panose="02010600030101010101" pitchFamily="2" charset="-122"/>
              </a:rPr>
              <a:t>返回</a:t>
            </a:r>
          </a:p>
        </p:txBody>
      </p:sp>
      <p:sp>
        <p:nvSpPr>
          <p:cNvPr id="40995" name="Rectangle 145"/>
          <p:cNvSpPr/>
          <p:nvPr/>
        </p:nvSpPr>
        <p:spPr>
          <a:xfrm>
            <a:off x="755650" y="2095500"/>
            <a:ext cx="4679950" cy="457200"/>
          </a:xfrm>
          <a:prstGeom prst="rect">
            <a:avLst/>
          </a:prstGeom>
          <a:noFill/>
          <a:ln w="9525">
            <a:noFill/>
          </a:ln>
        </p:spPr>
        <p:txBody>
          <a:bodyPr>
            <a:spAutoFit/>
          </a:bodyPr>
          <a:lstStyle/>
          <a:p>
            <a:pPr lvl="0" eaLnBrk="1" latinLnBrk="0" hangingPunct="1">
              <a:spcBef>
                <a:spcPct val="0"/>
              </a:spcBef>
              <a:buClr>
                <a:srgbClr val="00FF00"/>
              </a:buClr>
              <a:buFont typeface="Wingdings" panose="05000000000000000000" pitchFamily="2" charset="2"/>
              <a:buNone/>
            </a:pPr>
            <a:r>
              <a:rPr lang="zh-CN" altLang="en-US" dirty="0">
                <a:solidFill>
                  <a:schemeClr val="folHlink"/>
                </a:solidFill>
                <a:latin typeface="宋体" panose="02010600030101010101" pitchFamily="2" charset="-122"/>
                <a:ea typeface="宋体" panose="02010600030101010101" pitchFamily="2" charset="-122"/>
              </a:rPr>
              <a:t>（</a:t>
            </a:r>
            <a:r>
              <a:rPr lang="en-US" altLang="zh-CN" dirty="0">
                <a:solidFill>
                  <a:schemeClr val="folHlink"/>
                </a:solidFill>
                <a:latin typeface="宋体" panose="02010600030101010101" pitchFamily="2" charset="-122"/>
                <a:ea typeface="宋体" panose="02010600030101010101" pitchFamily="2" charset="-122"/>
              </a:rPr>
              <a:t>1</a:t>
            </a:r>
            <a:r>
              <a:rPr lang="zh-CN" altLang="en-US" dirty="0">
                <a:solidFill>
                  <a:schemeClr val="folHlink"/>
                </a:solidFill>
                <a:latin typeface="宋体" panose="02010600030101010101" pitchFamily="2" charset="-122"/>
                <a:ea typeface="宋体" panose="02010600030101010101" pitchFamily="2" charset="-122"/>
              </a:rPr>
              <a:t>）无向图的邻接表</a:t>
            </a:r>
          </a:p>
        </p:txBody>
      </p:sp>
      <p:sp>
        <p:nvSpPr>
          <p:cNvPr id="40996" name="Rectangle 146"/>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0997" name="Rectangle 147"/>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邻接链表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413701"/>
                                        </p:tgtEl>
                                        <p:attrNameLst>
                                          <p:attrName>style.visibility</p:attrName>
                                        </p:attrNameLst>
                                      </p:cBhvr>
                                      <p:to>
                                        <p:strVal val="visible"/>
                                      </p:to>
                                    </p:set>
                                    <p:anim calcmode="lin" valueType="num">
                                      <p:cBhvr additive="base">
                                        <p:cTn id="7" dur="500" fill="hold"/>
                                        <p:tgtEl>
                                          <p:spTgt spid="413701"/>
                                        </p:tgtEl>
                                        <p:attrNameLst>
                                          <p:attrName>ppt_x</p:attrName>
                                        </p:attrNameLst>
                                      </p:cBhvr>
                                      <p:tavLst>
                                        <p:tav tm="0">
                                          <p:val>
                                            <p:strVal val="0-#ppt_w/2"/>
                                          </p:val>
                                        </p:tav>
                                        <p:tav tm="100000">
                                          <p:val>
                                            <p:strVal val="#ppt_x"/>
                                          </p:val>
                                        </p:tav>
                                      </p:tavLst>
                                    </p:anim>
                                    <p:anim calcmode="lin" valueType="num">
                                      <p:cBhvr additive="base">
                                        <p:cTn id="8" dur="500" fill="hold"/>
                                        <p:tgtEl>
                                          <p:spTgt spid="41370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3701"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38</a:t>
            </a:fld>
            <a:endParaRPr lang="en-US" altLang="ko-KR" sz="2000" b="0" dirty="0">
              <a:solidFill>
                <a:schemeClr val="accent2"/>
              </a:solidFill>
            </a:endParaRPr>
          </a:p>
        </p:txBody>
      </p:sp>
      <p:sp>
        <p:nvSpPr>
          <p:cNvPr id="4198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41988" name="Rectangle 4"/>
          <p:cNvSpPr/>
          <p:nvPr/>
        </p:nvSpPr>
        <p:spPr>
          <a:xfrm>
            <a:off x="755650" y="2095500"/>
            <a:ext cx="4679950" cy="457200"/>
          </a:xfrm>
          <a:prstGeom prst="rect">
            <a:avLst/>
          </a:prstGeom>
          <a:noFill/>
          <a:ln w="9525">
            <a:noFill/>
          </a:ln>
        </p:spPr>
        <p:txBody>
          <a:bodyPr>
            <a:spAutoFit/>
          </a:bodyPr>
          <a:lstStyle/>
          <a:p>
            <a:pPr lvl="0" eaLnBrk="1" latinLnBrk="0" hangingPunct="1">
              <a:spcBef>
                <a:spcPct val="0"/>
              </a:spcBef>
              <a:buClr>
                <a:srgbClr val="00FF00"/>
              </a:buClr>
              <a:buFont typeface="Wingdings" panose="05000000000000000000" pitchFamily="2" charset="2"/>
              <a:buNone/>
            </a:pPr>
            <a:r>
              <a:rPr lang="zh-CN" altLang="en-US" dirty="0">
                <a:solidFill>
                  <a:schemeClr val="folHlink"/>
                </a:solidFill>
                <a:latin typeface="宋体" panose="02010600030101010101" pitchFamily="2" charset="-122"/>
                <a:ea typeface="宋体" panose="02010600030101010101" pitchFamily="2" charset="-122"/>
              </a:rPr>
              <a:t>（</a:t>
            </a:r>
            <a:r>
              <a:rPr lang="en-US" altLang="zh-CN" dirty="0">
                <a:solidFill>
                  <a:schemeClr val="folHlink"/>
                </a:solidFill>
                <a:latin typeface="宋体" panose="02010600030101010101" pitchFamily="2" charset="-122"/>
                <a:ea typeface="宋体" panose="02010600030101010101" pitchFamily="2" charset="-122"/>
              </a:rPr>
              <a:t>2</a:t>
            </a:r>
            <a:r>
              <a:rPr lang="zh-CN" altLang="en-US" dirty="0">
                <a:solidFill>
                  <a:schemeClr val="folHlink"/>
                </a:solidFill>
                <a:latin typeface="宋体" panose="02010600030101010101" pitchFamily="2" charset="-122"/>
                <a:ea typeface="宋体" panose="02010600030101010101" pitchFamily="2" charset="-122"/>
              </a:rPr>
              <a:t>）有向图的邻接表</a:t>
            </a:r>
          </a:p>
        </p:txBody>
      </p:sp>
      <p:sp>
        <p:nvSpPr>
          <p:cNvPr id="41989" name="Rectangle 5"/>
          <p:cNvSpPr/>
          <p:nvPr/>
        </p:nvSpPr>
        <p:spPr>
          <a:xfrm>
            <a:off x="900113" y="2708275"/>
            <a:ext cx="7993062" cy="566738"/>
          </a:xfrm>
          <a:prstGeom prst="rect">
            <a:avLst/>
          </a:prstGeom>
          <a:noFill/>
          <a:ln w="9525">
            <a:noFill/>
          </a:ln>
        </p:spPr>
        <p:txBody>
          <a:bodyPr>
            <a:spAutoFit/>
          </a:bodyPr>
          <a:lstStyle/>
          <a:p>
            <a:pPr lvl="0" algn="just" eaLnBrk="0" latinLnBrk="0" hangingPunct="0">
              <a:lnSpc>
                <a:spcPct val="130000"/>
              </a:lnSpc>
              <a:spcBef>
                <a:spcPct val="0"/>
              </a:spcBef>
              <a:buNone/>
            </a:pPr>
            <a:r>
              <a:rPr lang="en-US" altLang="zh-CN" dirty="0">
                <a:latin typeface="宋体" panose="02010600030101010101" pitchFamily="2" charset="-122"/>
                <a:ea typeface="宋体" panose="02010600030101010101" pitchFamily="2" charset="-122"/>
              </a:rPr>
              <a:t>n</a:t>
            </a:r>
            <a:r>
              <a:rPr lang="zh-CN" altLang="zh-CN" dirty="0">
                <a:latin typeface="宋体" panose="02010600030101010101" pitchFamily="2" charset="-122"/>
                <a:ea typeface="宋体" panose="02010600030101010101" pitchFamily="2" charset="-122"/>
              </a:rPr>
              <a:t>个顶点,</a:t>
            </a:r>
            <a:r>
              <a:rPr lang="en-US" altLang="zh-CN" dirty="0">
                <a:latin typeface="宋体" panose="02010600030101010101" pitchFamily="2" charset="-122"/>
                <a:ea typeface="宋体" panose="02010600030101010101" pitchFamily="2" charset="-122"/>
              </a:rPr>
              <a:t>e</a:t>
            </a:r>
            <a:r>
              <a:rPr lang="zh-CN" altLang="zh-CN" dirty="0">
                <a:latin typeface="宋体" panose="02010600030101010101" pitchFamily="2" charset="-122"/>
                <a:ea typeface="宋体" panose="02010600030101010101" pitchFamily="2" charset="-122"/>
              </a:rPr>
              <a:t>条弧的有向图,需</a:t>
            </a:r>
            <a:r>
              <a:rPr lang="en-US" altLang="zh-CN" dirty="0">
                <a:solidFill>
                  <a:schemeClr val="folHlink"/>
                </a:solidFill>
                <a:latin typeface="宋体" panose="02010600030101010101" pitchFamily="2" charset="-122"/>
                <a:ea typeface="宋体" panose="02010600030101010101" pitchFamily="2" charset="-122"/>
              </a:rPr>
              <a:t>n</a:t>
            </a:r>
            <a:r>
              <a:rPr lang="zh-CN" altLang="zh-CN" dirty="0">
                <a:solidFill>
                  <a:schemeClr val="folHlink"/>
                </a:solidFill>
                <a:latin typeface="宋体" panose="02010600030101010101" pitchFamily="2" charset="-122"/>
                <a:ea typeface="宋体" panose="02010600030101010101" pitchFamily="2" charset="-122"/>
              </a:rPr>
              <a:t>个表头结点,</a:t>
            </a:r>
            <a:r>
              <a:rPr lang="en-US" altLang="zh-CN" dirty="0">
                <a:solidFill>
                  <a:schemeClr val="folHlink"/>
                </a:solidFill>
                <a:latin typeface="宋体" panose="02010600030101010101" pitchFamily="2" charset="-122"/>
                <a:ea typeface="宋体" panose="02010600030101010101" pitchFamily="2" charset="-122"/>
              </a:rPr>
              <a:t>e</a:t>
            </a:r>
            <a:r>
              <a:rPr lang="zh-CN" altLang="en-US" dirty="0">
                <a:solidFill>
                  <a:schemeClr val="folHlink"/>
                </a:solidFill>
                <a:latin typeface="宋体" panose="02010600030101010101" pitchFamily="2" charset="-122"/>
                <a:ea typeface="宋体" panose="02010600030101010101" pitchFamily="2" charset="-122"/>
              </a:rPr>
              <a:t>个表结点</a:t>
            </a:r>
            <a:r>
              <a:rPr lang="zh-CN" altLang="en-US" dirty="0">
                <a:latin typeface="宋体" panose="02010600030101010101" pitchFamily="2" charset="-122"/>
                <a:ea typeface="宋体" panose="02010600030101010101" pitchFamily="2" charset="-122"/>
              </a:rPr>
              <a:t>。</a:t>
            </a:r>
          </a:p>
        </p:txBody>
      </p:sp>
      <p:sp>
        <p:nvSpPr>
          <p:cNvPr id="419846" name="Text Box 6"/>
          <p:cNvSpPr txBox="1"/>
          <p:nvPr/>
        </p:nvSpPr>
        <p:spPr>
          <a:xfrm>
            <a:off x="4033838" y="6345238"/>
            <a:ext cx="3762375" cy="396875"/>
          </a:xfrm>
          <a:prstGeom prst="rect">
            <a:avLst/>
          </a:prstGeom>
          <a:noFill/>
          <a:ln w="12700">
            <a:noFill/>
          </a:ln>
        </p:spPr>
        <p:txBody>
          <a:bodyPr wrap="none">
            <a:spAutoFit/>
          </a:bodyPr>
          <a:lstStyle/>
          <a:p>
            <a:pPr lvl="0" eaLnBrk="0" latinLnBrk="0" hangingPunct="0">
              <a:spcBef>
                <a:spcPct val="0"/>
              </a:spcBef>
              <a:buNone/>
            </a:pPr>
            <a:r>
              <a:rPr lang="zh-CN" altLang="en-US" sz="2000" dirty="0">
                <a:latin typeface="宋体" panose="02010600030101010101" pitchFamily="2" charset="-122"/>
                <a:ea typeface="宋体" panose="02010600030101010101" pitchFamily="2" charset="-122"/>
              </a:rPr>
              <a:t>用链表存储同一顶点为</a:t>
            </a:r>
            <a:r>
              <a:rPr lang="zh-CN" altLang="en-US" sz="2000" dirty="0">
                <a:solidFill>
                  <a:srgbClr val="FF0000"/>
                </a:solidFill>
                <a:latin typeface="宋体" panose="02010600030101010101" pitchFamily="2" charset="-122"/>
                <a:ea typeface="宋体" panose="02010600030101010101" pitchFamily="2" charset="-122"/>
              </a:rPr>
              <a:t>起点</a:t>
            </a:r>
            <a:r>
              <a:rPr lang="zh-CN" altLang="en-US" sz="2000" dirty="0">
                <a:latin typeface="宋体" panose="02010600030101010101" pitchFamily="2" charset="-122"/>
                <a:ea typeface="宋体" panose="02010600030101010101" pitchFamily="2" charset="-122"/>
              </a:rPr>
              <a:t>的弧</a:t>
            </a:r>
          </a:p>
        </p:txBody>
      </p:sp>
      <p:sp>
        <p:nvSpPr>
          <p:cNvPr id="419847" name="Rectangle 7"/>
          <p:cNvSpPr/>
          <p:nvPr/>
        </p:nvSpPr>
        <p:spPr>
          <a:xfrm>
            <a:off x="73025" y="2565400"/>
            <a:ext cx="9036050" cy="1516063"/>
          </a:xfrm>
          <a:prstGeom prst="rect">
            <a:avLst/>
          </a:prstGeom>
          <a:solidFill>
            <a:srgbClr val="99CCFF"/>
          </a:solidFill>
          <a:ln w="9525">
            <a:noFill/>
          </a:ln>
        </p:spPr>
        <p:txBody>
          <a:bodyPr>
            <a:spAutoFit/>
          </a:bodyPr>
          <a:lstStyle/>
          <a:p>
            <a:pPr lvl="0" algn="just" eaLnBrk="0" latinLnBrk="0" hangingPunct="0">
              <a:lnSpc>
                <a:spcPct val="130000"/>
              </a:lnSpc>
              <a:spcBef>
                <a:spcPct val="0"/>
              </a:spcBef>
              <a:buNone/>
            </a:pPr>
            <a:r>
              <a:rPr lang="zh-CN" altLang="en-US" dirty="0">
                <a:latin typeface="宋体" panose="02010600030101010101" pitchFamily="2" charset="-122"/>
                <a:ea typeface="宋体" panose="02010600030101010101" pitchFamily="2" charset="-122"/>
              </a:rPr>
              <a:t>    在有向图中</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第</a:t>
            </a:r>
            <a:r>
              <a:rPr lang="en-US" altLang="zh-CN" dirty="0">
                <a:latin typeface="宋体" panose="02010600030101010101" pitchFamily="2" charset="-122"/>
                <a:ea typeface="宋体" panose="02010600030101010101" pitchFamily="2" charset="-122"/>
              </a:rPr>
              <a:t>i</a:t>
            </a:r>
            <a:r>
              <a:rPr lang="zh-CN" altLang="en-US" dirty="0">
                <a:latin typeface="宋体" panose="02010600030101010101" pitchFamily="2" charset="-122"/>
                <a:ea typeface="宋体" panose="02010600030101010101" pitchFamily="2" charset="-122"/>
              </a:rPr>
              <a:t>个链表中的结点个数是顶点</a:t>
            </a:r>
            <a:r>
              <a:rPr lang="en-US" altLang="zh-CN" dirty="0">
                <a:latin typeface="宋体" panose="02010600030101010101" pitchFamily="2" charset="-122"/>
                <a:ea typeface="宋体" panose="02010600030101010101" pitchFamily="2" charset="-122"/>
              </a:rPr>
              <a:t>v</a:t>
            </a:r>
            <a:r>
              <a:rPr lang="en-US" altLang="zh-CN" baseline="-25000" dirty="0">
                <a:latin typeface="宋体" panose="02010600030101010101" pitchFamily="2" charset="-122"/>
                <a:ea typeface="宋体" panose="02010600030101010101" pitchFamily="2" charset="-122"/>
              </a:rPr>
              <a:t>i</a:t>
            </a:r>
            <a:r>
              <a:rPr lang="zh-CN" altLang="en-US" dirty="0">
                <a:latin typeface="宋体" panose="02010600030101010101" pitchFamily="2" charset="-122"/>
                <a:ea typeface="宋体" panose="02010600030101010101" pitchFamily="2" charset="-122"/>
              </a:rPr>
              <a:t>的出度。要求某个结点的入度，必须遍历整个邻接表。在所有链表中其邻接点域的值为</a:t>
            </a:r>
            <a:r>
              <a:rPr lang="en-US" altLang="zh-CN" dirty="0">
                <a:latin typeface="宋体" panose="02010600030101010101" pitchFamily="2" charset="-122"/>
                <a:ea typeface="宋体" panose="02010600030101010101" pitchFamily="2" charset="-122"/>
              </a:rPr>
              <a:t>i</a:t>
            </a:r>
            <a:r>
              <a:rPr lang="zh-CN" altLang="en-US" dirty="0">
                <a:latin typeface="宋体" panose="02010600030101010101" pitchFamily="2" charset="-122"/>
                <a:ea typeface="宋体" panose="02010600030101010101" pitchFamily="2" charset="-122"/>
              </a:rPr>
              <a:t>的结点的个数是顶点</a:t>
            </a:r>
            <a:r>
              <a:rPr lang="en-US" altLang="zh-CN" dirty="0">
                <a:latin typeface="宋体" panose="02010600030101010101" pitchFamily="2" charset="-122"/>
                <a:ea typeface="宋体" panose="02010600030101010101" pitchFamily="2" charset="-122"/>
              </a:rPr>
              <a:t>v</a:t>
            </a:r>
            <a:r>
              <a:rPr lang="en-US" altLang="zh-CN" baseline="-25000" dirty="0">
                <a:latin typeface="宋体" panose="02010600030101010101" pitchFamily="2" charset="-122"/>
                <a:ea typeface="宋体" panose="02010600030101010101" pitchFamily="2" charset="-122"/>
              </a:rPr>
              <a:t>i</a:t>
            </a:r>
            <a:r>
              <a:rPr lang="zh-CN" altLang="en-US" dirty="0">
                <a:latin typeface="宋体" panose="02010600030101010101" pitchFamily="2" charset="-122"/>
                <a:ea typeface="宋体" panose="02010600030101010101" pitchFamily="2" charset="-122"/>
              </a:rPr>
              <a:t>的入度。 </a:t>
            </a:r>
          </a:p>
        </p:txBody>
      </p:sp>
      <p:grpSp>
        <p:nvGrpSpPr>
          <p:cNvPr id="41992" name="Group 8"/>
          <p:cNvGrpSpPr/>
          <p:nvPr/>
        </p:nvGrpSpPr>
        <p:grpSpPr>
          <a:xfrm>
            <a:off x="1100138" y="4302125"/>
            <a:ext cx="1866900" cy="1690688"/>
            <a:chOff x="432" y="1680"/>
            <a:chExt cx="1176" cy="1065"/>
          </a:xfrm>
        </p:grpSpPr>
        <p:sp>
          <p:nvSpPr>
            <p:cNvPr id="42049" name="Line 9"/>
            <p:cNvSpPr/>
            <p:nvPr/>
          </p:nvSpPr>
          <p:spPr>
            <a:xfrm>
              <a:off x="618" y="2019"/>
              <a:ext cx="0" cy="412"/>
            </a:xfrm>
            <a:prstGeom prst="line">
              <a:avLst/>
            </a:prstGeom>
            <a:ln w="38100" cap="flat" cmpd="sng">
              <a:solidFill>
                <a:srgbClr val="FF6600"/>
              </a:solidFill>
              <a:prstDash val="solid"/>
              <a:headEnd type="none" w="med" len="med"/>
              <a:tailEnd type="triangle" w="med" len="med"/>
            </a:ln>
          </p:spPr>
        </p:sp>
        <p:sp>
          <p:nvSpPr>
            <p:cNvPr id="42050" name="Line 10"/>
            <p:cNvSpPr/>
            <p:nvPr/>
          </p:nvSpPr>
          <p:spPr>
            <a:xfrm>
              <a:off x="752" y="2602"/>
              <a:ext cx="506" cy="0"/>
            </a:xfrm>
            <a:prstGeom prst="line">
              <a:avLst/>
            </a:prstGeom>
            <a:ln w="38100" cap="flat" cmpd="sng">
              <a:solidFill>
                <a:srgbClr val="FF6600"/>
              </a:solidFill>
              <a:prstDash val="solid"/>
              <a:headEnd type="none" w="med" len="med"/>
              <a:tailEnd type="triangle" w="med" len="med"/>
            </a:ln>
          </p:spPr>
        </p:sp>
        <p:sp>
          <p:nvSpPr>
            <p:cNvPr id="42051" name="Line 11"/>
            <p:cNvSpPr/>
            <p:nvPr/>
          </p:nvSpPr>
          <p:spPr>
            <a:xfrm>
              <a:off x="752" y="1848"/>
              <a:ext cx="472" cy="0"/>
            </a:xfrm>
            <a:prstGeom prst="line">
              <a:avLst/>
            </a:prstGeom>
            <a:ln w="38100" cap="flat" cmpd="sng">
              <a:solidFill>
                <a:srgbClr val="FF6600"/>
              </a:solidFill>
              <a:prstDash val="solid"/>
              <a:headEnd type="none" w="med" len="med"/>
              <a:tailEnd type="triangle" w="med" len="med"/>
            </a:ln>
          </p:spPr>
        </p:sp>
        <p:sp>
          <p:nvSpPr>
            <p:cNvPr id="42052" name="Line 12"/>
            <p:cNvSpPr/>
            <p:nvPr/>
          </p:nvSpPr>
          <p:spPr>
            <a:xfrm flipH="1" flipV="1">
              <a:off x="672" y="1920"/>
              <a:ext cx="672" cy="624"/>
            </a:xfrm>
            <a:prstGeom prst="line">
              <a:avLst/>
            </a:prstGeom>
            <a:ln w="38100" cap="flat" cmpd="sng">
              <a:solidFill>
                <a:srgbClr val="FF6600"/>
              </a:solidFill>
              <a:prstDash val="solid"/>
              <a:headEnd type="none" w="med" len="med"/>
              <a:tailEnd type="triangle" w="med" len="med"/>
            </a:ln>
          </p:spPr>
        </p:sp>
        <p:grpSp>
          <p:nvGrpSpPr>
            <p:cNvPr id="42053" name="Group 13"/>
            <p:cNvGrpSpPr/>
            <p:nvPr/>
          </p:nvGrpSpPr>
          <p:grpSpPr>
            <a:xfrm>
              <a:off x="432" y="1680"/>
              <a:ext cx="408" cy="297"/>
              <a:chOff x="432" y="1680"/>
              <a:chExt cx="408" cy="297"/>
            </a:xfrm>
          </p:grpSpPr>
          <p:sp>
            <p:nvSpPr>
              <p:cNvPr id="42063" name="Oval 14"/>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2064" name="Text Box 15"/>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42054" name="Group 16"/>
            <p:cNvGrpSpPr/>
            <p:nvPr/>
          </p:nvGrpSpPr>
          <p:grpSpPr>
            <a:xfrm>
              <a:off x="1200" y="1682"/>
              <a:ext cx="408" cy="297"/>
              <a:chOff x="432" y="1680"/>
              <a:chExt cx="408" cy="297"/>
            </a:xfrm>
          </p:grpSpPr>
          <p:sp>
            <p:nvSpPr>
              <p:cNvPr id="42061" name="Oval 17"/>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2062" name="Text Box 18"/>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nvGrpSpPr>
            <p:cNvPr id="42055" name="Group 19"/>
            <p:cNvGrpSpPr/>
            <p:nvPr/>
          </p:nvGrpSpPr>
          <p:grpSpPr>
            <a:xfrm>
              <a:off x="432" y="2448"/>
              <a:ext cx="408" cy="297"/>
              <a:chOff x="432" y="1680"/>
              <a:chExt cx="408" cy="297"/>
            </a:xfrm>
          </p:grpSpPr>
          <p:sp>
            <p:nvSpPr>
              <p:cNvPr id="42059" name="Oval 20"/>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2060" name="Text Box 21"/>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grpSp>
          <p:nvGrpSpPr>
            <p:cNvPr id="42056" name="Group 22"/>
            <p:cNvGrpSpPr/>
            <p:nvPr/>
          </p:nvGrpSpPr>
          <p:grpSpPr>
            <a:xfrm>
              <a:off x="1200" y="2448"/>
              <a:ext cx="408" cy="297"/>
              <a:chOff x="432" y="1680"/>
              <a:chExt cx="408" cy="297"/>
            </a:xfrm>
          </p:grpSpPr>
          <p:sp>
            <p:nvSpPr>
              <p:cNvPr id="42057" name="Oval 23"/>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2058" name="Text Box 24"/>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grpSp>
      <p:graphicFrame>
        <p:nvGraphicFramePr>
          <p:cNvPr id="419926" name="Group 86"/>
          <p:cNvGraphicFramePr>
            <a:graphicFrameLocks noGrp="1"/>
          </p:cNvGraphicFramePr>
          <p:nvPr/>
        </p:nvGraphicFramePr>
        <p:xfrm>
          <a:off x="4294188" y="4302125"/>
          <a:ext cx="1447800" cy="1828800"/>
        </p:xfrm>
        <a:graphic>
          <a:graphicData uri="http://schemas.openxmlformats.org/drawingml/2006/table">
            <a:tbl>
              <a:tblPr/>
              <a:tblGrid>
                <a:gridCol w="381000"/>
                <a:gridCol w="577850"/>
                <a:gridCol w="488950"/>
              </a:tblGrid>
              <a:tr h="117475">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0</a:t>
                      </a:r>
                    </a:p>
                  </a:txBody>
                  <a:tcPr horzOverflow="overflow">
                    <a:lnL cap="flat">
                      <a:noFill/>
                    </a:lnL>
                    <a:lnR w="12700" cap="flat" cmpd="sng" algn="ctr">
                      <a:solidFill>
                        <a:schemeClr val="tx1"/>
                      </a:solidFill>
                      <a:prstDash val="solid"/>
                      <a:round/>
                      <a:headEnd type="none" w="sm" len="sm"/>
                      <a:tailEnd type="none" w="sm" len="sm"/>
                    </a:lnR>
                    <a:lnT cap="fla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0"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V0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0">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1</a:t>
                      </a:r>
                    </a:p>
                  </a:txBody>
                  <a:tcPr horzOverflow="overflow">
                    <a:lnL cap="flat">
                      <a:noFill/>
                    </a:lnL>
                    <a:lnR w="12700" cap="flat" cmpd="sng" algn="ctr">
                      <a:solidFill>
                        <a:schemeClr val="tx1"/>
                      </a:solidFill>
                      <a:prstDash val="solid"/>
                      <a:round/>
                      <a:headEnd type="none" w="sm" len="sm"/>
                      <a:tailEnd type="none" w="sm" len="sm"/>
                    </a:lnR>
                    <a:ln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0"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V1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zh-CN" altLang="en-US"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 </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117475">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2</a:t>
                      </a:r>
                    </a:p>
                  </a:txBody>
                  <a:tcPr horzOverflow="overflow">
                    <a:lnL cap="flat">
                      <a:noFill/>
                    </a:lnL>
                    <a:lnR w="12700" cap="flat" cmpd="sng" algn="ctr">
                      <a:solidFill>
                        <a:schemeClr val="tx1"/>
                      </a:solidFill>
                      <a:prstDash val="solid"/>
                      <a:round/>
                      <a:headEnd type="none" w="sm" len="sm"/>
                      <a:tailEnd type="none" w="sm" len="sm"/>
                    </a:lnR>
                    <a:ln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0"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V2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0">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3</a:t>
                      </a:r>
                    </a:p>
                  </a:txBody>
                  <a:tcPr horzOverflow="overflow">
                    <a:lnL cap="flat">
                      <a:noFill/>
                    </a:lnL>
                    <a:lnR w="12700" cap="flat" cmpd="sng" algn="ctr">
                      <a:solidFill>
                        <a:schemeClr val="tx1"/>
                      </a:solidFill>
                      <a:prstDash val="solid"/>
                      <a:round/>
                      <a:headEnd type="none" w="sm" len="sm"/>
                      <a:tailEnd type="none" w="sm" len="sm"/>
                    </a:lnR>
                    <a:lnT>
                      <a:noFill/>
                    </a:lnT>
                    <a:lnB cap="flat">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0" lang="en-US" altLang="zh-CN"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V3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0" i="0" u="none" strike="noStrike" cap="none" normalizeH="0" baseline="0" smtClean="0">
                        <a:ln>
                          <a:noFill/>
                        </a:ln>
                        <a:solidFill>
                          <a:schemeClr val="tx1"/>
                        </a:solidFill>
                        <a:effectLst/>
                        <a:latin typeface="宋体" panose="02010600030101010101" pitchFamily="2" charset="-122"/>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bl>
          </a:graphicData>
        </a:graphic>
      </p:graphicFrame>
      <p:grpSp>
        <p:nvGrpSpPr>
          <p:cNvPr id="419892" name="Group 52"/>
          <p:cNvGrpSpPr/>
          <p:nvPr/>
        </p:nvGrpSpPr>
        <p:grpSpPr>
          <a:xfrm>
            <a:off x="5513388" y="4302125"/>
            <a:ext cx="2324100" cy="1852613"/>
            <a:chOff x="3744" y="1392"/>
            <a:chExt cx="1464" cy="1167"/>
          </a:xfrm>
        </p:grpSpPr>
        <p:grpSp>
          <p:nvGrpSpPr>
            <p:cNvPr id="42017" name="Group 53"/>
            <p:cNvGrpSpPr/>
            <p:nvPr/>
          </p:nvGrpSpPr>
          <p:grpSpPr>
            <a:xfrm>
              <a:off x="4073" y="1393"/>
              <a:ext cx="495" cy="288"/>
              <a:chOff x="2134" y="1968"/>
              <a:chExt cx="671" cy="318"/>
            </a:xfrm>
          </p:grpSpPr>
          <p:grpSp>
            <p:nvGrpSpPr>
              <p:cNvPr id="42045" name="Group 54"/>
              <p:cNvGrpSpPr/>
              <p:nvPr/>
            </p:nvGrpSpPr>
            <p:grpSpPr>
              <a:xfrm>
                <a:off x="2134" y="2002"/>
                <a:ext cx="671" cy="240"/>
                <a:chOff x="3696" y="1968"/>
                <a:chExt cx="1488" cy="480"/>
              </a:xfrm>
            </p:grpSpPr>
            <p:sp>
              <p:nvSpPr>
                <p:cNvPr id="42047" name="Rectangle 55"/>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2048" name="Line 56"/>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2046" name="Text Box 57"/>
              <p:cNvSpPr txBox="1"/>
              <p:nvPr/>
            </p:nvSpPr>
            <p:spPr>
              <a:xfrm>
                <a:off x="2205" y="1968"/>
                <a:ext cx="484" cy="318"/>
              </a:xfrm>
              <a:prstGeom prst="rect">
                <a:avLst/>
              </a:prstGeom>
              <a:noFill/>
              <a:ln w="12700">
                <a:noFill/>
              </a:ln>
            </p:spPr>
            <p:txBody>
              <a:bodyPr>
                <a:spAutoFit/>
              </a:bodyPr>
              <a:lstStyle/>
              <a:p>
                <a:pPr lvl="0" eaLnBrk="0" latinLnBrk="0" hangingPunct="0">
                  <a:spcBef>
                    <a:spcPct val="50000"/>
                  </a:spcBef>
                  <a:buNone/>
                </a:pPr>
                <a:r>
                  <a:rPr lang="en-US" altLang="zh-CN" b="0" dirty="0">
                    <a:latin typeface="宋体" panose="02010600030101010101" pitchFamily="2" charset="-122"/>
                    <a:ea typeface="宋体" panose="02010600030101010101" pitchFamily="2" charset="-122"/>
                  </a:rPr>
                  <a:t>1</a:t>
                </a:r>
              </a:p>
            </p:txBody>
          </p:sp>
        </p:grpSp>
        <p:sp>
          <p:nvSpPr>
            <p:cNvPr id="42018" name="Line 58"/>
            <p:cNvSpPr/>
            <p:nvPr/>
          </p:nvSpPr>
          <p:spPr>
            <a:xfrm>
              <a:off x="3744" y="1537"/>
              <a:ext cx="329" cy="0"/>
            </a:xfrm>
            <a:prstGeom prst="line">
              <a:avLst/>
            </a:prstGeom>
            <a:ln w="28575" cap="flat" cmpd="sng">
              <a:solidFill>
                <a:srgbClr val="FF3300"/>
              </a:solidFill>
              <a:prstDash val="solid"/>
              <a:headEnd type="none" w="med" len="med"/>
              <a:tailEnd type="triangle" w="med" len="med"/>
            </a:ln>
          </p:spPr>
        </p:sp>
        <p:sp>
          <p:nvSpPr>
            <p:cNvPr id="42019" name="Line 59"/>
            <p:cNvSpPr/>
            <p:nvPr/>
          </p:nvSpPr>
          <p:spPr>
            <a:xfrm>
              <a:off x="3744" y="2415"/>
              <a:ext cx="329" cy="0"/>
            </a:xfrm>
            <a:prstGeom prst="line">
              <a:avLst/>
            </a:prstGeom>
            <a:ln w="28575" cap="flat" cmpd="sng">
              <a:solidFill>
                <a:srgbClr val="FF3300"/>
              </a:solidFill>
              <a:prstDash val="solid"/>
              <a:headEnd type="none" w="med" len="med"/>
              <a:tailEnd type="triangle" w="med" len="med"/>
            </a:ln>
          </p:spPr>
        </p:sp>
        <p:sp>
          <p:nvSpPr>
            <p:cNvPr id="42020" name="Line 60"/>
            <p:cNvSpPr/>
            <p:nvPr/>
          </p:nvSpPr>
          <p:spPr>
            <a:xfrm>
              <a:off x="3744" y="2112"/>
              <a:ext cx="329" cy="0"/>
            </a:xfrm>
            <a:prstGeom prst="line">
              <a:avLst/>
            </a:prstGeom>
            <a:ln w="28575" cap="flat" cmpd="sng">
              <a:solidFill>
                <a:srgbClr val="FF3300"/>
              </a:solidFill>
              <a:prstDash val="solid"/>
              <a:headEnd type="none" w="med" len="med"/>
              <a:tailEnd type="triangle" w="med" len="med"/>
            </a:ln>
          </p:spPr>
        </p:sp>
        <p:grpSp>
          <p:nvGrpSpPr>
            <p:cNvPr id="42021" name="Group 61"/>
            <p:cNvGrpSpPr/>
            <p:nvPr/>
          </p:nvGrpSpPr>
          <p:grpSpPr>
            <a:xfrm>
              <a:off x="4713" y="1392"/>
              <a:ext cx="495" cy="288"/>
              <a:chOff x="3073" y="1968"/>
              <a:chExt cx="671" cy="318"/>
            </a:xfrm>
          </p:grpSpPr>
          <p:grpSp>
            <p:nvGrpSpPr>
              <p:cNvPr id="42038" name="Group 62"/>
              <p:cNvGrpSpPr/>
              <p:nvPr/>
            </p:nvGrpSpPr>
            <p:grpSpPr>
              <a:xfrm>
                <a:off x="3073" y="2002"/>
                <a:ext cx="671" cy="240"/>
                <a:chOff x="3696" y="1968"/>
                <a:chExt cx="1488" cy="480"/>
              </a:xfrm>
            </p:grpSpPr>
            <p:sp>
              <p:nvSpPr>
                <p:cNvPr id="42043" name="Rectangle 63"/>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2044" name="Line 64"/>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2039" name="Text Box 65"/>
              <p:cNvSpPr txBox="1"/>
              <p:nvPr/>
            </p:nvSpPr>
            <p:spPr>
              <a:xfrm>
                <a:off x="3144" y="1968"/>
                <a:ext cx="484" cy="318"/>
              </a:xfrm>
              <a:prstGeom prst="rect">
                <a:avLst/>
              </a:prstGeom>
              <a:noFill/>
              <a:ln w="12700">
                <a:noFill/>
              </a:ln>
            </p:spPr>
            <p:txBody>
              <a:bodyPr>
                <a:spAutoFit/>
              </a:bodyPr>
              <a:lstStyle/>
              <a:p>
                <a:pPr lvl="0" eaLnBrk="0" latinLnBrk="0" hangingPunct="0">
                  <a:spcBef>
                    <a:spcPct val="50000"/>
                  </a:spcBef>
                  <a:buNone/>
                </a:pPr>
                <a:r>
                  <a:rPr lang="en-US" altLang="zh-CN" b="0" dirty="0">
                    <a:latin typeface="宋体" panose="02010600030101010101" pitchFamily="2" charset="-122"/>
                    <a:ea typeface="宋体" panose="02010600030101010101" pitchFamily="2" charset="-122"/>
                  </a:rPr>
                  <a:t>2</a:t>
                </a:r>
              </a:p>
            </p:txBody>
          </p:sp>
          <p:grpSp>
            <p:nvGrpSpPr>
              <p:cNvPr id="42040" name="Group 66"/>
              <p:cNvGrpSpPr/>
              <p:nvPr/>
            </p:nvGrpSpPr>
            <p:grpSpPr>
              <a:xfrm>
                <a:off x="3520" y="2070"/>
                <a:ext cx="135" cy="103"/>
                <a:chOff x="3456" y="720"/>
                <a:chExt cx="192" cy="144"/>
              </a:xfrm>
            </p:grpSpPr>
            <p:sp>
              <p:nvSpPr>
                <p:cNvPr id="42041" name="Line 67"/>
                <p:cNvSpPr/>
                <p:nvPr/>
              </p:nvSpPr>
              <p:spPr>
                <a:xfrm flipV="1">
                  <a:off x="3456" y="720"/>
                  <a:ext cx="96" cy="144"/>
                </a:xfrm>
                <a:prstGeom prst="line">
                  <a:avLst/>
                </a:prstGeom>
                <a:ln w="28575" cap="flat" cmpd="sng">
                  <a:solidFill>
                    <a:schemeClr val="bg2"/>
                  </a:solidFill>
                  <a:prstDash val="solid"/>
                  <a:headEnd type="none" w="med" len="med"/>
                  <a:tailEnd type="none" w="med" len="med"/>
                </a:ln>
              </p:spPr>
            </p:sp>
            <p:sp>
              <p:nvSpPr>
                <p:cNvPr id="42042" name="Line 68"/>
                <p:cNvSpPr/>
                <p:nvPr/>
              </p:nvSpPr>
              <p:spPr>
                <a:xfrm>
                  <a:off x="3552" y="720"/>
                  <a:ext cx="96" cy="144"/>
                </a:xfrm>
                <a:prstGeom prst="line">
                  <a:avLst/>
                </a:prstGeom>
                <a:ln w="28575" cap="flat" cmpd="sng">
                  <a:solidFill>
                    <a:schemeClr val="bg2"/>
                  </a:solidFill>
                  <a:prstDash val="solid"/>
                  <a:headEnd type="none" w="med" len="med"/>
                  <a:tailEnd type="none" w="med" len="med"/>
                </a:ln>
              </p:spPr>
            </p:sp>
          </p:grpSp>
        </p:grpSp>
        <p:grpSp>
          <p:nvGrpSpPr>
            <p:cNvPr id="42022" name="Group 69"/>
            <p:cNvGrpSpPr/>
            <p:nvPr/>
          </p:nvGrpSpPr>
          <p:grpSpPr>
            <a:xfrm>
              <a:off x="4073" y="1968"/>
              <a:ext cx="495" cy="288"/>
              <a:chOff x="2134" y="2517"/>
              <a:chExt cx="671" cy="318"/>
            </a:xfrm>
          </p:grpSpPr>
          <p:grpSp>
            <p:nvGrpSpPr>
              <p:cNvPr id="42032" name="Group 70"/>
              <p:cNvGrpSpPr/>
              <p:nvPr/>
            </p:nvGrpSpPr>
            <p:grpSpPr>
              <a:xfrm>
                <a:off x="2134" y="2549"/>
                <a:ext cx="671" cy="239"/>
                <a:chOff x="3696" y="1968"/>
                <a:chExt cx="1488" cy="480"/>
              </a:xfrm>
            </p:grpSpPr>
            <p:sp>
              <p:nvSpPr>
                <p:cNvPr id="42036" name="Rectangle 71"/>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2037" name="Line 72"/>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2033" name="Text Box 73"/>
              <p:cNvSpPr txBox="1"/>
              <p:nvPr/>
            </p:nvSpPr>
            <p:spPr>
              <a:xfrm>
                <a:off x="2208" y="2517"/>
                <a:ext cx="484" cy="318"/>
              </a:xfrm>
              <a:prstGeom prst="rect">
                <a:avLst/>
              </a:prstGeom>
              <a:noFill/>
              <a:ln w="12700">
                <a:noFill/>
              </a:ln>
            </p:spPr>
            <p:txBody>
              <a:bodyPr>
                <a:spAutoFit/>
              </a:bodyPr>
              <a:lstStyle/>
              <a:p>
                <a:pPr lvl="0" eaLnBrk="0" latinLnBrk="0" hangingPunct="0">
                  <a:spcBef>
                    <a:spcPct val="50000"/>
                  </a:spcBef>
                  <a:buNone/>
                </a:pPr>
                <a:r>
                  <a:rPr lang="en-US" altLang="zh-CN" b="0" dirty="0">
                    <a:latin typeface="宋体" panose="02010600030101010101" pitchFamily="2" charset="-122"/>
                    <a:ea typeface="宋体" panose="02010600030101010101" pitchFamily="2" charset="-122"/>
                  </a:rPr>
                  <a:t>3</a:t>
                </a:r>
              </a:p>
            </p:txBody>
          </p:sp>
          <p:sp>
            <p:nvSpPr>
              <p:cNvPr id="42034" name="Line 74"/>
              <p:cNvSpPr/>
              <p:nvPr/>
            </p:nvSpPr>
            <p:spPr>
              <a:xfrm flipV="1">
                <a:off x="2581" y="2617"/>
                <a:ext cx="68" cy="103"/>
              </a:xfrm>
              <a:prstGeom prst="line">
                <a:avLst/>
              </a:prstGeom>
              <a:ln w="28575" cap="flat" cmpd="sng">
                <a:solidFill>
                  <a:schemeClr val="bg2"/>
                </a:solidFill>
                <a:prstDash val="solid"/>
                <a:headEnd type="none" w="med" len="med"/>
                <a:tailEnd type="none" w="med" len="med"/>
              </a:ln>
            </p:spPr>
          </p:sp>
          <p:sp>
            <p:nvSpPr>
              <p:cNvPr id="42035" name="Line 75"/>
              <p:cNvSpPr/>
              <p:nvPr/>
            </p:nvSpPr>
            <p:spPr>
              <a:xfrm>
                <a:off x="2649" y="2617"/>
                <a:ext cx="67" cy="103"/>
              </a:xfrm>
              <a:prstGeom prst="line">
                <a:avLst/>
              </a:prstGeom>
              <a:ln w="28575" cap="flat" cmpd="sng">
                <a:solidFill>
                  <a:schemeClr val="bg2"/>
                </a:solidFill>
                <a:prstDash val="solid"/>
                <a:headEnd type="none" w="med" len="med"/>
                <a:tailEnd type="none" w="med" len="med"/>
              </a:ln>
            </p:spPr>
          </p:sp>
        </p:grpSp>
        <p:grpSp>
          <p:nvGrpSpPr>
            <p:cNvPr id="42023" name="Group 76"/>
            <p:cNvGrpSpPr/>
            <p:nvPr/>
          </p:nvGrpSpPr>
          <p:grpSpPr>
            <a:xfrm>
              <a:off x="4073" y="2271"/>
              <a:ext cx="495" cy="288"/>
              <a:chOff x="4575" y="1488"/>
              <a:chExt cx="671" cy="288"/>
            </a:xfrm>
          </p:grpSpPr>
          <p:grpSp>
            <p:nvGrpSpPr>
              <p:cNvPr id="42025" name="Group 77"/>
              <p:cNvGrpSpPr/>
              <p:nvPr/>
            </p:nvGrpSpPr>
            <p:grpSpPr>
              <a:xfrm>
                <a:off x="4575" y="1526"/>
                <a:ext cx="671" cy="216"/>
                <a:chOff x="3696" y="1968"/>
                <a:chExt cx="1488" cy="480"/>
              </a:xfrm>
            </p:grpSpPr>
            <p:sp>
              <p:nvSpPr>
                <p:cNvPr id="42030" name="Rectangle 78"/>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2031" name="Line 79"/>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2026" name="Text Box 80"/>
              <p:cNvSpPr txBox="1"/>
              <p:nvPr/>
            </p:nvSpPr>
            <p:spPr>
              <a:xfrm>
                <a:off x="4656" y="1488"/>
                <a:ext cx="484" cy="288"/>
              </a:xfrm>
              <a:prstGeom prst="rect">
                <a:avLst/>
              </a:prstGeom>
              <a:noFill/>
              <a:ln w="12700">
                <a:noFill/>
              </a:ln>
            </p:spPr>
            <p:txBody>
              <a:bodyPr>
                <a:spAutoFit/>
              </a:bodyPr>
              <a:lstStyle/>
              <a:p>
                <a:pPr lvl="0" eaLnBrk="0" latinLnBrk="0" hangingPunct="0">
                  <a:spcBef>
                    <a:spcPct val="50000"/>
                  </a:spcBef>
                  <a:buNone/>
                </a:pPr>
                <a:r>
                  <a:rPr lang="en-US" altLang="zh-CN" b="0" dirty="0">
                    <a:latin typeface="宋体" panose="02010600030101010101" pitchFamily="2" charset="-122"/>
                    <a:ea typeface="宋体" panose="02010600030101010101" pitchFamily="2" charset="-122"/>
                  </a:rPr>
                  <a:t>0</a:t>
                </a:r>
              </a:p>
            </p:txBody>
          </p:sp>
          <p:grpSp>
            <p:nvGrpSpPr>
              <p:cNvPr id="42027" name="Group 81"/>
              <p:cNvGrpSpPr/>
              <p:nvPr/>
            </p:nvGrpSpPr>
            <p:grpSpPr>
              <a:xfrm>
                <a:off x="5022" y="1588"/>
                <a:ext cx="135" cy="92"/>
                <a:chOff x="3456" y="720"/>
                <a:chExt cx="192" cy="144"/>
              </a:xfrm>
            </p:grpSpPr>
            <p:sp>
              <p:nvSpPr>
                <p:cNvPr id="42028" name="Line 82"/>
                <p:cNvSpPr/>
                <p:nvPr/>
              </p:nvSpPr>
              <p:spPr>
                <a:xfrm flipV="1">
                  <a:off x="3456" y="720"/>
                  <a:ext cx="96" cy="144"/>
                </a:xfrm>
                <a:prstGeom prst="line">
                  <a:avLst/>
                </a:prstGeom>
                <a:ln w="28575" cap="flat" cmpd="sng">
                  <a:solidFill>
                    <a:schemeClr val="bg2"/>
                  </a:solidFill>
                  <a:prstDash val="solid"/>
                  <a:headEnd type="none" w="med" len="med"/>
                  <a:tailEnd type="none" w="med" len="med"/>
                </a:ln>
              </p:spPr>
            </p:sp>
            <p:sp>
              <p:nvSpPr>
                <p:cNvPr id="42029" name="Line 83"/>
                <p:cNvSpPr/>
                <p:nvPr/>
              </p:nvSpPr>
              <p:spPr>
                <a:xfrm>
                  <a:off x="3552" y="720"/>
                  <a:ext cx="96" cy="144"/>
                </a:xfrm>
                <a:prstGeom prst="line">
                  <a:avLst/>
                </a:prstGeom>
                <a:ln w="28575" cap="flat" cmpd="sng">
                  <a:solidFill>
                    <a:schemeClr val="bg2"/>
                  </a:solidFill>
                  <a:prstDash val="solid"/>
                  <a:headEnd type="none" w="med" len="med"/>
                  <a:tailEnd type="none" w="med" len="med"/>
                </a:ln>
              </p:spPr>
            </p:sp>
          </p:grpSp>
        </p:grpSp>
        <p:sp>
          <p:nvSpPr>
            <p:cNvPr id="42024" name="Line 84"/>
            <p:cNvSpPr/>
            <p:nvPr/>
          </p:nvSpPr>
          <p:spPr>
            <a:xfrm>
              <a:off x="4464" y="1537"/>
              <a:ext cx="283" cy="0"/>
            </a:xfrm>
            <a:prstGeom prst="line">
              <a:avLst/>
            </a:prstGeom>
            <a:ln w="28575" cap="flat" cmpd="sng">
              <a:solidFill>
                <a:srgbClr val="FF3300"/>
              </a:solidFill>
              <a:prstDash val="solid"/>
              <a:headEnd type="none" w="med" len="med"/>
              <a:tailEnd type="triangle" w="med" len="med"/>
            </a:ln>
          </p:spPr>
        </p:sp>
      </p:grpSp>
      <p:sp>
        <p:nvSpPr>
          <p:cNvPr id="42015" name="Rectangle 87"/>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2016" name="Rectangle 88"/>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邻接链表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419846"/>
                                        </p:tgtEl>
                                        <p:attrNameLst>
                                          <p:attrName>style.visibility</p:attrName>
                                        </p:attrNameLst>
                                      </p:cBhvr>
                                      <p:to>
                                        <p:strVal val="visible"/>
                                      </p:to>
                                    </p:set>
                                    <p:animEffect transition="in" filter="wheel(4)">
                                      <p:cBhvr>
                                        <p:cTn id="7" dur="1000"/>
                                        <p:tgtEl>
                                          <p:spTgt spid="419846"/>
                                        </p:tgtEl>
                                      </p:cBhvr>
                                    </p:animEffect>
                                  </p:childTnLst>
                                </p:cTn>
                              </p:par>
                              <p:par>
                                <p:cTn id="8" presetID="21" presetClass="entr" presetSubtype="4" fill="hold" nodeType="withEffect">
                                  <p:stCondLst>
                                    <p:cond delay="0"/>
                                  </p:stCondLst>
                                  <p:childTnLst>
                                    <p:set>
                                      <p:cBhvr>
                                        <p:cTn id="9" dur="1" fill="hold">
                                          <p:stCondLst>
                                            <p:cond delay="0"/>
                                          </p:stCondLst>
                                        </p:cTn>
                                        <p:tgtEl>
                                          <p:spTgt spid="419926"/>
                                        </p:tgtEl>
                                        <p:attrNameLst>
                                          <p:attrName>style.visibility</p:attrName>
                                        </p:attrNameLst>
                                      </p:cBhvr>
                                      <p:to>
                                        <p:strVal val="visible"/>
                                      </p:to>
                                    </p:set>
                                    <p:animEffect transition="in" filter="wheel(4)">
                                      <p:cBhvr>
                                        <p:cTn id="10" dur="1000"/>
                                        <p:tgtEl>
                                          <p:spTgt spid="419926"/>
                                        </p:tgtEl>
                                      </p:cBhvr>
                                    </p:animEffect>
                                  </p:childTnLst>
                                </p:cTn>
                              </p:par>
                              <p:par>
                                <p:cTn id="11" presetID="21" presetClass="entr" presetSubtype="4" fill="hold" nodeType="withEffect">
                                  <p:stCondLst>
                                    <p:cond delay="0"/>
                                  </p:stCondLst>
                                  <p:childTnLst>
                                    <p:set>
                                      <p:cBhvr>
                                        <p:cTn id="12" dur="1" fill="hold">
                                          <p:stCondLst>
                                            <p:cond delay="0"/>
                                          </p:stCondLst>
                                        </p:cTn>
                                        <p:tgtEl>
                                          <p:spTgt spid="419892"/>
                                        </p:tgtEl>
                                        <p:attrNameLst>
                                          <p:attrName>style.visibility</p:attrName>
                                        </p:attrNameLst>
                                      </p:cBhvr>
                                      <p:to>
                                        <p:strVal val="visible"/>
                                      </p:to>
                                    </p:set>
                                    <p:animEffect transition="in" filter="wheel(4)">
                                      <p:cBhvr>
                                        <p:cTn id="13" dur="1000"/>
                                        <p:tgtEl>
                                          <p:spTgt spid="419892"/>
                                        </p:tgtEl>
                                      </p:cBhvr>
                                    </p:animEffect>
                                  </p:childTnLst>
                                </p:cTn>
                              </p:par>
                            </p:childTnLst>
                          </p:cTn>
                        </p:par>
                      </p:childTnLst>
                    </p:cTn>
                  </p:par>
                  <p:par>
                    <p:cTn id="14" fill="hold">
                      <p:stCondLst>
                        <p:cond delay="indefinite"/>
                      </p:stCondLst>
                      <p:childTnLst>
                        <p:par>
                          <p:cTn id="15" fill="hold">
                            <p:stCondLst>
                              <p:cond delay="0"/>
                            </p:stCondLst>
                            <p:childTnLst>
                              <p:par>
                                <p:cTn id="16" presetID="5" presetClass="entr" presetSubtype="10" fill="hold" grpId="0" nodeType="clickEffect">
                                  <p:stCondLst>
                                    <p:cond delay="0"/>
                                  </p:stCondLst>
                                  <p:childTnLst>
                                    <p:set>
                                      <p:cBhvr>
                                        <p:cTn id="17" dur="1" fill="hold">
                                          <p:stCondLst>
                                            <p:cond delay="0"/>
                                          </p:stCondLst>
                                        </p:cTn>
                                        <p:tgtEl>
                                          <p:spTgt spid="419847"/>
                                        </p:tgtEl>
                                        <p:attrNameLst>
                                          <p:attrName>style.visibility</p:attrName>
                                        </p:attrNameLst>
                                      </p:cBhvr>
                                      <p:to>
                                        <p:strVal val="visible"/>
                                      </p:to>
                                    </p:set>
                                    <p:animEffect transition="in" filter="checkerboard(across)">
                                      <p:cBhvr>
                                        <p:cTn id="18" dur="500"/>
                                        <p:tgtEl>
                                          <p:spTgt spid="4198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846" grpId="0"/>
      <p:bldP spid="419847"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39</a:t>
            </a:fld>
            <a:endParaRPr lang="en-US" altLang="ko-KR" sz="2000" b="0" dirty="0">
              <a:solidFill>
                <a:schemeClr val="accent2"/>
              </a:solidFill>
            </a:endParaRPr>
          </a:p>
        </p:txBody>
      </p:sp>
      <p:sp>
        <p:nvSpPr>
          <p:cNvPr id="4301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43012" name="Rectangle 4"/>
          <p:cNvSpPr/>
          <p:nvPr/>
        </p:nvSpPr>
        <p:spPr>
          <a:xfrm>
            <a:off x="755650" y="2095500"/>
            <a:ext cx="4679950" cy="457200"/>
          </a:xfrm>
          <a:prstGeom prst="rect">
            <a:avLst/>
          </a:prstGeom>
          <a:noFill/>
          <a:ln w="9525">
            <a:noFill/>
          </a:ln>
        </p:spPr>
        <p:txBody>
          <a:bodyPr>
            <a:spAutoFit/>
          </a:bodyPr>
          <a:lstStyle/>
          <a:p>
            <a:pPr lvl="0" eaLnBrk="1" latinLnBrk="0" hangingPunct="1">
              <a:spcBef>
                <a:spcPct val="0"/>
              </a:spcBef>
              <a:buClr>
                <a:srgbClr val="00FF00"/>
              </a:buClr>
              <a:buFont typeface="Wingdings" panose="05000000000000000000" pitchFamily="2" charset="2"/>
              <a:buNone/>
            </a:pPr>
            <a:r>
              <a:rPr lang="zh-CN" altLang="en-US" dirty="0">
                <a:solidFill>
                  <a:schemeClr val="folHlink"/>
                </a:solidFill>
                <a:latin typeface="宋体" panose="02010600030101010101" pitchFamily="2" charset="-122"/>
                <a:ea typeface="宋体" panose="02010600030101010101" pitchFamily="2" charset="-122"/>
              </a:rPr>
              <a:t>（</a:t>
            </a:r>
            <a:r>
              <a:rPr lang="en-US" altLang="zh-CN" dirty="0">
                <a:solidFill>
                  <a:schemeClr val="folHlink"/>
                </a:solidFill>
                <a:latin typeface="宋体" panose="02010600030101010101" pitchFamily="2" charset="-122"/>
                <a:ea typeface="宋体" panose="02010600030101010101" pitchFamily="2" charset="-122"/>
              </a:rPr>
              <a:t>2</a:t>
            </a:r>
            <a:r>
              <a:rPr lang="zh-CN" altLang="en-US" dirty="0">
                <a:solidFill>
                  <a:schemeClr val="folHlink"/>
                </a:solidFill>
                <a:latin typeface="宋体" panose="02010600030101010101" pitchFamily="2" charset="-122"/>
                <a:ea typeface="宋体" panose="02010600030101010101" pitchFamily="2" charset="-122"/>
              </a:rPr>
              <a:t>）有向图的逆邻接表</a:t>
            </a:r>
          </a:p>
        </p:txBody>
      </p:sp>
      <p:sp>
        <p:nvSpPr>
          <p:cNvPr id="43013" name="Rectangle 85"/>
          <p:cNvSpPr/>
          <p:nvPr/>
        </p:nvSpPr>
        <p:spPr>
          <a:xfrm>
            <a:off x="468313" y="2493963"/>
            <a:ext cx="8382000" cy="1516062"/>
          </a:xfrm>
          <a:prstGeom prst="rect">
            <a:avLst/>
          </a:prstGeom>
          <a:noFill/>
          <a:ln w="9525">
            <a:noFill/>
          </a:ln>
        </p:spPr>
        <p:txBody>
          <a:bodyPr>
            <a:spAutoFit/>
          </a:bodyPr>
          <a:lstStyle/>
          <a:p>
            <a:pPr lvl="0" algn="just" eaLnBrk="0" latinLnBrk="0" hangingPunct="0">
              <a:lnSpc>
                <a:spcPct val="130000"/>
              </a:lnSpc>
              <a:spcBef>
                <a:spcPct val="0"/>
              </a:spcBef>
              <a:buNone/>
            </a:pPr>
            <a:r>
              <a:rPr lang="zh-CN" altLang="en-US" b="0" dirty="0">
                <a:latin typeface="宋体" panose="02010600030101010101" pitchFamily="2" charset="-122"/>
                <a:ea typeface="宋体" panose="02010600030101010101" pitchFamily="2" charset="-122"/>
              </a:rPr>
              <a:t>　  为了便于确定顶点的入度或以顶点</a:t>
            </a:r>
            <a:r>
              <a:rPr lang="en-US" altLang="zh-CN" b="0" dirty="0">
                <a:latin typeface="宋体" panose="02010600030101010101" pitchFamily="2" charset="-122"/>
                <a:ea typeface="宋体" panose="02010600030101010101" pitchFamily="2" charset="-122"/>
              </a:rPr>
              <a:t>v</a:t>
            </a:r>
            <a:r>
              <a:rPr lang="en-US" altLang="zh-CN" b="0" baseline="-25000" dirty="0">
                <a:latin typeface="宋体" panose="02010600030101010101" pitchFamily="2" charset="-122"/>
                <a:ea typeface="宋体" panose="02010600030101010101" pitchFamily="2" charset="-122"/>
              </a:rPr>
              <a:t>i</a:t>
            </a:r>
            <a:r>
              <a:rPr lang="zh-CN" altLang="en-US" b="0" dirty="0">
                <a:latin typeface="宋体" panose="02010600030101010101" pitchFamily="2" charset="-122"/>
                <a:ea typeface="宋体" panose="02010600030101010101" pitchFamily="2" charset="-122"/>
              </a:rPr>
              <a:t>为头的弧，可以建立一个有向图的逆邻接表，即对每个顶点</a:t>
            </a:r>
            <a:r>
              <a:rPr lang="en-US" altLang="zh-CN" b="0" dirty="0">
                <a:latin typeface="宋体" panose="02010600030101010101" pitchFamily="2" charset="-122"/>
                <a:ea typeface="宋体" panose="02010600030101010101" pitchFamily="2" charset="-122"/>
              </a:rPr>
              <a:t>v</a:t>
            </a:r>
            <a:r>
              <a:rPr lang="en-US" altLang="zh-CN" b="0" baseline="-25000" dirty="0">
                <a:latin typeface="宋体" panose="02010600030101010101" pitchFamily="2" charset="-122"/>
                <a:ea typeface="宋体" panose="02010600030101010101" pitchFamily="2" charset="-122"/>
              </a:rPr>
              <a:t>i</a:t>
            </a:r>
            <a:r>
              <a:rPr lang="zh-CN" altLang="en-US" b="0" dirty="0">
                <a:latin typeface="宋体" panose="02010600030101010101" pitchFamily="2" charset="-122"/>
                <a:ea typeface="宋体" panose="02010600030101010101" pitchFamily="2" charset="-122"/>
              </a:rPr>
              <a:t>建立一个以</a:t>
            </a:r>
            <a:r>
              <a:rPr lang="en-US" altLang="zh-CN" b="0" dirty="0">
                <a:latin typeface="宋体" panose="02010600030101010101" pitchFamily="2" charset="-122"/>
                <a:ea typeface="宋体" panose="02010600030101010101" pitchFamily="2" charset="-122"/>
              </a:rPr>
              <a:t>v</a:t>
            </a:r>
            <a:r>
              <a:rPr lang="en-US" altLang="zh-CN" b="0" baseline="-25000" dirty="0">
                <a:latin typeface="宋体" panose="02010600030101010101" pitchFamily="2" charset="-122"/>
                <a:ea typeface="宋体" panose="02010600030101010101" pitchFamily="2" charset="-122"/>
              </a:rPr>
              <a:t>i</a:t>
            </a:r>
            <a:r>
              <a:rPr lang="zh-CN" altLang="en-US" b="0" dirty="0">
                <a:latin typeface="宋体" panose="02010600030101010101" pitchFamily="2" charset="-122"/>
                <a:ea typeface="宋体" panose="02010600030101010101" pitchFamily="2" charset="-122"/>
              </a:rPr>
              <a:t>为头的弧尾结点组成的链表。 </a:t>
            </a:r>
          </a:p>
        </p:txBody>
      </p:sp>
      <p:sp>
        <p:nvSpPr>
          <p:cNvPr id="420950" name="Text Box 86"/>
          <p:cNvSpPr txBox="1"/>
          <p:nvPr/>
        </p:nvSpPr>
        <p:spPr>
          <a:xfrm>
            <a:off x="4410075" y="6361113"/>
            <a:ext cx="3762375" cy="396875"/>
          </a:xfrm>
          <a:prstGeom prst="rect">
            <a:avLst/>
          </a:prstGeom>
          <a:noFill/>
          <a:ln w="12700">
            <a:noFill/>
          </a:ln>
        </p:spPr>
        <p:txBody>
          <a:bodyPr wrap="none">
            <a:spAutoFit/>
          </a:bodyPr>
          <a:lstStyle/>
          <a:p>
            <a:pPr lvl="0" eaLnBrk="0" latinLnBrk="0" hangingPunct="0">
              <a:spcBef>
                <a:spcPct val="0"/>
              </a:spcBef>
              <a:buNone/>
            </a:pPr>
            <a:r>
              <a:rPr lang="zh-CN" altLang="en-US" sz="2000" dirty="0">
                <a:latin typeface="宋体" panose="02010600030101010101" pitchFamily="2" charset="-122"/>
                <a:ea typeface="宋体" panose="02010600030101010101" pitchFamily="2" charset="-122"/>
              </a:rPr>
              <a:t>用链表存储同一顶点为</a:t>
            </a:r>
            <a:r>
              <a:rPr lang="zh-CN" altLang="en-US" sz="2000" dirty="0">
                <a:solidFill>
                  <a:srgbClr val="FF0000"/>
                </a:solidFill>
                <a:latin typeface="宋体" panose="02010600030101010101" pitchFamily="2" charset="-122"/>
                <a:ea typeface="宋体" panose="02010600030101010101" pitchFamily="2" charset="-122"/>
              </a:rPr>
              <a:t>终点</a:t>
            </a:r>
            <a:r>
              <a:rPr lang="zh-CN" altLang="en-US" sz="2000" dirty="0">
                <a:latin typeface="宋体" panose="02010600030101010101" pitchFamily="2" charset="-122"/>
                <a:ea typeface="宋体" panose="02010600030101010101" pitchFamily="2" charset="-122"/>
              </a:rPr>
              <a:t>的弧</a:t>
            </a:r>
          </a:p>
        </p:txBody>
      </p:sp>
      <p:grpSp>
        <p:nvGrpSpPr>
          <p:cNvPr id="43015" name="Group 87"/>
          <p:cNvGrpSpPr/>
          <p:nvPr/>
        </p:nvGrpSpPr>
        <p:grpSpPr>
          <a:xfrm>
            <a:off x="1219200" y="4437063"/>
            <a:ext cx="1866900" cy="1690687"/>
            <a:chOff x="432" y="1680"/>
            <a:chExt cx="1176" cy="1065"/>
          </a:xfrm>
        </p:grpSpPr>
        <p:sp>
          <p:nvSpPr>
            <p:cNvPr id="43074" name="Line 88"/>
            <p:cNvSpPr/>
            <p:nvPr/>
          </p:nvSpPr>
          <p:spPr>
            <a:xfrm>
              <a:off x="618" y="2019"/>
              <a:ext cx="0" cy="412"/>
            </a:xfrm>
            <a:prstGeom prst="line">
              <a:avLst/>
            </a:prstGeom>
            <a:ln w="38100" cap="flat" cmpd="sng">
              <a:solidFill>
                <a:srgbClr val="FF6600"/>
              </a:solidFill>
              <a:prstDash val="solid"/>
              <a:headEnd type="none" w="med" len="med"/>
              <a:tailEnd type="triangle" w="med" len="med"/>
            </a:ln>
          </p:spPr>
        </p:sp>
        <p:sp>
          <p:nvSpPr>
            <p:cNvPr id="43075" name="Line 89"/>
            <p:cNvSpPr/>
            <p:nvPr/>
          </p:nvSpPr>
          <p:spPr>
            <a:xfrm>
              <a:off x="752" y="2602"/>
              <a:ext cx="506" cy="0"/>
            </a:xfrm>
            <a:prstGeom prst="line">
              <a:avLst/>
            </a:prstGeom>
            <a:ln w="38100" cap="flat" cmpd="sng">
              <a:solidFill>
                <a:srgbClr val="FF6600"/>
              </a:solidFill>
              <a:prstDash val="solid"/>
              <a:headEnd type="none" w="med" len="med"/>
              <a:tailEnd type="triangle" w="med" len="med"/>
            </a:ln>
          </p:spPr>
        </p:sp>
        <p:sp>
          <p:nvSpPr>
            <p:cNvPr id="43076" name="Line 90"/>
            <p:cNvSpPr/>
            <p:nvPr/>
          </p:nvSpPr>
          <p:spPr>
            <a:xfrm>
              <a:off x="752" y="1848"/>
              <a:ext cx="472" cy="0"/>
            </a:xfrm>
            <a:prstGeom prst="line">
              <a:avLst/>
            </a:prstGeom>
            <a:ln w="38100" cap="flat" cmpd="sng">
              <a:solidFill>
                <a:srgbClr val="FF6600"/>
              </a:solidFill>
              <a:prstDash val="solid"/>
              <a:headEnd type="none" w="med" len="med"/>
              <a:tailEnd type="triangle" w="med" len="med"/>
            </a:ln>
          </p:spPr>
        </p:sp>
        <p:sp>
          <p:nvSpPr>
            <p:cNvPr id="43077" name="Line 91"/>
            <p:cNvSpPr/>
            <p:nvPr/>
          </p:nvSpPr>
          <p:spPr>
            <a:xfrm flipH="1" flipV="1">
              <a:off x="672" y="1920"/>
              <a:ext cx="672" cy="624"/>
            </a:xfrm>
            <a:prstGeom prst="line">
              <a:avLst/>
            </a:prstGeom>
            <a:ln w="38100" cap="flat" cmpd="sng">
              <a:solidFill>
                <a:srgbClr val="FF6600"/>
              </a:solidFill>
              <a:prstDash val="solid"/>
              <a:headEnd type="none" w="med" len="med"/>
              <a:tailEnd type="triangle" w="med" len="med"/>
            </a:ln>
          </p:spPr>
        </p:sp>
        <p:grpSp>
          <p:nvGrpSpPr>
            <p:cNvPr id="43078" name="Group 92"/>
            <p:cNvGrpSpPr/>
            <p:nvPr/>
          </p:nvGrpSpPr>
          <p:grpSpPr>
            <a:xfrm>
              <a:off x="432" y="1680"/>
              <a:ext cx="408" cy="297"/>
              <a:chOff x="432" y="1680"/>
              <a:chExt cx="408" cy="297"/>
            </a:xfrm>
          </p:grpSpPr>
          <p:sp>
            <p:nvSpPr>
              <p:cNvPr id="43088" name="Oval 93"/>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3089" name="Text Box 94"/>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dirty="0">
                    <a:latin typeface="Times New Roman" panose="02020603050405020304" pitchFamily="18" charset="0"/>
                    <a:ea typeface="宋体" panose="02010600030101010101" pitchFamily="2" charset="-122"/>
                  </a:rPr>
                  <a:t> </a:t>
                </a:r>
                <a:r>
                  <a:rPr lang="en-US" altLang="zh-CN" sz="2000" dirty="0">
                    <a:latin typeface="Times New Roman" panose="02020603050405020304" pitchFamily="18" charset="0"/>
                    <a:ea typeface="宋体" panose="02010600030101010101" pitchFamily="2" charset="-122"/>
                  </a:rPr>
                  <a:t>V0</a:t>
                </a:r>
              </a:p>
            </p:txBody>
          </p:sp>
        </p:grpSp>
        <p:grpSp>
          <p:nvGrpSpPr>
            <p:cNvPr id="43079" name="Group 95"/>
            <p:cNvGrpSpPr/>
            <p:nvPr/>
          </p:nvGrpSpPr>
          <p:grpSpPr>
            <a:xfrm>
              <a:off x="1200" y="1682"/>
              <a:ext cx="408" cy="297"/>
              <a:chOff x="432" y="1680"/>
              <a:chExt cx="408" cy="297"/>
            </a:xfrm>
          </p:grpSpPr>
          <p:sp>
            <p:nvSpPr>
              <p:cNvPr id="43086" name="Oval 96"/>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3087" name="Text Box 97"/>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dirty="0">
                    <a:latin typeface="Times New Roman" panose="02020603050405020304" pitchFamily="18" charset="0"/>
                    <a:ea typeface="宋体" panose="02010600030101010101" pitchFamily="2" charset="-122"/>
                  </a:rPr>
                  <a:t> </a:t>
                </a:r>
                <a:r>
                  <a:rPr lang="en-US" altLang="zh-CN" sz="2000" dirty="0">
                    <a:latin typeface="Times New Roman" panose="02020603050405020304" pitchFamily="18" charset="0"/>
                    <a:ea typeface="宋体" panose="02010600030101010101" pitchFamily="2" charset="-122"/>
                  </a:rPr>
                  <a:t>V1</a:t>
                </a:r>
              </a:p>
            </p:txBody>
          </p:sp>
        </p:grpSp>
        <p:grpSp>
          <p:nvGrpSpPr>
            <p:cNvPr id="43080" name="Group 98"/>
            <p:cNvGrpSpPr/>
            <p:nvPr/>
          </p:nvGrpSpPr>
          <p:grpSpPr>
            <a:xfrm>
              <a:off x="432" y="2448"/>
              <a:ext cx="408" cy="297"/>
              <a:chOff x="432" y="1680"/>
              <a:chExt cx="408" cy="297"/>
            </a:xfrm>
          </p:grpSpPr>
          <p:sp>
            <p:nvSpPr>
              <p:cNvPr id="43084" name="Oval 99"/>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3085" name="Text Box 100"/>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dirty="0">
                    <a:latin typeface="Times New Roman" panose="02020603050405020304" pitchFamily="18" charset="0"/>
                    <a:ea typeface="宋体" panose="02010600030101010101" pitchFamily="2" charset="-122"/>
                  </a:rPr>
                  <a:t> </a:t>
                </a:r>
                <a:r>
                  <a:rPr lang="en-US" altLang="zh-CN" sz="2000" dirty="0">
                    <a:latin typeface="Times New Roman" panose="02020603050405020304" pitchFamily="18" charset="0"/>
                    <a:ea typeface="宋体" panose="02010600030101010101" pitchFamily="2" charset="-122"/>
                  </a:rPr>
                  <a:t>V2</a:t>
                </a:r>
              </a:p>
            </p:txBody>
          </p:sp>
        </p:grpSp>
        <p:grpSp>
          <p:nvGrpSpPr>
            <p:cNvPr id="43081" name="Group 101"/>
            <p:cNvGrpSpPr/>
            <p:nvPr/>
          </p:nvGrpSpPr>
          <p:grpSpPr>
            <a:xfrm>
              <a:off x="1200" y="2448"/>
              <a:ext cx="408" cy="297"/>
              <a:chOff x="432" y="1680"/>
              <a:chExt cx="408" cy="297"/>
            </a:xfrm>
          </p:grpSpPr>
          <p:sp>
            <p:nvSpPr>
              <p:cNvPr id="43082" name="Oval 102"/>
              <p:cNvSpPr/>
              <p:nvPr/>
            </p:nvSpPr>
            <p:spPr>
              <a:xfrm>
                <a:off x="462" y="1683"/>
                <a:ext cx="289"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3083" name="Text Box 103"/>
              <p:cNvSpPr txBox="1"/>
              <p:nvPr/>
            </p:nvSpPr>
            <p:spPr>
              <a:xfrm>
                <a:off x="432" y="1680"/>
                <a:ext cx="408" cy="250"/>
              </a:xfrm>
              <a:prstGeom prst="rect">
                <a:avLst/>
              </a:prstGeom>
              <a:noFill/>
              <a:ln w="12700">
                <a:noFill/>
              </a:ln>
            </p:spPr>
            <p:txBody>
              <a:bodyPr>
                <a:spAutoFit/>
              </a:bodyPr>
              <a:lstStyle/>
              <a:p>
                <a:pPr lvl="0" eaLnBrk="0" latinLnBrk="0" hangingPunct="0">
                  <a:spcBef>
                    <a:spcPct val="0"/>
                  </a:spcBef>
                  <a:buNone/>
                </a:pPr>
                <a:r>
                  <a:rPr lang="zh-CN" altLang="en-US" sz="2000" dirty="0">
                    <a:latin typeface="Times New Roman" panose="02020603050405020304" pitchFamily="18" charset="0"/>
                    <a:ea typeface="宋体" panose="02010600030101010101" pitchFamily="2" charset="-122"/>
                  </a:rPr>
                  <a:t> </a:t>
                </a:r>
                <a:r>
                  <a:rPr lang="en-US" altLang="zh-CN" sz="2000" dirty="0">
                    <a:latin typeface="Times New Roman" panose="02020603050405020304" pitchFamily="18" charset="0"/>
                    <a:ea typeface="宋体" panose="02010600030101010101" pitchFamily="2" charset="-122"/>
                  </a:rPr>
                  <a:t>V3</a:t>
                </a:r>
              </a:p>
            </p:txBody>
          </p:sp>
        </p:grpSp>
      </p:grpSp>
      <p:graphicFrame>
        <p:nvGraphicFramePr>
          <p:cNvPr id="421031" name="Group 167"/>
          <p:cNvGraphicFramePr>
            <a:graphicFrameLocks noGrp="1"/>
          </p:cNvGraphicFramePr>
          <p:nvPr/>
        </p:nvGraphicFramePr>
        <p:xfrm>
          <a:off x="4724400" y="4368800"/>
          <a:ext cx="1447800" cy="1828800"/>
        </p:xfrm>
        <a:graphic>
          <a:graphicData uri="http://schemas.openxmlformats.org/drawingml/2006/table">
            <a:tbl>
              <a:tblPr/>
              <a:tblGrid>
                <a:gridCol w="381000"/>
                <a:gridCol w="533400"/>
                <a:gridCol w="533400"/>
              </a:tblGrid>
              <a:tr h="117475">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0</a:t>
                      </a:r>
                    </a:p>
                  </a:txBody>
                  <a:tcPr horzOverflow="overflow">
                    <a:lnL cap="flat">
                      <a:noFill/>
                    </a:lnL>
                    <a:lnR w="12700" cap="flat" cmpd="sng" algn="ctr">
                      <a:solidFill>
                        <a:schemeClr val="tx1"/>
                      </a:solidFill>
                      <a:prstDash val="solid"/>
                      <a:round/>
                      <a:headEnd type="none" w="sm" len="sm"/>
                      <a:tailEnd type="none" w="sm" len="sm"/>
                    </a:lnR>
                    <a:lnT cap="fla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0" lang="en-US" altLang="zh-CN"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V0</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0">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1</a:t>
                      </a:r>
                    </a:p>
                  </a:txBody>
                  <a:tcPr horzOverflow="overflow">
                    <a:lnL cap="flat">
                      <a:noFill/>
                    </a:lnL>
                    <a:lnR w="12700" cap="flat" cmpd="sng" algn="ctr">
                      <a:solidFill>
                        <a:schemeClr val="tx1"/>
                      </a:solidFill>
                      <a:prstDash val="solid"/>
                      <a:round/>
                      <a:headEnd type="none" w="sm" len="sm"/>
                      <a:tailEnd type="none" w="sm" len="sm"/>
                    </a:lnR>
                    <a:ln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0" lang="en-US" altLang="zh-CN"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V1</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zh-CN" altLang="en-US"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 </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117475">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2</a:t>
                      </a:r>
                    </a:p>
                  </a:txBody>
                  <a:tcPr horzOverflow="overflow">
                    <a:lnL cap="flat">
                      <a:noFill/>
                    </a:lnL>
                    <a:lnR w="12700" cap="flat" cmpd="sng" algn="ctr">
                      <a:solidFill>
                        <a:schemeClr val="tx1"/>
                      </a:solidFill>
                      <a:prstDash val="solid"/>
                      <a:round/>
                      <a:headEnd type="none" w="sm" len="sm"/>
                      <a:tailEnd type="none" w="sm" len="sm"/>
                    </a:lnR>
                    <a:lnT>
                      <a:noFill/>
                    </a:lnT>
                    <a:lnB>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0" lang="en-US" altLang="zh-CN"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V2</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r h="0">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1" lang="en-US" altLang="zh-CN"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3</a:t>
                      </a:r>
                    </a:p>
                  </a:txBody>
                  <a:tcPr horzOverflow="overflow">
                    <a:lnL cap="flat">
                      <a:noFill/>
                    </a:lnL>
                    <a:lnR w="12700" cap="flat" cmpd="sng" algn="ctr">
                      <a:solidFill>
                        <a:schemeClr val="tx1"/>
                      </a:solidFill>
                      <a:prstDash val="solid"/>
                      <a:round/>
                      <a:headEnd type="none" w="sm" len="sm"/>
                      <a:tailEnd type="none" w="sm" len="sm"/>
                    </a:lnR>
                    <a:lnT>
                      <a:noFill/>
                    </a:lnT>
                    <a:lnB cap="flat">
                      <a:noFill/>
                    </a:lnB>
                    <a:lnTlToBr>
                      <a:noFill/>
                    </a:lnTlToBr>
                    <a:lnBlToTr>
                      <a:noFill/>
                    </a:lnBlToTr>
                    <a:no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r>
                        <a:rPr kumimoji="0" lang="en-US" altLang="zh-CN"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V3</a:t>
                      </a: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c>
                  <a:txBody>
                    <a:bodyPr/>
                    <a:lstStyle/>
                    <a:p>
                      <a:pPr marL="0" marR="0" lvl="0" indent="0" algn="l" defTabSz="914400" rtl="0" eaLnBrk="1" fontAlgn="base" latinLnBrk="1" hangingPunct="1">
                        <a:lnSpc>
                          <a:spcPct val="100000"/>
                        </a:lnSpc>
                        <a:spcBef>
                          <a:spcPct val="20000"/>
                        </a:spcBef>
                        <a:spcAft>
                          <a:spcPct val="0"/>
                        </a:spcAft>
                        <a:buClrTx/>
                        <a:buSzTx/>
                        <a:buFontTx/>
                        <a:buNone/>
                      </a:pPr>
                      <a:endParaRPr kumimoji="1" lang="zh-CN" altLang="en-US"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endParaRPr>
                    </a:p>
                  </a:txBody>
                  <a:tcPr horzOverflow="overflow">
                    <a:lnL w="12700" cap="flat" cmpd="sng" algn="ctr">
                      <a:solidFill>
                        <a:schemeClr val="tx1"/>
                      </a:solidFill>
                      <a:prstDash val="solid"/>
                      <a:round/>
                      <a:headEnd type="none" w="sm" len="sm"/>
                      <a:tailEnd type="none" w="sm" len="sm"/>
                    </a:lnL>
                    <a:lnR w="12700" cap="flat" cmpd="sng" algn="ctr">
                      <a:solidFill>
                        <a:schemeClr val="tx1"/>
                      </a:solidFill>
                      <a:prstDash val="solid"/>
                      <a:round/>
                      <a:headEnd type="none" w="sm" len="sm"/>
                      <a:tailEnd type="none" w="sm" len="sm"/>
                    </a:lnR>
                    <a:lnT w="12700" cap="flat" cmpd="sng" algn="ctr">
                      <a:solidFill>
                        <a:schemeClr val="tx1"/>
                      </a:solidFill>
                      <a:prstDash val="solid"/>
                      <a:round/>
                      <a:headEnd type="none" w="sm" len="sm"/>
                      <a:tailEnd type="none" w="sm" len="sm"/>
                    </a:lnT>
                    <a:lnB w="12700" cap="flat" cmpd="sng" algn="ctr">
                      <a:solidFill>
                        <a:schemeClr val="tx1"/>
                      </a:solidFill>
                      <a:prstDash val="solid"/>
                      <a:round/>
                      <a:headEnd type="none" w="sm" len="sm"/>
                      <a:tailEnd type="none" w="sm" len="sm"/>
                    </a:lnB>
                    <a:lnTlToBr>
                      <a:noFill/>
                    </a:lnTlToBr>
                    <a:lnBlToTr>
                      <a:noFill/>
                    </a:lnBlToTr>
                    <a:solidFill>
                      <a:srgbClr val="7FCAF3"/>
                    </a:solidFill>
                  </a:tcPr>
                </a:tc>
              </a:tr>
            </a:tbl>
          </a:graphicData>
        </a:graphic>
      </p:graphicFrame>
      <p:grpSp>
        <p:nvGrpSpPr>
          <p:cNvPr id="420995" name="Group 131"/>
          <p:cNvGrpSpPr/>
          <p:nvPr/>
        </p:nvGrpSpPr>
        <p:grpSpPr>
          <a:xfrm>
            <a:off x="5943600" y="4370388"/>
            <a:ext cx="1312863" cy="1851025"/>
            <a:chOff x="3744" y="1714"/>
            <a:chExt cx="827" cy="1166"/>
          </a:xfrm>
        </p:grpSpPr>
        <p:grpSp>
          <p:nvGrpSpPr>
            <p:cNvPr id="43040" name="Group 132"/>
            <p:cNvGrpSpPr/>
            <p:nvPr/>
          </p:nvGrpSpPr>
          <p:grpSpPr>
            <a:xfrm>
              <a:off x="4073" y="1714"/>
              <a:ext cx="495" cy="288"/>
              <a:chOff x="2134" y="1968"/>
              <a:chExt cx="671" cy="318"/>
            </a:xfrm>
          </p:grpSpPr>
          <p:grpSp>
            <p:nvGrpSpPr>
              <p:cNvPr id="43070" name="Group 133"/>
              <p:cNvGrpSpPr/>
              <p:nvPr/>
            </p:nvGrpSpPr>
            <p:grpSpPr>
              <a:xfrm>
                <a:off x="2134" y="2002"/>
                <a:ext cx="671" cy="240"/>
                <a:chOff x="3696" y="1968"/>
                <a:chExt cx="1488" cy="480"/>
              </a:xfrm>
            </p:grpSpPr>
            <p:sp>
              <p:nvSpPr>
                <p:cNvPr id="43072" name="Rectangle 134"/>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3073" name="Line 135"/>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3071" name="Text Box 136"/>
              <p:cNvSpPr txBox="1"/>
              <p:nvPr/>
            </p:nvSpPr>
            <p:spPr>
              <a:xfrm>
                <a:off x="2205" y="1968"/>
                <a:ext cx="484" cy="318"/>
              </a:xfrm>
              <a:prstGeom prst="rect">
                <a:avLst/>
              </a:prstGeom>
              <a:noFill/>
              <a:ln w="12700">
                <a:noFill/>
              </a:ln>
            </p:spPr>
            <p:txBody>
              <a:bodyPr>
                <a:spAutoFit/>
              </a:bodyPr>
              <a:lstStyle/>
              <a:p>
                <a:pPr lvl="0" eaLnBrk="0" latinLnBrk="0" hangingPunct="0">
                  <a:spcBef>
                    <a:spcPct val="50000"/>
                  </a:spcBef>
                  <a:buNone/>
                </a:pPr>
                <a:r>
                  <a:rPr lang="en-US" altLang="zh-CN" dirty="0">
                    <a:latin typeface="宋体" panose="02010600030101010101" pitchFamily="2" charset="-122"/>
                    <a:ea typeface="宋体" panose="02010600030101010101" pitchFamily="2" charset="-122"/>
                  </a:rPr>
                  <a:t>3</a:t>
                </a:r>
              </a:p>
            </p:txBody>
          </p:sp>
        </p:grpSp>
        <p:sp>
          <p:nvSpPr>
            <p:cNvPr id="43041" name="Line 137"/>
            <p:cNvSpPr/>
            <p:nvPr/>
          </p:nvSpPr>
          <p:spPr>
            <a:xfrm>
              <a:off x="3744" y="1858"/>
              <a:ext cx="329" cy="0"/>
            </a:xfrm>
            <a:prstGeom prst="line">
              <a:avLst/>
            </a:prstGeom>
            <a:ln w="28575" cap="flat" cmpd="sng">
              <a:solidFill>
                <a:srgbClr val="FF3300"/>
              </a:solidFill>
              <a:prstDash val="solid"/>
              <a:headEnd type="none" w="med" len="med"/>
              <a:tailEnd type="triangle" w="med" len="med"/>
            </a:ln>
          </p:spPr>
        </p:sp>
        <p:sp>
          <p:nvSpPr>
            <p:cNvPr id="43042" name="Line 138"/>
            <p:cNvSpPr/>
            <p:nvPr/>
          </p:nvSpPr>
          <p:spPr>
            <a:xfrm>
              <a:off x="3744" y="2736"/>
              <a:ext cx="329" cy="0"/>
            </a:xfrm>
            <a:prstGeom prst="line">
              <a:avLst/>
            </a:prstGeom>
            <a:ln w="28575" cap="flat" cmpd="sng">
              <a:solidFill>
                <a:srgbClr val="FF3300"/>
              </a:solidFill>
              <a:prstDash val="solid"/>
              <a:headEnd type="none" w="med" len="med"/>
              <a:tailEnd type="triangle" w="med" len="med"/>
            </a:ln>
          </p:spPr>
        </p:sp>
        <p:sp>
          <p:nvSpPr>
            <p:cNvPr id="43043" name="Line 139"/>
            <p:cNvSpPr/>
            <p:nvPr/>
          </p:nvSpPr>
          <p:spPr>
            <a:xfrm>
              <a:off x="3744" y="2433"/>
              <a:ext cx="329" cy="0"/>
            </a:xfrm>
            <a:prstGeom prst="line">
              <a:avLst/>
            </a:prstGeom>
            <a:ln w="28575" cap="flat" cmpd="sng">
              <a:solidFill>
                <a:srgbClr val="FF3300"/>
              </a:solidFill>
              <a:prstDash val="solid"/>
              <a:headEnd type="none" w="med" len="med"/>
              <a:tailEnd type="triangle" w="med" len="med"/>
            </a:ln>
          </p:spPr>
        </p:sp>
        <p:grpSp>
          <p:nvGrpSpPr>
            <p:cNvPr id="43044" name="Group 140"/>
            <p:cNvGrpSpPr/>
            <p:nvPr/>
          </p:nvGrpSpPr>
          <p:grpSpPr>
            <a:xfrm>
              <a:off x="4076" y="2047"/>
              <a:ext cx="495" cy="217"/>
              <a:chOff x="3696" y="1968"/>
              <a:chExt cx="1488" cy="480"/>
            </a:xfrm>
          </p:grpSpPr>
          <p:sp>
            <p:nvSpPr>
              <p:cNvPr id="43068" name="Rectangle 141"/>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3069" name="Line 142"/>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3045" name="Text Box 143"/>
            <p:cNvSpPr txBox="1"/>
            <p:nvPr/>
          </p:nvSpPr>
          <p:spPr>
            <a:xfrm>
              <a:off x="4128" y="2016"/>
              <a:ext cx="357" cy="288"/>
            </a:xfrm>
            <a:prstGeom prst="rect">
              <a:avLst/>
            </a:prstGeom>
            <a:noFill/>
            <a:ln w="12700">
              <a:noFill/>
            </a:ln>
          </p:spPr>
          <p:txBody>
            <a:bodyPr>
              <a:spAutoFit/>
            </a:bodyPr>
            <a:lstStyle/>
            <a:p>
              <a:pPr lvl="0" eaLnBrk="0" latinLnBrk="0" hangingPunct="0">
                <a:spcBef>
                  <a:spcPct val="50000"/>
                </a:spcBef>
                <a:buNone/>
              </a:pPr>
              <a:r>
                <a:rPr lang="en-US" altLang="zh-CN" dirty="0">
                  <a:latin typeface="宋体" panose="02010600030101010101" pitchFamily="2" charset="-122"/>
                  <a:ea typeface="宋体" panose="02010600030101010101" pitchFamily="2" charset="-122"/>
                </a:rPr>
                <a:t>0</a:t>
              </a:r>
            </a:p>
          </p:txBody>
        </p:sp>
        <p:grpSp>
          <p:nvGrpSpPr>
            <p:cNvPr id="43046" name="Group 144"/>
            <p:cNvGrpSpPr/>
            <p:nvPr/>
          </p:nvGrpSpPr>
          <p:grpSpPr>
            <a:xfrm>
              <a:off x="4406" y="2108"/>
              <a:ext cx="99" cy="94"/>
              <a:chOff x="3456" y="720"/>
              <a:chExt cx="192" cy="144"/>
            </a:xfrm>
          </p:grpSpPr>
          <p:sp>
            <p:nvSpPr>
              <p:cNvPr id="43066" name="Line 145"/>
              <p:cNvSpPr/>
              <p:nvPr/>
            </p:nvSpPr>
            <p:spPr>
              <a:xfrm flipV="1">
                <a:off x="3456" y="720"/>
                <a:ext cx="96" cy="144"/>
              </a:xfrm>
              <a:prstGeom prst="line">
                <a:avLst/>
              </a:prstGeom>
              <a:ln w="28575" cap="flat" cmpd="sng">
                <a:solidFill>
                  <a:schemeClr val="bg2"/>
                </a:solidFill>
                <a:prstDash val="solid"/>
                <a:headEnd type="none" w="med" len="med"/>
                <a:tailEnd type="none" w="med" len="med"/>
              </a:ln>
            </p:spPr>
          </p:sp>
          <p:sp>
            <p:nvSpPr>
              <p:cNvPr id="43067" name="Line 146"/>
              <p:cNvSpPr/>
              <p:nvPr/>
            </p:nvSpPr>
            <p:spPr>
              <a:xfrm>
                <a:off x="3552" y="720"/>
                <a:ext cx="96" cy="144"/>
              </a:xfrm>
              <a:prstGeom prst="line">
                <a:avLst/>
              </a:prstGeom>
              <a:ln w="28575" cap="flat" cmpd="sng">
                <a:solidFill>
                  <a:schemeClr val="bg2"/>
                </a:solidFill>
                <a:prstDash val="solid"/>
                <a:headEnd type="none" w="med" len="med"/>
                <a:tailEnd type="none" w="med" len="med"/>
              </a:ln>
            </p:spPr>
          </p:sp>
        </p:grpSp>
        <p:grpSp>
          <p:nvGrpSpPr>
            <p:cNvPr id="43047" name="Group 147"/>
            <p:cNvGrpSpPr/>
            <p:nvPr/>
          </p:nvGrpSpPr>
          <p:grpSpPr>
            <a:xfrm>
              <a:off x="4073" y="2289"/>
              <a:ext cx="495" cy="288"/>
              <a:chOff x="2134" y="2517"/>
              <a:chExt cx="671" cy="318"/>
            </a:xfrm>
          </p:grpSpPr>
          <p:grpSp>
            <p:nvGrpSpPr>
              <p:cNvPr id="43060" name="Group 148"/>
              <p:cNvGrpSpPr/>
              <p:nvPr/>
            </p:nvGrpSpPr>
            <p:grpSpPr>
              <a:xfrm>
                <a:off x="2134" y="2549"/>
                <a:ext cx="671" cy="239"/>
                <a:chOff x="3696" y="1968"/>
                <a:chExt cx="1488" cy="480"/>
              </a:xfrm>
            </p:grpSpPr>
            <p:sp>
              <p:nvSpPr>
                <p:cNvPr id="43064" name="Rectangle 149"/>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3065" name="Line 150"/>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3061" name="Text Box 151"/>
              <p:cNvSpPr txBox="1"/>
              <p:nvPr/>
            </p:nvSpPr>
            <p:spPr>
              <a:xfrm>
                <a:off x="2208" y="2517"/>
                <a:ext cx="484" cy="318"/>
              </a:xfrm>
              <a:prstGeom prst="rect">
                <a:avLst/>
              </a:prstGeom>
              <a:noFill/>
              <a:ln w="12700">
                <a:noFill/>
              </a:ln>
            </p:spPr>
            <p:txBody>
              <a:bodyPr>
                <a:spAutoFit/>
              </a:bodyPr>
              <a:lstStyle/>
              <a:p>
                <a:pPr lvl="0" eaLnBrk="0" latinLnBrk="0" hangingPunct="0">
                  <a:spcBef>
                    <a:spcPct val="50000"/>
                  </a:spcBef>
                  <a:buNone/>
                </a:pPr>
                <a:r>
                  <a:rPr lang="en-US" altLang="zh-CN" dirty="0">
                    <a:latin typeface="宋体" panose="02010600030101010101" pitchFamily="2" charset="-122"/>
                    <a:ea typeface="宋体" panose="02010600030101010101" pitchFamily="2" charset="-122"/>
                  </a:rPr>
                  <a:t>0</a:t>
                </a:r>
              </a:p>
            </p:txBody>
          </p:sp>
          <p:sp>
            <p:nvSpPr>
              <p:cNvPr id="43062" name="Line 152"/>
              <p:cNvSpPr/>
              <p:nvPr/>
            </p:nvSpPr>
            <p:spPr>
              <a:xfrm flipV="1">
                <a:off x="2581" y="2617"/>
                <a:ext cx="68" cy="103"/>
              </a:xfrm>
              <a:prstGeom prst="line">
                <a:avLst/>
              </a:prstGeom>
              <a:ln w="28575" cap="flat" cmpd="sng">
                <a:solidFill>
                  <a:schemeClr val="bg2"/>
                </a:solidFill>
                <a:prstDash val="solid"/>
                <a:headEnd type="none" w="med" len="med"/>
                <a:tailEnd type="none" w="med" len="med"/>
              </a:ln>
            </p:spPr>
          </p:sp>
          <p:sp>
            <p:nvSpPr>
              <p:cNvPr id="43063" name="Line 153"/>
              <p:cNvSpPr/>
              <p:nvPr/>
            </p:nvSpPr>
            <p:spPr>
              <a:xfrm>
                <a:off x="2649" y="2617"/>
                <a:ext cx="67" cy="103"/>
              </a:xfrm>
              <a:prstGeom prst="line">
                <a:avLst/>
              </a:prstGeom>
              <a:ln w="28575" cap="flat" cmpd="sng">
                <a:solidFill>
                  <a:schemeClr val="bg2"/>
                </a:solidFill>
                <a:prstDash val="solid"/>
                <a:headEnd type="none" w="med" len="med"/>
                <a:tailEnd type="none" w="med" len="med"/>
              </a:ln>
            </p:spPr>
          </p:sp>
        </p:grpSp>
        <p:grpSp>
          <p:nvGrpSpPr>
            <p:cNvPr id="43048" name="Group 154"/>
            <p:cNvGrpSpPr/>
            <p:nvPr/>
          </p:nvGrpSpPr>
          <p:grpSpPr>
            <a:xfrm>
              <a:off x="4073" y="2592"/>
              <a:ext cx="495" cy="288"/>
              <a:chOff x="4575" y="1488"/>
              <a:chExt cx="671" cy="288"/>
            </a:xfrm>
          </p:grpSpPr>
          <p:grpSp>
            <p:nvGrpSpPr>
              <p:cNvPr id="43053" name="Group 155"/>
              <p:cNvGrpSpPr/>
              <p:nvPr/>
            </p:nvGrpSpPr>
            <p:grpSpPr>
              <a:xfrm>
                <a:off x="4575" y="1526"/>
                <a:ext cx="671" cy="216"/>
                <a:chOff x="3696" y="1968"/>
                <a:chExt cx="1488" cy="480"/>
              </a:xfrm>
            </p:grpSpPr>
            <p:sp>
              <p:nvSpPr>
                <p:cNvPr id="43058" name="Rectangle 156"/>
                <p:cNvSpPr/>
                <p:nvPr/>
              </p:nvSpPr>
              <p:spPr>
                <a:xfrm>
                  <a:off x="3696" y="1968"/>
                  <a:ext cx="1488" cy="480"/>
                </a:xfrm>
                <a:prstGeom prst="rect">
                  <a:avLst/>
                </a:prstGeom>
                <a:solidFill>
                  <a:srgbClr val="99CCFF"/>
                </a:solidFill>
                <a:ln w="19050" cap="rnd" cmpd="sng">
                  <a:solidFill>
                    <a:schemeClr val="bg2"/>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3059" name="Line 157"/>
                <p:cNvSpPr/>
                <p:nvPr/>
              </p:nvSpPr>
              <p:spPr>
                <a:xfrm>
                  <a:off x="4464" y="1968"/>
                  <a:ext cx="0" cy="480"/>
                </a:xfrm>
                <a:prstGeom prst="line">
                  <a:avLst/>
                </a:prstGeom>
                <a:ln w="19050" cap="rnd" cmpd="sng">
                  <a:solidFill>
                    <a:schemeClr val="bg2"/>
                  </a:solidFill>
                  <a:prstDash val="solid"/>
                  <a:headEnd type="none" w="med" len="med"/>
                  <a:tailEnd type="none" w="med" len="med"/>
                </a:ln>
              </p:spPr>
            </p:sp>
          </p:grpSp>
          <p:sp>
            <p:nvSpPr>
              <p:cNvPr id="43054" name="Text Box 158"/>
              <p:cNvSpPr txBox="1"/>
              <p:nvPr/>
            </p:nvSpPr>
            <p:spPr>
              <a:xfrm>
                <a:off x="4656" y="1488"/>
                <a:ext cx="484" cy="288"/>
              </a:xfrm>
              <a:prstGeom prst="rect">
                <a:avLst/>
              </a:prstGeom>
              <a:noFill/>
              <a:ln w="12700">
                <a:noFill/>
              </a:ln>
            </p:spPr>
            <p:txBody>
              <a:bodyPr>
                <a:spAutoFit/>
              </a:bodyPr>
              <a:lstStyle/>
              <a:p>
                <a:pPr lvl="0" eaLnBrk="0" latinLnBrk="0" hangingPunct="0">
                  <a:spcBef>
                    <a:spcPct val="50000"/>
                  </a:spcBef>
                  <a:buNone/>
                </a:pPr>
                <a:r>
                  <a:rPr lang="en-US" altLang="zh-CN" dirty="0">
                    <a:latin typeface="宋体" panose="02010600030101010101" pitchFamily="2" charset="-122"/>
                    <a:ea typeface="宋体" panose="02010600030101010101" pitchFamily="2" charset="-122"/>
                  </a:rPr>
                  <a:t>2</a:t>
                </a:r>
              </a:p>
            </p:txBody>
          </p:sp>
          <p:grpSp>
            <p:nvGrpSpPr>
              <p:cNvPr id="43055" name="Group 159"/>
              <p:cNvGrpSpPr/>
              <p:nvPr/>
            </p:nvGrpSpPr>
            <p:grpSpPr>
              <a:xfrm>
                <a:off x="5022" y="1588"/>
                <a:ext cx="135" cy="92"/>
                <a:chOff x="3456" y="720"/>
                <a:chExt cx="192" cy="144"/>
              </a:xfrm>
            </p:grpSpPr>
            <p:sp>
              <p:nvSpPr>
                <p:cNvPr id="43056" name="Line 160"/>
                <p:cNvSpPr/>
                <p:nvPr/>
              </p:nvSpPr>
              <p:spPr>
                <a:xfrm flipV="1">
                  <a:off x="3456" y="720"/>
                  <a:ext cx="96" cy="144"/>
                </a:xfrm>
                <a:prstGeom prst="line">
                  <a:avLst/>
                </a:prstGeom>
                <a:ln w="28575" cap="flat" cmpd="sng">
                  <a:solidFill>
                    <a:schemeClr val="bg2"/>
                  </a:solidFill>
                  <a:prstDash val="solid"/>
                  <a:headEnd type="none" w="med" len="med"/>
                  <a:tailEnd type="none" w="med" len="med"/>
                </a:ln>
              </p:spPr>
            </p:sp>
            <p:sp>
              <p:nvSpPr>
                <p:cNvPr id="43057" name="Line 161"/>
                <p:cNvSpPr/>
                <p:nvPr/>
              </p:nvSpPr>
              <p:spPr>
                <a:xfrm>
                  <a:off x="3552" y="720"/>
                  <a:ext cx="96" cy="144"/>
                </a:xfrm>
                <a:prstGeom prst="line">
                  <a:avLst/>
                </a:prstGeom>
                <a:ln w="28575" cap="flat" cmpd="sng">
                  <a:solidFill>
                    <a:schemeClr val="bg2"/>
                  </a:solidFill>
                  <a:prstDash val="solid"/>
                  <a:headEnd type="none" w="med" len="med"/>
                  <a:tailEnd type="none" w="med" len="med"/>
                </a:ln>
              </p:spPr>
            </p:sp>
          </p:grpSp>
        </p:grpSp>
        <p:sp>
          <p:nvSpPr>
            <p:cNvPr id="43049" name="Line 162"/>
            <p:cNvSpPr/>
            <p:nvPr/>
          </p:nvSpPr>
          <p:spPr>
            <a:xfrm>
              <a:off x="3744" y="2160"/>
              <a:ext cx="329" cy="0"/>
            </a:xfrm>
            <a:prstGeom prst="line">
              <a:avLst/>
            </a:prstGeom>
            <a:ln w="28575" cap="flat" cmpd="sng">
              <a:solidFill>
                <a:srgbClr val="FF3300"/>
              </a:solidFill>
              <a:prstDash val="solid"/>
              <a:headEnd type="none" w="med" len="med"/>
              <a:tailEnd type="triangle" w="med" len="med"/>
            </a:ln>
          </p:spPr>
        </p:sp>
        <p:grpSp>
          <p:nvGrpSpPr>
            <p:cNvPr id="43050" name="Group 163"/>
            <p:cNvGrpSpPr/>
            <p:nvPr/>
          </p:nvGrpSpPr>
          <p:grpSpPr>
            <a:xfrm>
              <a:off x="4413" y="1824"/>
              <a:ext cx="99" cy="94"/>
              <a:chOff x="3456" y="720"/>
              <a:chExt cx="192" cy="144"/>
            </a:xfrm>
          </p:grpSpPr>
          <p:sp>
            <p:nvSpPr>
              <p:cNvPr id="43051" name="Line 164"/>
              <p:cNvSpPr/>
              <p:nvPr/>
            </p:nvSpPr>
            <p:spPr>
              <a:xfrm flipV="1">
                <a:off x="3456" y="720"/>
                <a:ext cx="96" cy="144"/>
              </a:xfrm>
              <a:prstGeom prst="line">
                <a:avLst/>
              </a:prstGeom>
              <a:ln w="28575" cap="flat" cmpd="sng">
                <a:solidFill>
                  <a:schemeClr val="bg2"/>
                </a:solidFill>
                <a:prstDash val="solid"/>
                <a:headEnd type="none" w="med" len="med"/>
                <a:tailEnd type="none" w="med" len="med"/>
              </a:ln>
            </p:spPr>
          </p:sp>
          <p:sp>
            <p:nvSpPr>
              <p:cNvPr id="43052" name="Line 165"/>
              <p:cNvSpPr/>
              <p:nvPr/>
            </p:nvSpPr>
            <p:spPr>
              <a:xfrm>
                <a:off x="3552" y="720"/>
                <a:ext cx="96" cy="144"/>
              </a:xfrm>
              <a:prstGeom prst="line">
                <a:avLst/>
              </a:prstGeom>
              <a:ln w="28575" cap="flat" cmpd="sng">
                <a:solidFill>
                  <a:schemeClr val="bg2"/>
                </a:solidFill>
                <a:prstDash val="solid"/>
                <a:headEnd type="none" w="med" len="med"/>
                <a:tailEnd type="none" w="med" len="med"/>
              </a:ln>
            </p:spPr>
          </p:sp>
        </p:grpSp>
      </p:grpSp>
      <p:sp>
        <p:nvSpPr>
          <p:cNvPr id="43038" name="Rectangle 168"/>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3039" name="Rectangle 169"/>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邻接链表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4" fill="hold" grpId="0" nodeType="clickEffect">
                                  <p:stCondLst>
                                    <p:cond delay="0"/>
                                  </p:stCondLst>
                                  <p:childTnLst>
                                    <p:set>
                                      <p:cBhvr>
                                        <p:cTn id="6" dur="1" fill="hold">
                                          <p:stCondLst>
                                            <p:cond delay="0"/>
                                          </p:stCondLst>
                                        </p:cTn>
                                        <p:tgtEl>
                                          <p:spTgt spid="420950"/>
                                        </p:tgtEl>
                                        <p:attrNameLst>
                                          <p:attrName>style.visibility</p:attrName>
                                        </p:attrNameLst>
                                      </p:cBhvr>
                                      <p:to>
                                        <p:strVal val="visible"/>
                                      </p:to>
                                    </p:set>
                                    <p:animEffect transition="in" filter="wheel(4)">
                                      <p:cBhvr>
                                        <p:cTn id="7" dur="1000"/>
                                        <p:tgtEl>
                                          <p:spTgt spid="420950"/>
                                        </p:tgtEl>
                                      </p:cBhvr>
                                    </p:animEffect>
                                  </p:childTnLst>
                                </p:cTn>
                              </p:par>
                              <p:par>
                                <p:cTn id="8" presetID="21" presetClass="entr" presetSubtype="4" fill="hold" nodeType="withEffect">
                                  <p:stCondLst>
                                    <p:cond delay="0"/>
                                  </p:stCondLst>
                                  <p:childTnLst>
                                    <p:set>
                                      <p:cBhvr>
                                        <p:cTn id="9" dur="1" fill="hold">
                                          <p:stCondLst>
                                            <p:cond delay="0"/>
                                          </p:stCondLst>
                                        </p:cTn>
                                        <p:tgtEl>
                                          <p:spTgt spid="421031"/>
                                        </p:tgtEl>
                                        <p:attrNameLst>
                                          <p:attrName>style.visibility</p:attrName>
                                        </p:attrNameLst>
                                      </p:cBhvr>
                                      <p:to>
                                        <p:strVal val="visible"/>
                                      </p:to>
                                    </p:set>
                                    <p:animEffect transition="in" filter="wheel(4)">
                                      <p:cBhvr>
                                        <p:cTn id="10" dur="1000"/>
                                        <p:tgtEl>
                                          <p:spTgt spid="421031"/>
                                        </p:tgtEl>
                                      </p:cBhvr>
                                    </p:animEffect>
                                  </p:childTnLst>
                                </p:cTn>
                              </p:par>
                              <p:par>
                                <p:cTn id="11" presetID="21" presetClass="entr" presetSubtype="4" fill="hold" nodeType="withEffect">
                                  <p:stCondLst>
                                    <p:cond delay="0"/>
                                  </p:stCondLst>
                                  <p:childTnLst>
                                    <p:set>
                                      <p:cBhvr>
                                        <p:cTn id="12" dur="1" fill="hold">
                                          <p:stCondLst>
                                            <p:cond delay="0"/>
                                          </p:stCondLst>
                                        </p:cTn>
                                        <p:tgtEl>
                                          <p:spTgt spid="420995"/>
                                        </p:tgtEl>
                                        <p:attrNameLst>
                                          <p:attrName>style.visibility</p:attrName>
                                        </p:attrNameLst>
                                      </p:cBhvr>
                                      <p:to>
                                        <p:strVal val="visible"/>
                                      </p:to>
                                    </p:set>
                                    <p:animEffect transition="in" filter="wheel(4)">
                                      <p:cBhvr>
                                        <p:cTn id="13" dur="1000"/>
                                        <p:tgtEl>
                                          <p:spTgt spid="4209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0950" grpId="0"/>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pSp>
        <p:nvGrpSpPr>
          <p:cNvPr id="6146" name="Group 23"/>
          <p:cNvGrpSpPr/>
          <p:nvPr/>
        </p:nvGrpSpPr>
        <p:grpSpPr>
          <a:xfrm>
            <a:off x="0" y="3311525"/>
            <a:ext cx="9144000" cy="1676400"/>
            <a:chOff x="0" y="2086"/>
            <a:chExt cx="5760" cy="1056"/>
          </a:xfrm>
        </p:grpSpPr>
        <p:sp>
          <p:nvSpPr>
            <p:cNvPr id="6154" name="Rectangle 3"/>
            <p:cNvSpPr/>
            <p:nvPr/>
          </p:nvSpPr>
          <p:spPr>
            <a:xfrm>
              <a:off x="0" y="2325"/>
              <a:ext cx="5760" cy="817"/>
            </a:xfrm>
            <a:prstGeom prst="rect">
              <a:avLst/>
            </a:prstGeom>
            <a:gradFill rotWithShape="1">
              <a:gsLst>
                <a:gs pos="0">
                  <a:srgbClr val="DDDDDD"/>
                </a:gs>
                <a:gs pos="100000">
                  <a:srgbClr val="FFFFFF"/>
                </a:gs>
              </a:gsLst>
              <a:lin ang="5400000" scaled="1"/>
              <a:tileRect/>
            </a:gradFill>
            <a:ln w="9525">
              <a:noFill/>
            </a:ln>
          </p:spPr>
          <p:txBody>
            <a:bodyPr wrap="none" lIns="90000" tIns="90000" rIns="72000" bIns="90000" anchor="ctr"/>
            <a:lstStyle/>
            <a:p>
              <a:pPr lvl="0" algn="ctr" eaLnBrk="0" latinLnBrk="0" hangingPunct="0">
                <a:spcBef>
                  <a:spcPct val="0"/>
                </a:spcBef>
                <a:buNone/>
              </a:pPr>
              <a:endParaRPr lang="" altLang="zh-CN" sz="1800" b="0" dirty="0">
                <a:latin typeface="Times New Roman" panose="02020603050405020304" pitchFamily="18" charset="0"/>
                <a:ea typeface="宋体" panose="02010600030101010101" pitchFamily="2" charset="-122"/>
              </a:endParaRPr>
            </a:p>
          </p:txBody>
        </p:sp>
        <p:sp>
          <p:nvSpPr>
            <p:cNvPr id="6155" name="Rectangle 25"/>
            <p:cNvSpPr/>
            <p:nvPr/>
          </p:nvSpPr>
          <p:spPr>
            <a:xfrm flipV="1">
              <a:off x="0" y="2086"/>
              <a:ext cx="5760" cy="246"/>
            </a:xfrm>
            <a:prstGeom prst="rect">
              <a:avLst/>
            </a:prstGeom>
            <a:gradFill rotWithShape="1">
              <a:gsLst>
                <a:gs pos="0">
                  <a:srgbClr val="DBDBDB"/>
                </a:gs>
                <a:gs pos="100000">
                  <a:srgbClr val="FFFFFF"/>
                </a:gs>
              </a:gsLst>
              <a:lin ang="5400000" scaled="1"/>
              <a:tileRect/>
            </a:gradFill>
            <a:ln w="9525">
              <a:noFill/>
            </a:ln>
          </p:spPr>
          <p:txBody>
            <a:bodyPr rot="10800000" wrap="none" lIns="90000" tIns="90000" rIns="72000" bIns="90000" anchor="ctr"/>
            <a:lstStyle/>
            <a:p>
              <a:pPr lvl="0" algn="ctr" eaLnBrk="0" latinLnBrk="0" hangingPunct="0">
                <a:spcBef>
                  <a:spcPct val="0"/>
                </a:spcBef>
                <a:buNone/>
              </a:pPr>
              <a:endParaRPr lang="" altLang="zh-CN" sz="1800" b="0" dirty="0">
                <a:latin typeface="Times New Roman" panose="02020603050405020304" pitchFamily="18" charset="0"/>
                <a:ea typeface="宋体" panose="02010600030101010101" pitchFamily="2" charset="-122"/>
              </a:endParaRPr>
            </a:p>
          </p:txBody>
        </p:sp>
      </p:grpSp>
      <p:grpSp>
        <p:nvGrpSpPr>
          <p:cNvPr id="3" name="Gruppieren 10"/>
          <p:cNvGrpSpPr/>
          <p:nvPr/>
        </p:nvGrpSpPr>
        <p:grpSpPr>
          <a:xfrm>
            <a:off x="2914532" y="1216008"/>
            <a:ext cx="4003796" cy="4016392"/>
            <a:chOff x="1979518" y="1061926"/>
            <a:chExt cx="4534093" cy="4548357"/>
          </a:xfrm>
          <a:solidFill>
            <a:schemeClr val="bg1">
              <a:lumMod val="65000"/>
            </a:schemeClr>
          </a:solidFill>
          <a:effectLst>
            <a:outerShdw blurRad="723900" dist="50800" dir="6120000" algn="ctr" rotWithShape="0">
              <a:srgbClr val="000000">
                <a:alpha val="57000"/>
              </a:srgbClr>
            </a:outerShdw>
          </a:effectLst>
          <a:scene3d>
            <a:camera prst="perspectiveFront" fov="5400000">
              <a:rot lat="19653974" lon="19492282" rev="1671675"/>
            </a:camera>
            <a:lightRig rig="threePt" dir="t"/>
          </a:scene3d>
        </p:grpSpPr>
        <p:sp>
          <p:nvSpPr>
            <p:cNvPr id="7" name="Träne 6"/>
            <p:cNvSpPr/>
            <p:nvPr/>
          </p:nvSpPr>
          <p:spPr>
            <a:xfrm>
              <a:off x="1979518" y="3425883"/>
              <a:ext cx="2184400" cy="2184400"/>
            </a:xfrm>
            <a:prstGeom prst="teardrop">
              <a:avLst/>
            </a:prstGeom>
            <a:gradFill>
              <a:gsLst>
                <a:gs pos="0">
                  <a:srgbClr val="7A0000"/>
                </a:gs>
                <a:gs pos="84000">
                  <a:srgbClr val="FF0000">
                    <a:shade val="67500"/>
                    <a:satMod val="115000"/>
                  </a:srgbClr>
                </a:gs>
                <a:gs pos="100000">
                  <a:srgbClr val="FF0000">
                    <a:shade val="100000"/>
                    <a:satMod val="115000"/>
                  </a:srgbClr>
                </a:gs>
              </a:gsLst>
              <a:lin ang="5400000" scaled="1"/>
            </a:gradFill>
            <a:ln>
              <a:noFill/>
            </a:ln>
            <a:effectLst>
              <a:outerShdw blurRad="184150" dist="241300" dir="11520000" sx="110000" sy="110000" algn="ctr">
                <a:srgbClr val="000000">
                  <a:alpha val="18000"/>
                </a:srgbClr>
              </a:outerShdw>
            </a:effectLst>
            <a:sp3d extrusionH="190500" prstMaterial="matte">
              <a:bevelT w="0" h="0" prst="divot"/>
              <a:bevelB w="0" h="0"/>
            </a:sp3d>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de-DE" sz="1600" b="0" i="0" u="none" strike="noStrike" kern="1200" cap="none" spc="0" normalizeH="0" baseline="0" noProof="0">
                <a:ln>
                  <a:noFill/>
                </a:ln>
                <a:solidFill>
                  <a:schemeClr val="lt1"/>
                </a:solidFill>
                <a:effectLst/>
                <a:uLnTx/>
                <a:uFillTx/>
                <a:latin typeface="+mn-lt"/>
                <a:ea typeface="+mn-ea"/>
                <a:cs typeface="+mn-cs"/>
              </a:endParaRPr>
            </a:p>
          </p:txBody>
        </p:sp>
        <p:sp>
          <p:nvSpPr>
            <p:cNvPr id="8" name="Träne 7"/>
            <p:cNvSpPr/>
            <p:nvPr/>
          </p:nvSpPr>
          <p:spPr>
            <a:xfrm flipH="1">
              <a:off x="4329209" y="3425883"/>
              <a:ext cx="2184400" cy="2184400"/>
            </a:xfrm>
            <a:prstGeom prst="teardrop">
              <a:avLst/>
            </a:prstGeom>
            <a:gradFill flip="none" rotWithShape="1">
              <a:gsLst>
                <a:gs pos="0">
                  <a:schemeClr val="bg1">
                    <a:lumMod val="85000"/>
                  </a:schemeClr>
                </a:gs>
                <a:gs pos="84000">
                  <a:schemeClr val="bg1">
                    <a:lumMod val="75000"/>
                  </a:schemeClr>
                </a:gs>
                <a:gs pos="100000">
                  <a:schemeClr val="bg1">
                    <a:lumMod val="50000"/>
                  </a:schemeClr>
                </a:gs>
              </a:gsLst>
              <a:path path="circle">
                <a:fillToRect l="100000" t="100000"/>
              </a:path>
              <a:tileRect r="-100000" b="-100000"/>
            </a:gradFill>
            <a:ln>
              <a:noFill/>
            </a:ln>
            <a:effectLst>
              <a:outerShdw blurRad="184150" dist="241300" dir="11520000" sx="110000" sy="110000" algn="ctr">
                <a:srgbClr val="000000">
                  <a:alpha val="18000"/>
                </a:srgbClr>
              </a:outerShdw>
            </a:effectLst>
            <a:sp3d extrusionH="190500" prstMaterial="matte">
              <a:bevelT w="0" h="0" prst="divot"/>
              <a:bevelB w="0" h="0"/>
            </a:sp3d>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tx1"/>
                  </a:solidFill>
                  <a:effectLst/>
                  <a:uLnTx/>
                  <a:uFillTx/>
                  <a:latin typeface="宋体" panose="02010600030101010101" pitchFamily="2" charset="-122"/>
                  <a:ea typeface="宋体" panose="02010600030101010101" pitchFamily="2" charset="-122"/>
                  <a:cs typeface="+mn-cs"/>
                </a:rPr>
                <a:t>掌握程序</a:t>
              </a:r>
              <a:endParaRPr kumimoji="0" lang="en-US" altLang="zh-CN" sz="2000" b="1" i="0" u="none" strike="noStrike" kern="1200" cap="none" spc="0" normalizeH="0" baseline="0" noProof="0" dirty="0">
                <a:ln>
                  <a:noFill/>
                </a:ln>
                <a:solidFill>
                  <a:schemeClr val="tx1"/>
                </a:solidFill>
                <a:effectLst/>
                <a:uLnTx/>
                <a:uFillTx/>
                <a:latin typeface="宋体" panose="02010600030101010101" pitchFamily="2" charset="-122"/>
                <a:ea typeface="宋体" panose="02010600030101010101" pitchFamily="2" charset="-122"/>
                <a:cs typeface="+mn-cs"/>
              </a:endParaRPr>
            </a:p>
            <a:p>
              <a:pPr marL="0" marR="0" lvl="0" indent="0" algn="ctr" defTabSz="914400" rtl="0" eaLnBrk="1" fontAlgn="auto" latinLnBrk="0" hangingPunct="1">
                <a:lnSpc>
                  <a:spcPct val="150000"/>
                </a:lnSpc>
                <a:spcBef>
                  <a:spcPts val="0"/>
                </a:spcBef>
                <a:spcAft>
                  <a:spcPts val="0"/>
                </a:spcAft>
                <a:buClrTx/>
                <a:buSzTx/>
                <a:buFontTx/>
                <a:buNone/>
                <a:defRPr/>
              </a:pPr>
              <a:r>
                <a:rPr kumimoji="0" lang="zh-CN" altLang="en-US" sz="2000" b="1" i="0" u="none" strike="noStrike" kern="1200" cap="none" spc="0" normalizeH="0" baseline="0" noProof="0" dirty="0">
                  <a:ln>
                    <a:noFill/>
                  </a:ln>
                  <a:solidFill>
                    <a:schemeClr val="tx1"/>
                  </a:solidFill>
                  <a:effectLst/>
                  <a:uLnTx/>
                  <a:uFillTx/>
                  <a:latin typeface="宋体" panose="02010600030101010101" pitchFamily="2" charset="-122"/>
                  <a:ea typeface="宋体" panose="02010600030101010101" pitchFamily="2" charset="-122"/>
                  <a:cs typeface="+mn-cs"/>
                </a:rPr>
                <a:t>调试方法</a:t>
              </a:r>
              <a:endParaRPr kumimoji="0" lang="de-DE" sz="2000" b="1" i="0" u="none" strike="noStrike" kern="1200" cap="none" spc="0" normalizeH="0" baseline="0" noProof="0" dirty="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9" name="Träne 8"/>
            <p:cNvSpPr/>
            <p:nvPr/>
          </p:nvSpPr>
          <p:spPr>
            <a:xfrm flipV="1">
              <a:off x="1979518" y="1061926"/>
              <a:ext cx="2184400" cy="2184400"/>
            </a:xfrm>
            <a:prstGeom prst="teardrop">
              <a:avLst/>
            </a:prstGeom>
            <a:gradFill flip="none" rotWithShape="1">
              <a:gsLst>
                <a:gs pos="0">
                  <a:schemeClr val="bg1">
                    <a:lumMod val="85000"/>
                  </a:schemeClr>
                </a:gs>
                <a:gs pos="84000">
                  <a:schemeClr val="bg1">
                    <a:lumMod val="75000"/>
                  </a:schemeClr>
                </a:gs>
                <a:gs pos="100000">
                  <a:schemeClr val="bg1">
                    <a:lumMod val="50000"/>
                  </a:schemeClr>
                </a:gs>
              </a:gsLst>
              <a:path path="circle">
                <a:fillToRect l="100000" t="100000"/>
              </a:path>
              <a:tileRect r="-100000" b="-100000"/>
            </a:gradFill>
            <a:ln>
              <a:noFill/>
            </a:ln>
            <a:effectLst>
              <a:outerShdw blurRad="184150" dist="241300" dir="11520000" sx="110000" sy="110000" algn="ctr">
                <a:srgbClr val="000000">
                  <a:alpha val="18000"/>
                </a:srgbClr>
              </a:outerShdw>
            </a:effectLst>
            <a:sp3d extrusionH="190500" prstMaterial="matte">
              <a:bevelT w="0" h="0" prst="divot"/>
              <a:bevelB w="0" h="0"/>
            </a:sp3d>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de-DE" sz="1600" b="0" i="0" u="none" strike="noStrike" kern="1200" cap="none" spc="0" normalizeH="0" baseline="0" noProof="0">
                <a:ln>
                  <a:noFill/>
                </a:ln>
                <a:solidFill>
                  <a:schemeClr val="lt1"/>
                </a:solidFill>
                <a:effectLst/>
                <a:uLnTx/>
                <a:uFillTx/>
                <a:latin typeface="+mn-lt"/>
                <a:ea typeface="+mn-ea"/>
                <a:cs typeface="+mn-cs"/>
              </a:endParaRPr>
            </a:p>
          </p:txBody>
        </p:sp>
        <p:sp>
          <p:nvSpPr>
            <p:cNvPr id="10" name="Träne 9"/>
            <p:cNvSpPr/>
            <p:nvPr/>
          </p:nvSpPr>
          <p:spPr>
            <a:xfrm flipH="1" flipV="1">
              <a:off x="4329210" y="1061926"/>
              <a:ext cx="2184401" cy="2184400"/>
            </a:xfrm>
            <a:prstGeom prst="teardrop">
              <a:avLst/>
            </a:prstGeom>
            <a:gradFill flip="none" rotWithShape="1">
              <a:gsLst>
                <a:gs pos="0">
                  <a:schemeClr val="bg1">
                    <a:lumMod val="85000"/>
                  </a:schemeClr>
                </a:gs>
                <a:gs pos="84000">
                  <a:schemeClr val="bg1">
                    <a:lumMod val="75000"/>
                  </a:schemeClr>
                </a:gs>
                <a:gs pos="100000">
                  <a:schemeClr val="bg1">
                    <a:lumMod val="50000"/>
                  </a:schemeClr>
                </a:gs>
              </a:gsLst>
              <a:path path="circle">
                <a:fillToRect l="100000" t="100000"/>
              </a:path>
              <a:tileRect r="-100000" b="-100000"/>
            </a:gradFill>
            <a:ln>
              <a:noFill/>
            </a:ln>
            <a:effectLst>
              <a:outerShdw blurRad="184150" dist="241300" dir="11520000" sx="110000" sy="110000" algn="ctr">
                <a:srgbClr val="000000">
                  <a:alpha val="18000"/>
                </a:srgbClr>
              </a:outerShdw>
            </a:effectLst>
            <a:sp3d extrusionH="190500" prstMaterial="matte">
              <a:bevelT w="0" h="0" prst="divot"/>
              <a:bevelB w="0" h="0"/>
            </a:sp3d>
          </p:spPr>
          <p:style>
            <a:lnRef idx="2">
              <a:schemeClr val="accent1">
                <a:shade val="50000"/>
              </a:schemeClr>
            </a:lnRef>
            <a:fillRef idx="1">
              <a:schemeClr val="accent1"/>
            </a:fillRef>
            <a:effectRef idx="0">
              <a:schemeClr val="accent1"/>
            </a:effectRef>
            <a:fontRef idx="minor">
              <a:schemeClr val="lt1"/>
            </a:fontRef>
          </p:style>
          <p:txBody>
            <a:bodyPr lIns="0" tIns="0" rIns="0" bIns="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de-DE" sz="1600" b="0" i="0" u="none" strike="noStrike" kern="1200" cap="none" spc="0" normalizeH="0" baseline="0" noProof="0">
                <a:ln>
                  <a:noFill/>
                </a:ln>
                <a:solidFill>
                  <a:schemeClr val="lt1"/>
                </a:solidFill>
                <a:effectLst/>
                <a:uLnTx/>
                <a:uFillTx/>
                <a:latin typeface="+mn-lt"/>
                <a:ea typeface="+mn-ea"/>
                <a:cs typeface="+mn-cs"/>
              </a:endParaRPr>
            </a:p>
          </p:txBody>
        </p:sp>
      </p:grpSp>
      <p:sp>
        <p:nvSpPr>
          <p:cNvPr id="6148" name="Rectangle 5"/>
          <p:cNvSpPr/>
          <p:nvPr/>
        </p:nvSpPr>
        <p:spPr>
          <a:xfrm>
            <a:off x="184150" y="1497013"/>
            <a:ext cx="2787650" cy="1284287"/>
          </a:xfrm>
          <a:prstGeom prst="rect">
            <a:avLst/>
          </a:prstGeom>
          <a:noFill/>
          <a:ln w="12700">
            <a:noFill/>
          </a:ln>
        </p:spPr>
        <p:txBody>
          <a:bodyPr lIns="108000" tIns="108000" rIns="144000" bIns="72000"/>
          <a:lstStyle/>
          <a:p>
            <a:pPr lvl="0" eaLnBrk="1" latinLnBrk="0" hangingPunct="1">
              <a:lnSpc>
                <a:spcPts val="3000"/>
              </a:lnSpc>
              <a:spcBef>
                <a:spcPct val="0"/>
              </a:spcBef>
              <a:buClr>
                <a:srgbClr val="292929"/>
              </a:buClr>
              <a:buNone/>
            </a:pPr>
            <a:r>
              <a:rPr lang="zh-CN" altLang="en-US" dirty="0">
                <a:solidFill>
                  <a:srgbClr val="FF0000"/>
                </a:solidFill>
                <a:latin typeface="Times New Roman" panose="02020603050405020304" pitchFamily="18" charset="0"/>
                <a:ea typeface="宋体" panose="02010600030101010101" pitchFamily="2" charset="-122"/>
              </a:rPr>
              <a:t>经典算法将会</a:t>
            </a:r>
            <a:endParaRPr lang="en-US" altLang="zh-CN" dirty="0">
              <a:solidFill>
                <a:srgbClr val="FF0000"/>
              </a:solidFill>
              <a:latin typeface="Times New Roman" panose="02020603050405020304" pitchFamily="18" charset="0"/>
              <a:ea typeface="宋体" panose="02010600030101010101" pitchFamily="2" charset="-122"/>
            </a:endParaRPr>
          </a:p>
          <a:p>
            <a:pPr lvl="0" eaLnBrk="1" latinLnBrk="0" hangingPunct="1">
              <a:lnSpc>
                <a:spcPts val="3000"/>
              </a:lnSpc>
              <a:spcBef>
                <a:spcPct val="0"/>
              </a:spcBef>
              <a:buClr>
                <a:srgbClr val="292929"/>
              </a:buClr>
              <a:buNone/>
            </a:pPr>
            <a:r>
              <a:rPr lang="zh-CN" altLang="en-US" dirty="0">
                <a:solidFill>
                  <a:srgbClr val="FF0000"/>
                </a:solidFill>
                <a:latin typeface="Times New Roman" panose="02020603050405020304" pitchFamily="18" charset="0"/>
                <a:ea typeface="宋体" panose="02010600030101010101" pitchFamily="2" charset="-122"/>
              </a:rPr>
              <a:t>成为你今后程</a:t>
            </a:r>
            <a:endParaRPr lang="en-US" altLang="zh-CN" dirty="0">
              <a:solidFill>
                <a:srgbClr val="FF0000"/>
              </a:solidFill>
              <a:latin typeface="Times New Roman" panose="02020603050405020304" pitchFamily="18" charset="0"/>
              <a:ea typeface="宋体" panose="02010600030101010101" pitchFamily="2" charset="-122"/>
            </a:endParaRPr>
          </a:p>
          <a:p>
            <a:pPr lvl="0" eaLnBrk="1" latinLnBrk="0" hangingPunct="1">
              <a:lnSpc>
                <a:spcPts val="3000"/>
              </a:lnSpc>
              <a:spcBef>
                <a:spcPct val="0"/>
              </a:spcBef>
              <a:buClr>
                <a:srgbClr val="292929"/>
              </a:buClr>
              <a:buNone/>
            </a:pPr>
            <a:r>
              <a:rPr lang="zh-CN" altLang="en-US" dirty="0">
                <a:solidFill>
                  <a:srgbClr val="FF0000"/>
                </a:solidFill>
                <a:latin typeface="Times New Roman" panose="02020603050405020304" pitchFamily="18" charset="0"/>
                <a:ea typeface="宋体" panose="02010600030101010101" pitchFamily="2" charset="-122"/>
              </a:rPr>
              <a:t>序设计的基石！</a:t>
            </a:r>
            <a:endParaRPr lang="zh-CN" altLang="x-none" dirty="0">
              <a:solidFill>
                <a:srgbClr val="FF0000"/>
              </a:solidFill>
              <a:latin typeface="Times New Roman" panose="02020603050405020304" pitchFamily="18" charset="0"/>
              <a:ea typeface="宋体" panose="02010600030101010101" pitchFamily="2" charset="-122"/>
            </a:endParaRPr>
          </a:p>
        </p:txBody>
      </p:sp>
      <p:sp>
        <p:nvSpPr>
          <p:cNvPr id="6149" name="Rectangle 5"/>
          <p:cNvSpPr/>
          <p:nvPr/>
        </p:nvSpPr>
        <p:spPr>
          <a:xfrm>
            <a:off x="6203950" y="1497013"/>
            <a:ext cx="2787650" cy="1081087"/>
          </a:xfrm>
          <a:prstGeom prst="rect">
            <a:avLst/>
          </a:prstGeom>
          <a:noFill/>
          <a:ln w="12700">
            <a:noFill/>
          </a:ln>
        </p:spPr>
        <p:txBody>
          <a:bodyPr lIns="108000" tIns="108000" rIns="144000" bIns="72000"/>
          <a:lstStyle/>
          <a:p>
            <a:pPr lvl="0" eaLnBrk="1" latinLnBrk="0" hangingPunct="1">
              <a:lnSpc>
                <a:spcPts val="3000"/>
              </a:lnSpc>
              <a:spcBef>
                <a:spcPct val="0"/>
              </a:spcBef>
              <a:buClr>
                <a:srgbClr val="292929"/>
              </a:buClr>
              <a:buNone/>
            </a:pPr>
            <a:r>
              <a:rPr lang="" altLang="en-US" dirty="0">
                <a:latin typeface="宋体" panose="02010600030101010101" pitchFamily="2" charset="-122"/>
                <a:ea typeface="宋体" panose="02010600030101010101" pitchFamily="2" charset="-122"/>
              </a:rPr>
              <a:t>正确理解基本概念是学习知识的基础</a:t>
            </a:r>
            <a:endParaRPr lang="" altLang="x-none" dirty="0">
              <a:latin typeface="宋体" panose="02010600030101010101" pitchFamily="2" charset="-122"/>
              <a:ea typeface="宋体" panose="02010600030101010101" pitchFamily="2" charset="-122"/>
            </a:endParaRPr>
          </a:p>
        </p:txBody>
      </p:sp>
      <p:sp>
        <p:nvSpPr>
          <p:cNvPr id="6150" name="Rectangle 3"/>
          <p:cNvSpPr txBox="1"/>
          <p:nvPr/>
        </p:nvSpPr>
        <p:spPr>
          <a:xfrm>
            <a:off x="228600" y="147638"/>
            <a:ext cx="8686800" cy="760412"/>
          </a:xfrm>
          <a:prstGeom prst="rect">
            <a:avLst/>
          </a:prstGeom>
          <a:noFill/>
          <a:ln w="9525">
            <a:noFill/>
          </a:ln>
        </p:spPr>
        <p:txBody>
          <a:bodyPr/>
          <a:lstStyle/>
          <a:p>
            <a:pPr lvl="0" eaLnBrk="1" latinLnBrk="0" hangingPunct="1">
              <a:spcBef>
                <a:spcPct val="0"/>
              </a:spcBef>
              <a:buNone/>
            </a:pPr>
            <a:r>
              <a:rPr lang="zh-CN" altLang="en-US" sz="3600" dirty="0">
                <a:solidFill>
                  <a:srgbClr val="000099"/>
                </a:solidFill>
                <a:latin typeface="Arial" panose="020B0604020202020204" pitchFamily="34" charset="0"/>
                <a:ea typeface="黑体" panose="02010609060101010101" pitchFamily="49" charset="-122"/>
              </a:rPr>
              <a:t>新疆大学精品课程</a:t>
            </a:r>
            <a:r>
              <a:rPr lang="en-US" altLang="zh-CN" sz="3600" dirty="0">
                <a:solidFill>
                  <a:srgbClr val="000099"/>
                </a:solidFill>
                <a:latin typeface="Adobe 黑体 Std R"/>
                <a:ea typeface="黑体" panose="02010609060101010101" pitchFamily="49" charset="-122"/>
              </a:rPr>
              <a:t>——</a:t>
            </a:r>
            <a:r>
              <a:rPr lang="zh-CN" altLang="en-US" sz="3600" dirty="0">
                <a:solidFill>
                  <a:srgbClr val="000099"/>
                </a:solidFill>
                <a:latin typeface="Arial" panose="020B0604020202020204" pitchFamily="34" charset="0"/>
                <a:ea typeface="黑体" panose="02010609060101010101" pitchFamily="49" charset="-122"/>
              </a:rPr>
              <a:t>数据结构学习方法</a:t>
            </a:r>
            <a:endParaRPr lang="zh-CN" altLang="en-US" sz="3600" b="0" dirty="0">
              <a:solidFill>
                <a:srgbClr val="000099"/>
              </a:solidFill>
              <a:latin typeface="Arial" panose="020B0604020202020204" pitchFamily="34" charset="0"/>
              <a:ea typeface="黑体" panose="02010609060101010101" pitchFamily="49" charset="-122"/>
            </a:endParaRPr>
          </a:p>
        </p:txBody>
      </p:sp>
      <p:sp>
        <p:nvSpPr>
          <p:cNvPr id="857099" name="Text Box 11"/>
          <p:cNvSpPr txBox="1">
            <a:spLocks noChangeArrowheads="1"/>
          </p:cNvSpPr>
          <p:nvPr/>
        </p:nvSpPr>
        <p:spPr bwMode="auto">
          <a:xfrm>
            <a:off x="2843213" y="2133600"/>
            <a:ext cx="1423467" cy="905505"/>
          </a:xfrm>
          <a:prstGeom prst="rect">
            <a:avLst/>
          </a:prstGeom>
          <a:noFill/>
          <a:ln w="9525" algn="ctr">
            <a:noFill/>
            <a:miter lim="800000"/>
          </a:ln>
          <a:effectLst/>
        </p:spPr>
        <p:txBody>
          <a:bodyPr wrap="none" lIns="92075" tIns="46038" rIns="92075" bIns="46038">
            <a:spAutoFit/>
            <a:scene3d>
              <a:camera prst="orthographicFront"/>
              <a:lightRig rig="threePt" dir="t"/>
            </a:scene3d>
          </a:bodyPr>
          <a:lstStyle/>
          <a:p>
            <a:pPr marL="342900" marR="0" lvl="0" indent="-342900" algn="l" defTabSz="914400" rtl="0" eaLnBrk="1" fontAlgn="base" latinLnBrk="1" hangingPunct="1">
              <a:lnSpc>
                <a:spcPct val="100000"/>
              </a:lnSpc>
              <a:spcBef>
                <a:spcPct val="20000"/>
              </a:spcBef>
              <a:spcAft>
                <a:spcPct val="0"/>
              </a:spcAft>
              <a:buClrTx/>
              <a:buSzTx/>
              <a:buFontTx/>
              <a:buNone/>
              <a:defRPr/>
            </a:pPr>
            <a:r>
              <a:rPr kumimoji="1" lang="zh-CN" alt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宋体" panose="02010600030101010101" pitchFamily="2" charset="-122"/>
                <a:ea typeface="宋体" panose="02010600030101010101" pitchFamily="2" charset="-122"/>
                <a:cs typeface="+mn-cs"/>
              </a:rPr>
              <a:t>注重经典</a:t>
            </a:r>
          </a:p>
          <a:p>
            <a:pPr marL="342900" marR="0" lvl="0" indent="-342900" algn="l" defTabSz="914400" rtl="0" eaLnBrk="1" fontAlgn="base" latinLnBrk="1" hangingPunct="1">
              <a:lnSpc>
                <a:spcPct val="100000"/>
              </a:lnSpc>
              <a:spcBef>
                <a:spcPct val="20000"/>
              </a:spcBef>
              <a:spcAft>
                <a:spcPct val="0"/>
              </a:spcAft>
              <a:buClrTx/>
              <a:buSzTx/>
              <a:buFontTx/>
              <a:buNone/>
              <a:defRPr/>
            </a:pPr>
            <a:r>
              <a:rPr kumimoji="1" lang="zh-CN" alt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宋体" panose="02010600030101010101" pitchFamily="2" charset="-122"/>
                <a:ea typeface="宋体" panose="02010600030101010101" pitchFamily="2" charset="-122"/>
                <a:cs typeface="+mn-cs"/>
              </a:rPr>
              <a:t>算法学习</a:t>
            </a:r>
          </a:p>
        </p:txBody>
      </p:sp>
      <p:sp>
        <p:nvSpPr>
          <p:cNvPr id="857100" name="Text Box 12"/>
          <p:cNvSpPr txBox="1">
            <a:spLocks noChangeArrowheads="1"/>
          </p:cNvSpPr>
          <p:nvPr/>
        </p:nvSpPr>
        <p:spPr bwMode="auto">
          <a:xfrm>
            <a:off x="3563938" y="3933825"/>
            <a:ext cx="1423467" cy="905505"/>
          </a:xfrm>
          <a:prstGeom prst="rect">
            <a:avLst/>
          </a:prstGeom>
          <a:noFill/>
          <a:ln w="9525" algn="ctr">
            <a:noFill/>
            <a:miter lim="800000"/>
          </a:ln>
          <a:effectLst/>
        </p:spPr>
        <p:txBody>
          <a:bodyPr wrap="none" lIns="92075" tIns="46038" rIns="92075" bIns="46038">
            <a:spAutoFit/>
            <a:scene3d>
              <a:camera prst="orthographicFront"/>
              <a:lightRig rig="threePt" dir="t"/>
            </a:scene3d>
          </a:bodyPr>
          <a:lstStyle/>
          <a:p>
            <a:pPr marL="342900" marR="0" lvl="0" indent="-342900" algn="l" defTabSz="914400" rtl="0" eaLnBrk="1" fontAlgn="base" latinLnBrk="1" hangingPunct="1">
              <a:lnSpc>
                <a:spcPct val="100000"/>
              </a:lnSpc>
              <a:spcBef>
                <a:spcPct val="20000"/>
              </a:spcBef>
              <a:spcAft>
                <a:spcPct val="0"/>
              </a:spcAft>
              <a:buClrTx/>
              <a:buSzTx/>
              <a:buFontTx/>
              <a:buNone/>
              <a:defRPr/>
            </a:pPr>
            <a:r>
              <a:rPr kumimoji="1" lang="zh-CN" alt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宋体" panose="02010600030101010101" pitchFamily="2" charset="-122"/>
                <a:ea typeface="宋体" panose="02010600030101010101" pitchFamily="2" charset="-122"/>
                <a:cs typeface="+mn-cs"/>
              </a:rPr>
              <a:t>加强程序</a:t>
            </a:r>
          </a:p>
          <a:p>
            <a:pPr marL="342900" marR="0" lvl="0" indent="-342900" algn="l" defTabSz="914400" rtl="0" eaLnBrk="1" fontAlgn="base" latinLnBrk="1" hangingPunct="1">
              <a:lnSpc>
                <a:spcPct val="100000"/>
              </a:lnSpc>
              <a:spcBef>
                <a:spcPct val="20000"/>
              </a:spcBef>
              <a:spcAft>
                <a:spcPct val="0"/>
              </a:spcAft>
              <a:buClrTx/>
              <a:buSzTx/>
              <a:buFontTx/>
              <a:buNone/>
              <a:defRPr/>
            </a:pPr>
            <a:r>
              <a:rPr kumimoji="1" lang="zh-CN" altLang="en-US" sz="24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宋体" panose="02010600030101010101" pitchFamily="2" charset="-122"/>
                <a:ea typeface="宋体" panose="02010600030101010101" pitchFamily="2" charset="-122"/>
                <a:cs typeface="+mn-cs"/>
              </a:rPr>
              <a:t>设计训练</a:t>
            </a:r>
          </a:p>
        </p:txBody>
      </p:sp>
      <p:sp>
        <p:nvSpPr>
          <p:cNvPr id="15" name="Text Box 11"/>
          <p:cNvSpPr txBox="1">
            <a:spLocks noChangeArrowheads="1"/>
          </p:cNvSpPr>
          <p:nvPr/>
        </p:nvSpPr>
        <p:spPr bwMode="auto">
          <a:xfrm>
            <a:off x="4852312" y="2158850"/>
            <a:ext cx="1219886" cy="770084"/>
          </a:xfrm>
          <a:prstGeom prst="rect">
            <a:avLst/>
          </a:prstGeom>
          <a:noFill/>
          <a:ln w="9525" algn="ctr">
            <a:noFill/>
            <a:miter lim="800000"/>
          </a:ln>
          <a:effectLst/>
        </p:spPr>
        <p:txBody>
          <a:bodyPr wrap="none" lIns="92075" tIns="46038" rIns="92075" bIns="46038">
            <a:spAutoFit/>
            <a:scene3d>
              <a:camera prst="orthographicFront">
                <a:rot lat="0" lon="0" rev="0"/>
              </a:camera>
              <a:lightRig rig="threePt" dir="t"/>
            </a:scene3d>
          </a:bodyPr>
          <a:lstStyle/>
          <a:p>
            <a:pPr marL="342900" marR="0" lvl="0" indent="-342900" algn="l" defTabSz="914400" rtl="0" eaLnBrk="1" fontAlgn="base" latinLnBrk="1" hangingPunct="1">
              <a:lnSpc>
                <a:spcPct val="100000"/>
              </a:lnSpc>
              <a:spcBef>
                <a:spcPct val="20000"/>
              </a:spcBef>
              <a:spcAft>
                <a:spcPct val="0"/>
              </a:spcAft>
              <a:buClrTx/>
              <a:buSzTx/>
              <a:buFontTx/>
              <a:buNone/>
              <a:defRPr/>
            </a:pPr>
            <a:r>
              <a:rPr kumimoji="1" lang="zh-CN" altLang="en-US" sz="20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宋体" panose="02010600030101010101" pitchFamily="2" charset="-122"/>
                <a:ea typeface="宋体" panose="02010600030101010101" pitchFamily="2" charset="-122"/>
                <a:cs typeface="+mn-cs"/>
              </a:rPr>
              <a:t>理解基  </a:t>
            </a:r>
            <a:endParaRPr kumimoji="1" lang="en-US" altLang="zh-CN" sz="20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宋体" panose="02010600030101010101" pitchFamily="2" charset="-122"/>
              <a:ea typeface="宋体" panose="02010600030101010101" pitchFamily="2" charset="-122"/>
              <a:cs typeface="+mn-cs"/>
            </a:endParaRPr>
          </a:p>
          <a:p>
            <a:pPr marL="342900" marR="0" lvl="0" indent="-342900" algn="l" defTabSz="914400" rtl="0" eaLnBrk="1" fontAlgn="base" latinLnBrk="1" hangingPunct="1">
              <a:lnSpc>
                <a:spcPct val="100000"/>
              </a:lnSpc>
              <a:spcBef>
                <a:spcPct val="20000"/>
              </a:spcBef>
              <a:spcAft>
                <a:spcPct val="0"/>
              </a:spcAft>
              <a:buClrTx/>
              <a:buSzTx/>
              <a:buFontTx/>
              <a:buNone/>
              <a:defRPr/>
            </a:pPr>
            <a:r>
              <a:rPr kumimoji="1" lang="zh-CN" altLang="en-US" sz="2000" b="1" i="0" u="none" strike="noStrike" kern="1200" cap="none" spc="0" normalizeH="0" baseline="0" noProof="0" dirty="0">
                <a:ln>
                  <a:noFill/>
                </a:ln>
                <a:solidFill>
                  <a:schemeClr val="tx1"/>
                </a:solidFill>
                <a:effectLst>
                  <a:outerShdw blurRad="38100" dist="38100" dir="2700000" algn="tl">
                    <a:srgbClr val="000000">
                      <a:alpha val="43137"/>
                    </a:srgbClr>
                  </a:outerShdw>
                </a:effectLst>
                <a:uLnTx/>
                <a:uFillTx/>
                <a:latin typeface="宋体" panose="02010600030101010101" pitchFamily="2" charset="-122"/>
                <a:ea typeface="宋体" panose="02010600030101010101" pitchFamily="2" charset="-122"/>
                <a:cs typeface="+mn-cs"/>
              </a:rPr>
              <a:t>本概念  </a:t>
            </a:r>
          </a:p>
        </p:txBody>
      </p:sp>
    </p:spTree>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40</a:t>
            </a:fld>
            <a:endParaRPr lang="en-US" altLang="ko-KR" sz="2000" b="0" dirty="0">
              <a:solidFill>
                <a:schemeClr val="accent2"/>
              </a:solidFill>
            </a:endParaRPr>
          </a:p>
        </p:txBody>
      </p:sp>
      <p:sp>
        <p:nvSpPr>
          <p:cNvPr id="4403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44036" name="Rectangle 4"/>
          <p:cNvSpPr/>
          <p:nvPr/>
        </p:nvSpPr>
        <p:spPr>
          <a:xfrm>
            <a:off x="755650" y="2095500"/>
            <a:ext cx="4679950" cy="457200"/>
          </a:xfrm>
          <a:prstGeom prst="rect">
            <a:avLst/>
          </a:prstGeom>
          <a:noFill/>
          <a:ln w="9525">
            <a:noFill/>
          </a:ln>
        </p:spPr>
        <p:txBody>
          <a:bodyPr>
            <a:spAutoFit/>
          </a:bodyPr>
          <a:lstStyle/>
          <a:p>
            <a:pPr lvl="0" eaLnBrk="1" latinLnBrk="0" hangingPunct="1">
              <a:spcBef>
                <a:spcPct val="0"/>
              </a:spcBef>
              <a:buClr>
                <a:srgbClr val="00FF00"/>
              </a:buClr>
              <a:buFont typeface="Wingdings" panose="05000000000000000000" pitchFamily="2" charset="2"/>
              <a:buNone/>
            </a:pPr>
            <a:r>
              <a:rPr lang="zh-CN" altLang="en-US" dirty="0">
                <a:solidFill>
                  <a:schemeClr val="folHlink"/>
                </a:solidFill>
                <a:latin typeface="宋体" panose="02010600030101010101" pitchFamily="2" charset="-122"/>
                <a:ea typeface="宋体" panose="02010600030101010101" pitchFamily="2" charset="-122"/>
              </a:rPr>
              <a:t>结论</a:t>
            </a:r>
          </a:p>
        </p:txBody>
      </p:sp>
      <p:sp>
        <p:nvSpPr>
          <p:cNvPr id="421973" name="Rectangle 85"/>
          <p:cNvSpPr/>
          <p:nvPr/>
        </p:nvSpPr>
        <p:spPr>
          <a:xfrm>
            <a:off x="666750" y="2492375"/>
            <a:ext cx="8153400" cy="3889375"/>
          </a:xfrm>
          <a:prstGeom prst="rect">
            <a:avLst/>
          </a:prstGeom>
          <a:noFill/>
          <a:ln w="9525">
            <a:noFill/>
          </a:ln>
        </p:spPr>
        <p:txBody>
          <a:bodyPr>
            <a:spAutoFit/>
          </a:bodyPr>
          <a:lstStyle/>
          <a:p>
            <a:pPr lvl="0" algn="just" eaLnBrk="0" latinLnBrk="0" hangingPunct="0">
              <a:lnSpc>
                <a:spcPct val="130000"/>
              </a:lnSpc>
              <a:spcBef>
                <a:spcPct val="0"/>
              </a:spcBef>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 对于无向图的邻接表来说，一条边对应两个单链</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表结点，邻接表结点总数是边数的</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倍。</a:t>
            </a:r>
          </a:p>
          <a:p>
            <a:pPr lvl="0" algn="just" eaLnBrk="0" latinLnBrk="0" hangingPunct="0">
              <a:lnSpc>
                <a:spcPct val="130000"/>
              </a:lnSpc>
              <a:spcBef>
                <a:spcPct val="0"/>
              </a:spcBef>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 在无向图的邻接表中，各顶点对应的单链表的结</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点数（不算表头结点）就等于该顶点的度数。</a:t>
            </a:r>
          </a:p>
          <a:p>
            <a:pPr lvl="0" algn="just" eaLnBrk="0" latinLnBrk="0" hangingPunct="0">
              <a:lnSpc>
                <a:spcPct val="130000"/>
              </a:lnSpc>
              <a:spcBef>
                <a:spcPct val="0"/>
              </a:spcBef>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 在有向图邻接表中，一条弧对应一个表结点，表</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结点的数目和弧的数目相同。</a:t>
            </a:r>
          </a:p>
          <a:p>
            <a:pPr lvl="0" algn="just" eaLnBrk="0" latinLnBrk="0" hangingPunct="0">
              <a:lnSpc>
                <a:spcPct val="130000"/>
              </a:lnSpc>
              <a:spcBef>
                <a:spcPct val="0"/>
              </a:spcBef>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 在有向图邻接表中，单链表的结点数就等于相应</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顶点的出度数。</a:t>
            </a:r>
          </a:p>
        </p:txBody>
      </p:sp>
      <p:sp>
        <p:nvSpPr>
          <p:cNvPr id="44038" name="Rectangle 86"/>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4039" name="Rectangle 87"/>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邻接链表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421973">
                                            <p:txEl>
                                              <p:pRg st="0" end="0"/>
                                            </p:txEl>
                                          </p:spTgt>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2000"/>
                                  </p:stCondLst>
                                  <p:childTnLst>
                                    <p:set>
                                      <p:cBhvr>
                                        <p:cTn id="9" dur="1" fill="hold">
                                          <p:stCondLst>
                                            <p:cond delay="0"/>
                                          </p:stCondLst>
                                        </p:cTn>
                                        <p:tgtEl>
                                          <p:spTgt spid="421973">
                                            <p:txEl>
                                              <p:pRg st="1" end="1"/>
                                            </p:txEl>
                                          </p:spTgt>
                                        </p:tgtEl>
                                        <p:attrNameLst>
                                          <p:attrName>style.visibility</p:attrName>
                                        </p:attrNameLst>
                                      </p:cBhvr>
                                      <p:to>
                                        <p:strVal val="visible"/>
                                      </p:to>
                                    </p:set>
                                  </p:childTnLst>
                                </p:cTn>
                              </p:par>
                            </p:childTnLst>
                          </p:cTn>
                        </p:par>
                        <p:par>
                          <p:cTn id="10" fill="hold">
                            <p:stCondLst>
                              <p:cond delay="2000"/>
                            </p:stCondLst>
                            <p:childTnLst>
                              <p:par>
                                <p:cTn id="11" presetID="1" presetClass="entr" presetSubtype="0" fill="hold" nodeType="afterEffect">
                                  <p:stCondLst>
                                    <p:cond delay="2000"/>
                                  </p:stCondLst>
                                  <p:childTnLst>
                                    <p:set>
                                      <p:cBhvr>
                                        <p:cTn id="12" dur="1" fill="hold">
                                          <p:stCondLst>
                                            <p:cond delay="0"/>
                                          </p:stCondLst>
                                        </p:cTn>
                                        <p:tgtEl>
                                          <p:spTgt spid="421973">
                                            <p:txEl>
                                              <p:pRg st="2" end="2"/>
                                            </p:txEl>
                                          </p:spTgt>
                                        </p:tgtEl>
                                        <p:attrNameLst>
                                          <p:attrName>style.visibility</p:attrName>
                                        </p:attrNameLst>
                                      </p:cBhvr>
                                      <p:to>
                                        <p:strVal val="visible"/>
                                      </p:to>
                                    </p:set>
                                  </p:childTnLst>
                                </p:cTn>
                              </p:par>
                            </p:childTnLst>
                          </p:cTn>
                        </p:par>
                        <p:par>
                          <p:cTn id="13" fill="hold">
                            <p:stCondLst>
                              <p:cond delay="4000"/>
                            </p:stCondLst>
                            <p:childTnLst>
                              <p:par>
                                <p:cTn id="14" presetID="1" presetClass="entr" presetSubtype="0" fill="hold" nodeType="afterEffect">
                                  <p:stCondLst>
                                    <p:cond delay="2000"/>
                                  </p:stCondLst>
                                  <p:childTnLst>
                                    <p:set>
                                      <p:cBhvr>
                                        <p:cTn id="15" dur="1" fill="hold">
                                          <p:stCondLst>
                                            <p:cond delay="0"/>
                                          </p:stCondLst>
                                        </p:cTn>
                                        <p:tgtEl>
                                          <p:spTgt spid="42197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41</a:t>
            </a:fld>
            <a:endParaRPr lang="en-US" altLang="ko-KR" sz="2000" b="0" dirty="0">
              <a:solidFill>
                <a:schemeClr val="accent2"/>
              </a:solidFill>
            </a:endParaRPr>
          </a:p>
        </p:txBody>
      </p:sp>
      <p:sp>
        <p:nvSpPr>
          <p:cNvPr id="4505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7.1 </a:t>
            </a:r>
            <a:r>
              <a:rPr lang="zh-CN" altLang="en-US" sz="3600" dirty="0">
                <a:solidFill>
                  <a:srgbClr val="000099"/>
                </a:solidFill>
                <a:latin typeface="黑体" panose="02010609060101010101" pitchFamily="49" charset="-122"/>
                <a:ea typeface="黑体" panose="02010609060101010101" pitchFamily="49" charset="-122"/>
              </a:rPr>
              <a:t>图的基本概念和存储结构</a:t>
            </a:r>
          </a:p>
        </p:txBody>
      </p:sp>
      <p:sp>
        <p:nvSpPr>
          <p:cNvPr id="45060" name="Rectangle 4"/>
          <p:cNvSpPr/>
          <p:nvPr/>
        </p:nvSpPr>
        <p:spPr>
          <a:xfrm>
            <a:off x="755650" y="2095500"/>
            <a:ext cx="4679950" cy="457200"/>
          </a:xfrm>
          <a:prstGeom prst="rect">
            <a:avLst/>
          </a:prstGeom>
          <a:noFill/>
          <a:ln w="9525">
            <a:noFill/>
          </a:ln>
        </p:spPr>
        <p:txBody>
          <a:bodyPr>
            <a:spAutoFit/>
          </a:bodyPr>
          <a:lstStyle/>
          <a:p>
            <a:pPr lvl="0" eaLnBrk="1" latinLnBrk="0" hangingPunct="1">
              <a:spcBef>
                <a:spcPct val="0"/>
              </a:spcBef>
              <a:buClr>
                <a:srgbClr val="00FF00"/>
              </a:buClr>
              <a:buFont typeface="Wingdings" panose="05000000000000000000" pitchFamily="2" charset="2"/>
              <a:buNone/>
            </a:pPr>
            <a:r>
              <a:rPr lang="zh-CN" altLang="en-US" dirty="0">
                <a:solidFill>
                  <a:schemeClr val="folHlink"/>
                </a:solidFill>
                <a:latin typeface="宋体" panose="02010600030101010101" pitchFamily="2" charset="-122"/>
                <a:ea typeface="宋体" panose="02010600030101010101" pitchFamily="2" charset="-122"/>
              </a:rPr>
              <a:t>结论</a:t>
            </a:r>
          </a:p>
        </p:txBody>
      </p:sp>
      <p:sp>
        <p:nvSpPr>
          <p:cNvPr id="423942" name="Rectangle 6"/>
          <p:cNvSpPr/>
          <p:nvPr/>
        </p:nvSpPr>
        <p:spPr>
          <a:xfrm>
            <a:off x="665163" y="2493963"/>
            <a:ext cx="8153400" cy="4364037"/>
          </a:xfrm>
          <a:prstGeom prst="rect">
            <a:avLst/>
          </a:prstGeom>
          <a:noFill/>
          <a:ln w="9525">
            <a:noFill/>
          </a:ln>
        </p:spPr>
        <p:txBody>
          <a:bodyPr>
            <a:spAutoFit/>
          </a:bodyPr>
          <a:lstStyle/>
          <a:p>
            <a:pPr lvl="0" algn="just" eaLnBrk="0" latinLnBrk="0" hangingPunct="0">
              <a:lnSpc>
                <a:spcPct val="130000"/>
              </a:lnSpc>
              <a:spcBef>
                <a:spcPct val="0"/>
              </a:spcBef>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 要求有向图中某顶点的入度数，需扫视邻接表的</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所有单链表，统计与顶点标号相应的结点个数。</a:t>
            </a:r>
          </a:p>
          <a:p>
            <a:pPr lvl="0" algn="just" eaLnBrk="0" latinLnBrk="0" hangingPunct="0">
              <a:lnSpc>
                <a:spcPct val="130000"/>
              </a:lnSpc>
              <a:spcBef>
                <a:spcPct val="0"/>
              </a:spcBef>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 建立的邻接表不是唯一的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与键盘输入边的顺序</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有关，输入的边的顺序不同，则得到的链表也不</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同。</a:t>
            </a:r>
          </a:p>
          <a:p>
            <a:pPr lvl="0" algn="just" eaLnBrk="0" latinLnBrk="0" hangingPunct="0">
              <a:lnSpc>
                <a:spcPct val="130000"/>
              </a:lnSpc>
              <a:spcBef>
                <a:spcPct val="0"/>
              </a:spcBef>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 在邻接表中容易找任一顶点的第一个邻接点和下</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一个邻接点，但要判定任意两顶点之间是否有边</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或弧，则需搜索第</a:t>
            </a:r>
            <a:r>
              <a:rPr lang="en-US" altLang="zh-CN" dirty="0">
                <a:latin typeface="宋体" panose="02010600030101010101" pitchFamily="2" charset="-122"/>
                <a:ea typeface="宋体" panose="02010600030101010101" pitchFamily="2" charset="-122"/>
              </a:rPr>
              <a:t>i</a:t>
            </a:r>
            <a:r>
              <a:rPr lang="zh-CN" altLang="en-US" dirty="0">
                <a:latin typeface="宋体" panose="02010600030101010101" pitchFamily="2" charset="-122"/>
                <a:ea typeface="宋体" panose="02010600030101010101" pitchFamily="2" charset="-122"/>
              </a:rPr>
              <a:t>个或第</a:t>
            </a:r>
            <a:r>
              <a:rPr lang="en-US" altLang="zh-CN" dirty="0">
                <a:latin typeface="宋体" panose="02010600030101010101" pitchFamily="2" charset="-122"/>
                <a:ea typeface="宋体" panose="02010600030101010101" pitchFamily="2" charset="-122"/>
              </a:rPr>
              <a:t>j</a:t>
            </a:r>
            <a:r>
              <a:rPr lang="zh-CN" altLang="en-US" dirty="0">
                <a:latin typeface="宋体" panose="02010600030101010101" pitchFamily="2" charset="-122"/>
                <a:ea typeface="宋体" panose="02010600030101010101" pitchFamily="2" charset="-122"/>
              </a:rPr>
              <a:t>个链表，不及邻接矩</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    阵方便。</a:t>
            </a:r>
          </a:p>
        </p:txBody>
      </p:sp>
      <p:sp>
        <p:nvSpPr>
          <p:cNvPr id="45062" name="Rectangle 7"/>
          <p:cNvSpPr/>
          <p:nvPr/>
        </p:nvSpPr>
        <p:spPr>
          <a:xfrm>
            <a:off x="182563" y="1919288"/>
            <a:ext cx="8780462"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5063" name="Rectangle 8"/>
          <p:cNvSpPr/>
          <p:nvPr/>
        </p:nvSpPr>
        <p:spPr>
          <a:xfrm>
            <a:off x="381000" y="1447800"/>
            <a:ext cx="4695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图的存储结构</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邻接链表</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423942">
                                            <p:txEl>
                                              <p:pRg st="0" end="0"/>
                                            </p:txEl>
                                          </p:spTgt>
                                        </p:tgtEl>
                                        <p:attrNameLst>
                                          <p:attrName>style.visibility</p:attrName>
                                        </p:attrNameLst>
                                      </p:cBhvr>
                                      <p:to>
                                        <p:strVal val="visible"/>
                                      </p:to>
                                    </p:set>
                                  </p:childTnLst>
                                </p:cTn>
                              </p:par>
                              <p:par>
                                <p:cTn id="7" presetID="1" presetClass="entr" presetSubtype="0" fill="hold" nodeType="withEffect">
                                  <p:stCondLst>
                                    <p:cond delay="2000"/>
                                  </p:stCondLst>
                                  <p:childTnLst>
                                    <p:set>
                                      <p:cBhvr>
                                        <p:cTn id="8" dur="1" fill="hold">
                                          <p:stCondLst>
                                            <p:cond delay="0"/>
                                          </p:stCondLst>
                                        </p:cTn>
                                        <p:tgtEl>
                                          <p:spTgt spid="423942">
                                            <p:txEl>
                                              <p:pRg st="1" end="1"/>
                                            </p:txEl>
                                          </p:spTgt>
                                        </p:tgtEl>
                                        <p:attrNameLst>
                                          <p:attrName>style.visibility</p:attrName>
                                        </p:attrNameLst>
                                      </p:cBhvr>
                                      <p:to>
                                        <p:strVal val="visible"/>
                                      </p:to>
                                    </p:set>
                                  </p:childTnLst>
                                </p:cTn>
                              </p:par>
                              <p:par>
                                <p:cTn id="9" presetID="1" presetClass="entr" presetSubtype="0" fill="hold" nodeType="withEffect">
                                  <p:stCondLst>
                                    <p:cond delay="2000"/>
                                  </p:stCondLst>
                                  <p:childTnLst>
                                    <p:set>
                                      <p:cBhvr>
                                        <p:cTn id="10" dur="1" fill="hold">
                                          <p:stCondLst>
                                            <p:cond delay="0"/>
                                          </p:stCondLst>
                                        </p:cTn>
                                        <p:tgtEl>
                                          <p:spTgt spid="4239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42</a:t>
            </a:fld>
            <a:endParaRPr lang="en-US" altLang="ko-KR" sz="2000" b="0" dirty="0">
              <a:solidFill>
                <a:schemeClr val="accent2"/>
              </a:solidFill>
            </a:endParaRPr>
          </a:p>
        </p:txBody>
      </p:sp>
      <p:sp>
        <p:nvSpPr>
          <p:cNvPr id="4608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 </a:t>
            </a:r>
            <a:r>
              <a:rPr lang="zh-CN" altLang="en-US" sz="3600" dirty="0">
                <a:solidFill>
                  <a:srgbClr val="000099"/>
                </a:solidFill>
                <a:latin typeface="黑体" panose="02010609060101010101" pitchFamily="49" charset="-122"/>
                <a:ea typeface="黑体" panose="02010609060101010101" pitchFamily="49" charset="-122"/>
              </a:rPr>
              <a:t>图的遍历</a:t>
            </a:r>
          </a:p>
        </p:txBody>
      </p:sp>
      <p:sp>
        <p:nvSpPr>
          <p:cNvPr id="46084" name="Text Box 6"/>
          <p:cNvSpPr txBox="1"/>
          <p:nvPr/>
        </p:nvSpPr>
        <p:spPr>
          <a:xfrm>
            <a:off x="323850" y="1916113"/>
            <a:ext cx="8637588" cy="4822825"/>
          </a:xfrm>
          <a:prstGeom prst="rect">
            <a:avLst/>
          </a:prstGeom>
          <a:noFill/>
          <a:ln w="28575" cap="flat" cmpd="sng">
            <a:solidFill>
              <a:srgbClr val="99CCFF"/>
            </a:solidFill>
            <a:prstDash val="solid"/>
            <a:miter/>
            <a:headEnd type="none" w="med" len="med"/>
            <a:tailEnd type="none" w="med" len="med"/>
          </a:ln>
        </p:spPr>
        <p:txBody>
          <a:bodyPr/>
          <a:lstStyle/>
          <a:p>
            <a:pPr lvl="0" eaLnBrk="1" latinLnBrk="0" hangingPunct="1">
              <a:lnSpc>
                <a:spcPct val="140000"/>
              </a:lnSpc>
              <a:spcBef>
                <a:spcPct val="0"/>
              </a:spcBef>
              <a:buClr>
                <a:schemeClr val="accent2"/>
              </a:buClr>
              <a:buSzPct val="75000"/>
              <a:buFont typeface="Wingdings" panose="05000000000000000000" pitchFamily="2" charset="2"/>
              <a:buNone/>
            </a:pPr>
            <a:r>
              <a:rPr lang="zh-CN" altLang="en-US" b="0" dirty="0">
                <a:latin typeface="宋体" panose="02010600030101010101" pitchFamily="2" charset="-122"/>
                <a:ea typeface="宋体" panose="02010600030101010101" pitchFamily="2" charset="-122"/>
              </a:rPr>
              <a:t>　  和树的遍历类似，图的遍历也是从某个顶点出发，沿着某条搜索路径对图中所有顶点各作一次访问。图访问的四个难点：</a:t>
            </a:r>
          </a:p>
          <a:p>
            <a:pPr lvl="0" eaLnBrk="1" latinLnBrk="0" hangingPunct="1">
              <a:lnSpc>
                <a:spcPct val="140000"/>
              </a:lnSpc>
              <a:spcBef>
                <a:spcPct val="0"/>
              </a:spcBef>
              <a:buClr>
                <a:schemeClr val="accent2"/>
              </a:buClr>
              <a:buSzPct val="75000"/>
              <a:buFont typeface="Wingdings" panose="05000000000000000000" pitchFamily="2" charset="2"/>
              <a:buNone/>
            </a:pPr>
            <a:r>
              <a:rPr lang="zh-CN" altLang="en-US" b="0" dirty="0">
                <a:latin typeface="宋体" panose="02010600030101010101" pitchFamily="2" charset="-122"/>
                <a:ea typeface="宋体" panose="02010600030101010101" pitchFamily="2" charset="-122"/>
              </a:rPr>
              <a:t>　  首结点 、非连通图 、回路、多个相连顶点</a:t>
            </a:r>
          </a:p>
          <a:p>
            <a:pPr lvl="0" eaLnBrk="1" latinLnBrk="0" hangingPunct="1">
              <a:lnSpc>
                <a:spcPct val="140000"/>
              </a:lnSpc>
              <a:spcBef>
                <a:spcPct val="0"/>
              </a:spcBef>
              <a:buClr>
                <a:schemeClr val="accent2"/>
              </a:buClr>
              <a:buSzPct val="75000"/>
              <a:buFont typeface="Wingdings" panose="05000000000000000000" pitchFamily="2" charset="2"/>
              <a:buNone/>
            </a:pPr>
            <a:r>
              <a:rPr lang="zh-CN" altLang="en-US" b="0" dirty="0">
                <a:latin typeface="宋体" panose="02010600030101010101" pitchFamily="2" charset="-122"/>
                <a:ea typeface="宋体" panose="02010600030101010101" pitchFamily="2" charset="-122"/>
              </a:rPr>
              <a:t>　  我们可以设置一个全局型标志数组</a:t>
            </a:r>
            <a:r>
              <a:rPr lang="en-US" altLang="zh-CN" b="0" dirty="0">
                <a:latin typeface="宋体" panose="02010600030101010101" pitchFamily="2" charset="-122"/>
                <a:ea typeface="宋体" panose="02010600030101010101" pitchFamily="2" charset="-122"/>
              </a:rPr>
              <a:t>visited</a:t>
            </a:r>
            <a:r>
              <a:rPr lang="zh-CN" altLang="en-US" b="0" dirty="0">
                <a:latin typeface="宋体" panose="02010600030101010101" pitchFamily="2" charset="-122"/>
                <a:ea typeface="宋体" panose="02010600030101010101" pitchFamily="2" charset="-122"/>
              </a:rPr>
              <a:t>来标志某个顶点是否被访过，未访问的值为</a:t>
            </a:r>
            <a:r>
              <a:rPr lang="en-US" altLang="zh-CN" b="0" dirty="0">
                <a:latin typeface="宋体" panose="02010600030101010101" pitchFamily="2" charset="-122"/>
                <a:ea typeface="宋体" panose="02010600030101010101" pitchFamily="2" charset="-122"/>
              </a:rPr>
              <a:t>0</a:t>
            </a:r>
            <a:r>
              <a:rPr lang="zh-CN" altLang="en-US" b="0" dirty="0">
                <a:latin typeface="宋体" panose="02010600030101010101" pitchFamily="2" charset="-122"/>
                <a:ea typeface="宋体" panose="02010600030101010101" pitchFamily="2" charset="-122"/>
              </a:rPr>
              <a:t>，访问过的值为</a:t>
            </a:r>
            <a:r>
              <a:rPr lang="en-US" altLang="zh-CN" b="0" dirty="0">
                <a:latin typeface="宋体" panose="02010600030101010101" pitchFamily="2" charset="-122"/>
                <a:ea typeface="宋体" panose="02010600030101010101" pitchFamily="2" charset="-122"/>
              </a:rPr>
              <a:t>1</a:t>
            </a:r>
            <a:r>
              <a:rPr lang="zh-CN" altLang="en-US" b="0" dirty="0">
                <a:latin typeface="宋体" panose="02010600030101010101" pitchFamily="2" charset="-122"/>
                <a:ea typeface="宋体" panose="02010600030101010101" pitchFamily="2" charset="-122"/>
              </a:rPr>
              <a:t>。</a:t>
            </a:r>
          </a:p>
          <a:p>
            <a:pPr lvl="0" eaLnBrk="1" latinLnBrk="0" hangingPunct="1">
              <a:lnSpc>
                <a:spcPct val="140000"/>
              </a:lnSpc>
              <a:spcBef>
                <a:spcPct val="0"/>
              </a:spcBef>
              <a:buClr>
                <a:schemeClr val="accent2"/>
              </a:buClr>
              <a:buSzPct val="75000"/>
              <a:buFont typeface="Wingdings" panose="05000000000000000000" pitchFamily="2" charset="2"/>
              <a:buNone/>
            </a:pPr>
            <a:r>
              <a:rPr lang="zh-CN" altLang="en-US" b="0" dirty="0">
                <a:latin typeface="宋体" panose="02010600030101010101" pitchFamily="2" charset="-122"/>
                <a:ea typeface="宋体" panose="02010600030101010101" pitchFamily="2" charset="-122"/>
              </a:rPr>
              <a:t>　  根据搜索路径的方向不同，图的遍历有两种方法：深度优先搜索和广度优先搜索。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43</a:t>
            </a:fld>
            <a:endParaRPr lang="en-US" altLang="ko-KR" sz="2000" b="0" dirty="0">
              <a:solidFill>
                <a:schemeClr val="accent2"/>
              </a:solidFill>
            </a:endParaRPr>
          </a:p>
        </p:txBody>
      </p:sp>
      <p:sp>
        <p:nvSpPr>
          <p:cNvPr id="4710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 </a:t>
            </a:r>
            <a:r>
              <a:rPr lang="zh-CN" altLang="en-US" sz="3600" dirty="0">
                <a:solidFill>
                  <a:srgbClr val="000099"/>
                </a:solidFill>
                <a:latin typeface="黑体" panose="02010609060101010101" pitchFamily="49" charset="-122"/>
                <a:ea typeface="黑体" panose="02010609060101010101" pitchFamily="49" charset="-122"/>
              </a:rPr>
              <a:t>图的遍历</a:t>
            </a:r>
          </a:p>
        </p:txBody>
      </p:sp>
      <p:sp>
        <p:nvSpPr>
          <p:cNvPr id="47108" name="Text Box 4"/>
          <p:cNvSpPr txBox="1"/>
          <p:nvPr/>
        </p:nvSpPr>
        <p:spPr>
          <a:xfrm>
            <a:off x="250825" y="1893888"/>
            <a:ext cx="8637588" cy="4822825"/>
          </a:xfrm>
          <a:prstGeom prst="rect">
            <a:avLst/>
          </a:prstGeom>
          <a:noFill/>
          <a:ln w="28575" cap="flat" cmpd="sng">
            <a:solidFill>
              <a:srgbClr val="99CCFF"/>
            </a:solidFill>
            <a:prstDash val="solid"/>
            <a:miter/>
            <a:headEnd type="none" w="med" len="med"/>
            <a:tailEnd type="none" w="med" len="med"/>
          </a:ln>
        </p:spPr>
        <p:txBody>
          <a:bodyPr/>
          <a:lstStyle/>
          <a:p>
            <a:pPr lvl="0" eaLnBrk="1" latinLnBrk="0" hangingPunct="1">
              <a:lnSpc>
                <a:spcPct val="125000"/>
              </a:lnSpc>
              <a:spcBef>
                <a:spcPct val="0"/>
              </a:spcBef>
              <a:buNone/>
            </a:pPr>
            <a:r>
              <a:rPr lang="zh-CN" altLang="en-US" b="0" dirty="0">
                <a:latin typeface="宋体" panose="02010600030101010101" pitchFamily="2" charset="-122"/>
                <a:ea typeface="宋体" panose="02010600030101010101" pitchFamily="2" charset="-122"/>
              </a:rPr>
              <a:t>　　深度优先搜索遍历类似于树的先序遍历。假定给定图</a:t>
            </a:r>
            <a:r>
              <a:rPr lang="en-US" altLang="zh-CN" b="0" dirty="0">
                <a:latin typeface="宋体" panose="02010600030101010101" pitchFamily="2" charset="-122"/>
                <a:ea typeface="宋体" panose="02010600030101010101" pitchFamily="2" charset="-122"/>
              </a:rPr>
              <a:t>G</a:t>
            </a:r>
            <a:r>
              <a:rPr lang="zh-CN" altLang="en-US" b="0" dirty="0">
                <a:latin typeface="宋体" panose="02010600030101010101" pitchFamily="2" charset="-122"/>
                <a:ea typeface="宋体" panose="02010600030101010101" pitchFamily="2" charset="-122"/>
              </a:rPr>
              <a:t>的初态是所有顶点均未被访问过，在</a:t>
            </a:r>
            <a:r>
              <a:rPr lang="en-US" altLang="zh-CN" b="0" dirty="0">
                <a:latin typeface="宋体" panose="02010600030101010101" pitchFamily="2" charset="-122"/>
                <a:ea typeface="宋体" panose="02010600030101010101" pitchFamily="2" charset="-122"/>
              </a:rPr>
              <a:t>G</a:t>
            </a:r>
            <a:r>
              <a:rPr lang="zh-CN" altLang="en-US" b="0" dirty="0">
                <a:latin typeface="宋体" panose="02010600030101010101" pitchFamily="2" charset="-122"/>
                <a:ea typeface="宋体" panose="02010600030101010101" pitchFamily="2" charset="-122"/>
              </a:rPr>
              <a:t>中任选一个顶点</a:t>
            </a:r>
            <a:r>
              <a:rPr lang="en-US" altLang="zh-CN" b="0" dirty="0">
                <a:latin typeface="宋体" panose="02010600030101010101" pitchFamily="2" charset="-122"/>
                <a:ea typeface="宋体" panose="02010600030101010101" pitchFamily="2" charset="-122"/>
              </a:rPr>
              <a:t>v</a:t>
            </a:r>
            <a:r>
              <a:rPr lang="zh-CN" altLang="en-US" b="0" dirty="0">
                <a:latin typeface="宋体" panose="02010600030101010101" pitchFamily="2" charset="-122"/>
                <a:ea typeface="宋体" panose="02010600030101010101" pitchFamily="2" charset="-122"/>
              </a:rPr>
              <a:t>作为遍历的初始点，则深度优先搜索遍历可定义如下：   </a:t>
            </a:r>
          </a:p>
        </p:txBody>
      </p:sp>
      <p:sp>
        <p:nvSpPr>
          <p:cNvPr id="47109" name="Rectangle 5"/>
          <p:cNvSpPr/>
          <p:nvPr/>
        </p:nvSpPr>
        <p:spPr>
          <a:xfrm>
            <a:off x="361950" y="3297238"/>
            <a:ext cx="8531225" cy="3444875"/>
          </a:xfrm>
          <a:prstGeom prst="rect">
            <a:avLst/>
          </a:prstGeom>
          <a:noFill/>
          <a:ln w="9525">
            <a:noFill/>
          </a:ln>
        </p:spPr>
        <p:txBody>
          <a:bodyPr>
            <a:spAutoFit/>
          </a:bodyPr>
          <a:lstStyle/>
          <a:p>
            <a:pPr marL="457200" lvl="0" indent="-457200" algn="just" eaLnBrk="1" latinLnBrk="0" hangingPunct="1">
              <a:lnSpc>
                <a:spcPct val="125000"/>
              </a:lnSpc>
              <a:spcBef>
                <a:spcPct val="0"/>
              </a:spcBef>
              <a:buClr>
                <a:schemeClr val="folHlink"/>
              </a:buClr>
              <a:buFont typeface="Wingdings" panose="05000000000000000000" pitchFamily="2" charset="2"/>
              <a:buChar char="Ø"/>
            </a:pPr>
            <a:r>
              <a:rPr lang="zh-CN" altLang="en-US" sz="2200" b="0" dirty="0">
                <a:latin typeface="宋体" panose="02010600030101010101" pitchFamily="2" charset="-122"/>
                <a:ea typeface="宋体" panose="02010600030101010101" pitchFamily="2" charset="-122"/>
              </a:rPr>
              <a:t>首先访问顶点</a:t>
            </a:r>
            <a:r>
              <a:rPr lang="en-US" altLang="zh-CN" sz="2200" b="0" dirty="0">
                <a:latin typeface="宋体" panose="02010600030101010101" pitchFamily="2" charset="-122"/>
                <a:ea typeface="宋体" panose="02010600030101010101" pitchFamily="2" charset="-122"/>
              </a:rPr>
              <a:t>v</a:t>
            </a:r>
            <a:r>
              <a:rPr lang="zh-CN" altLang="en-US" sz="2200" b="0" dirty="0">
                <a:latin typeface="宋体" panose="02010600030101010101" pitchFamily="2" charset="-122"/>
                <a:ea typeface="宋体" panose="02010600030101010101" pitchFamily="2" charset="-122"/>
              </a:rPr>
              <a:t>，并将其访问标记置为访问过，即</a:t>
            </a:r>
            <a:r>
              <a:rPr lang="en-US" altLang="zh-CN" sz="2200" b="0" dirty="0">
                <a:latin typeface="宋体" panose="02010600030101010101" pitchFamily="2" charset="-122"/>
                <a:ea typeface="宋体" panose="02010600030101010101" pitchFamily="2" charset="-122"/>
              </a:rPr>
              <a:t>visited[v]=TRUE </a:t>
            </a:r>
            <a:r>
              <a:rPr lang="zh-CN" altLang="en-US" sz="2200" b="0" dirty="0">
                <a:latin typeface="宋体" panose="02010600030101010101" pitchFamily="2" charset="-122"/>
                <a:ea typeface="宋体" panose="02010600030101010101" pitchFamily="2" charset="-122"/>
              </a:rPr>
              <a:t>；</a:t>
            </a:r>
          </a:p>
          <a:p>
            <a:pPr marL="457200" lvl="0" indent="-457200" eaLnBrk="1" latinLnBrk="0" hangingPunct="1">
              <a:lnSpc>
                <a:spcPct val="125000"/>
              </a:lnSpc>
              <a:spcBef>
                <a:spcPct val="0"/>
              </a:spcBef>
              <a:buClr>
                <a:schemeClr val="folHlink"/>
              </a:buClr>
              <a:buFont typeface="Wingdings" panose="05000000000000000000" pitchFamily="2" charset="2"/>
              <a:buChar char="Ø"/>
            </a:pPr>
            <a:r>
              <a:rPr lang="zh-CN" altLang="en-US" sz="2200" b="0" dirty="0">
                <a:latin typeface="宋体" panose="02010600030101010101" pitchFamily="2" charset="-122"/>
                <a:ea typeface="宋体" panose="02010600030101010101" pitchFamily="2" charset="-122"/>
              </a:rPr>
              <a:t>然后搜索与顶点</a:t>
            </a:r>
            <a:r>
              <a:rPr lang="en-US" altLang="zh-CN" sz="2200" b="0" dirty="0">
                <a:latin typeface="宋体" panose="02010600030101010101" pitchFamily="2" charset="-122"/>
                <a:ea typeface="宋体" panose="02010600030101010101" pitchFamily="2" charset="-122"/>
              </a:rPr>
              <a:t>v</a:t>
            </a:r>
            <a:r>
              <a:rPr lang="zh-CN" altLang="en-US" sz="2200" b="0" dirty="0">
                <a:latin typeface="宋体" panose="02010600030101010101" pitchFamily="2" charset="-122"/>
                <a:ea typeface="宋体" panose="02010600030101010101" pitchFamily="2" charset="-122"/>
              </a:rPr>
              <a:t>有边相连的下一个顶点</a:t>
            </a:r>
            <a:r>
              <a:rPr lang="en-US" altLang="zh-CN" sz="2200" b="0" dirty="0">
                <a:latin typeface="宋体" panose="02010600030101010101" pitchFamily="2" charset="-122"/>
                <a:ea typeface="宋体" panose="02010600030101010101" pitchFamily="2" charset="-122"/>
              </a:rPr>
              <a:t>w</a:t>
            </a:r>
            <a:r>
              <a:rPr lang="zh-CN" altLang="en-US" sz="2200" b="0" dirty="0">
                <a:latin typeface="宋体" panose="02010600030101010101" pitchFamily="2" charset="-122"/>
                <a:ea typeface="宋体" panose="02010600030101010101" pitchFamily="2" charset="-122"/>
              </a:rPr>
              <a:t>，若</a:t>
            </a:r>
            <a:r>
              <a:rPr lang="en-US" altLang="zh-CN" sz="2200" b="0" dirty="0">
                <a:latin typeface="宋体" panose="02010600030101010101" pitchFamily="2" charset="-122"/>
                <a:ea typeface="宋体" panose="02010600030101010101" pitchFamily="2" charset="-122"/>
              </a:rPr>
              <a:t>w</a:t>
            </a:r>
            <a:r>
              <a:rPr lang="zh-CN" altLang="en-US" sz="2200" b="0" dirty="0">
                <a:latin typeface="宋体" panose="02010600030101010101" pitchFamily="2" charset="-122"/>
                <a:ea typeface="宋体" panose="02010600030101010101" pitchFamily="2" charset="-122"/>
              </a:rPr>
              <a:t>未被访问过，则访问它，并将</a:t>
            </a:r>
            <a:r>
              <a:rPr lang="en-US" altLang="zh-CN" sz="2200" b="0" dirty="0">
                <a:latin typeface="宋体" panose="02010600030101010101" pitchFamily="2" charset="-122"/>
                <a:ea typeface="宋体" panose="02010600030101010101" pitchFamily="2" charset="-122"/>
              </a:rPr>
              <a:t>w</a:t>
            </a:r>
            <a:r>
              <a:rPr lang="zh-CN" altLang="en-US" sz="2200" b="0" dirty="0">
                <a:latin typeface="宋体" panose="02010600030101010101" pitchFamily="2" charset="-122"/>
                <a:ea typeface="宋体" panose="02010600030101010101" pitchFamily="2" charset="-122"/>
              </a:rPr>
              <a:t>的访问标记置为访问过，然后从</a:t>
            </a:r>
            <a:r>
              <a:rPr lang="en-US" altLang="zh-CN" sz="2200" b="0" dirty="0">
                <a:latin typeface="宋体" panose="02010600030101010101" pitchFamily="2" charset="-122"/>
                <a:ea typeface="宋体" panose="02010600030101010101" pitchFamily="2" charset="-122"/>
              </a:rPr>
              <a:t>w</a:t>
            </a:r>
            <a:r>
              <a:rPr lang="zh-CN" altLang="en-US" sz="2200" b="0" dirty="0">
                <a:latin typeface="宋体" panose="02010600030101010101" pitchFamily="2" charset="-122"/>
                <a:ea typeface="宋体" panose="02010600030101010101" pitchFamily="2" charset="-122"/>
              </a:rPr>
              <a:t>开始重复此过程；若</a:t>
            </a:r>
            <a:r>
              <a:rPr lang="en-US" altLang="zh-CN" sz="2200" b="0" dirty="0">
                <a:latin typeface="宋体" panose="02010600030101010101" pitchFamily="2" charset="-122"/>
                <a:ea typeface="宋体" panose="02010600030101010101" pitchFamily="2" charset="-122"/>
              </a:rPr>
              <a:t>w</a:t>
            </a:r>
            <a:r>
              <a:rPr lang="zh-CN" altLang="en-US" sz="2200" b="0" dirty="0">
                <a:latin typeface="宋体" panose="02010600030101010101" pitchFamily="2" charset="-122"/>
                <a:ea typeface="宋体" panose="02010600030101010101" pitchFamily="2" charset="-122"/>
              </a:rPr>
              <a:t>已访问，再访问与</a:t>
            </a:r>
            <a:r>
              <a:rPr lang="en-US" altLang="zh-CN" sz="2200" b="0" dirty="0">
                <a:latin typeface="宋体" panose="02010600030101010101" pitchFamily="2" charset="-122"/>
                <a:ea typeface="宋体" panose="02010600030101010101" pitchFamily="2" charset="-122"/>
              </a:rPr>
              <a:t>v</a:t>
            </a:r>
            <a:r>
              <a:rPr lang="zh-CN" altLang="en-US" sz="2200" b="0" dirty="0">
                <a:latin typeface="宋体" panose="02010600030101010101" pitchFamily="2" charset="-122"/>
                <a:ea typeface="宋体" panose="02010600030101010101" pitchFamily="2" charset="-122"/>
              </a:rPr>
              <a:t>有边相连的其它顶点；</a:t>
            </a:r>
          </a:p>
          <a:p>
            <a:pPr marL="457200" lvl="0" indent="-457200" algn="just" eaLnBrk="1" latinLnBrk="0" hangingPunct="1">
              <a:lnSpc>
                <a:spcPct val="125000"/>
              </a:lnSpc>
              <a:spcBef>
                <a:spcPct val="0"/>
              </a:spcBef>
              <a:buClr>
                <a:schemeClr val="folHlink"/>
              </a:buClr>
              <a:buFont typeface="Wingdings" panose="05000000000000000000" pitchFamily="2" charset="2"/>
              <a:buChar char="Ø"/>
            </a:pPr>
            <a:r>
              <a:rPr lang="zh-CN" altLang="en-US" sz="2200" b="0" dirty="0">
                <a:latin typeface="宋体" panose="02010600030101010101" pitchFamily="2" charset="-122"/>
                <a:ea typeface="宋体" panose="02010600030101010101" pitchFamily="2" charset="-122"/>
              </a:rPr>
              <a:t>若与</a:t>
            </a:r>
            <a:r>
              <a:rPr lang="en-US" altLang="zh-CN" sz="2200" b="0" dirty="0">
                <a:latin typeface="宋体" panose="02010600030101010101" pitchFamily="2" charset="-122"/>
                <a:ea typeface="宋体" panose="02010600030101010101" pitchFamily="2" charset="-122"/>
              </a:rPr>
              <a:t>v</a:t>
            </a:r>
            <a:r>
              <a:rPr lang="zh-CN" altLang="en-US" sz="2200" b="0" dirty="0">
                <a:latin typeface="宋体" panose="02010600030101010101" pitchFamily="2" charset="-122"/>
                <a:ea typeface="宋体" panose="02010600030101010101" pitchFamily="2" charset="-122"/>
              </a:rPr>
              <a:t>有边相连的顶点都被访问过，则退回到前一个访问顶点并重复刚才过程，直到图中所有顶点都被访问完止。</a:t>
            </a:r>
          </a:p>
          <a:p>
            <a:pPr marL="457200" lvl="0" indent="-457200" algn="just" eaLnBrk="1" latinLnBrk="0" hangingPunct="1">
              <a:lnSpc>
                <a:spcPct val="125000"/>
              </a:lnSpc>
              <a:spcBef>
                <a:spcPct val="0"/>
              </a:spcBef>
              <a:buClr>
                <a:schemeClr val="folHlink"/>
              </a:buClr>
              <a:buFont typeface="Wingdings" panose="05000000000000000000" pitchFamily="2" charset="2"/>
              <a:buNone/>
            </a:pPr>
            <a:r>
              <a:rPr lang="zh-CN" altLang="en-US" sz="2200" dirty="0">
                <a:solidFill>
                  <a:schemeClr val="folHlink"/>
                </a:solidFill>
                <a:latin typeface="宋体" panose="02010600030101010101" pitchFamily="2" charset="-122"/>
                <a:ea typeface="宋体" panose="02010600030101010101" pitchFamily="2" charset="-122"/>
              </a:rPr>
              <a:t>深度优先搜索是一种递归的过程</a:t>
            </a:r>
          </a:p>
        </p:txBody>
      </p:sp>
      <p:sp>
        <p:nvSpPr>
          <p:cNvPr id="47110" name="Rectangle 6"/>
          <p:cNvSpPr/>
          <p:nvPr/>
        </p:nvSpPr>
        <p:spPr>
          <a:xfrm>
            <a:off x="381000" y="1447800"/>
            <a:ext cx="2967038"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深度优先遍历</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44</a:t>
            </a:fld>
            <a:endParaRPr lang="en-US" altLang="ko-KR" sz="2000" b="0" dirty="0">
              <a:solidFill>
                <a:schemeClr val="accent2"/>
              </a:solidFill>
            </a:endParaRPr>
          </a:p>
        </p:txBody>
      </p:sp>
      <p:sp>
        <p:nvSpPr>
          <p:cNvPr id="4813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 </a:t>
            </a:r>
            <a:r>
              <a:rPr lang="zh-CN" altLang="en-US" sz="3600" dirty="0">
                <a:solidFill>
                  <a:srgbClr val="000099"/>
                </a:solidFill>
                <a:latin typeface="黑体" panose="02010609060101010101" pitchFamily="49" charset="-122"/>
                <a:ea typeface="黑体" panose="02010609060101010101" pitchFamily="49" charset="-122"/>
              </a:rPr>
              <a:t>图的遍历</a:t>
            </a:r>
          </a:p>
        </p:txBody>
      </p:sp>
      <p:sp>
        <p:nvSpPr>
          <p:cNvPr id="48132" name="Text Box 5"/>
          <p:cNvSpPr txBox="1"/>
          <p:nvPr/>
        </p:nvSpPr>
        <p:spPr>
          <a:xfrm>
            <a:off x="255588" y="1944688"/>
            <a:ext cx="8637587" cy="4822825"/>
          </a:xfrm>
          <a:prstGeom prst="rect">
            <a:avLst/>
          </a:prstGeom>
          <a:noFill/>
          <a:ln w="28575" cap="rnd" cmpd="sng">
            <a:solidFill>
              <a:srgbClr val="99CCFF"/>
            </a:solidFill>
            <a:prstDash val="solid"/>
            <a:miter/>
            <a:headEnd type="none" w="med" len="med"/>
            <a:tailEnd type="none" w="med" len="med"/>
          </a:ln>
        </p:spPr>
        <p:txBody>
          <a:bodyPr/>
          <a:lstStyle/>
          <a:p>
            <a:pPr lvl="0" eaLnBrk="0" latinLnBrk="0" hangingPunct="0">
              <a:buNone/>
            </a:pPr>
            <a:r>
              <a:rPr lang="zh-CN" altLang="en-US" dirty="0">
                <a:latin typeface="宋体" panose="02010600030101010101" pitchFamily="2" charset="-122"/>
                <a:ea typeface="宋体" panose="02010600030101010101" pitchFamily="2" charset="-122"/>
              </a:rPr>
              <a:t>从图中某顶点</a:t>
            </a:r>
            <a:r>
              <a:rPr lang="en-US" altLang="zh-CN" dirty="0">
                <a:latin typeface="宋体" panose="02010600030101010101" pitchFamily="2" charset="-122"/>
                <a:ea typeface="宋体" panose="02010600030101010101" pitchFamily="2" charset="-122"/>
              </a:rPr>
              <a:t>v</a:t>
            </a:r>
            <a:r>
              <a:rPr lang="zh-CN" altLang="en-US" dirty="0">
                <a:latin typeface="宋体" panose="02010600030101010101" pitchFamily="2" charset="-122"/>
                <a:ea typeface="宋体" panose="02010600030101010101" pitchFamily="2" charset="-122"/>
              </a:rPr>
              <a:t>出发：</a:t>
            </a:r>
          </a:p>
        </p:txBody>
      </p:sp>
      <p:grpSp>
        <p:nvGrpSpPr>
          <p:cNvPr id="48133" name="Group 6"/>
          <p:cNvGrpSpPr/>
          <p:nvPr/>
        </p:nvGrpSpPr>
        <p:grpSpPr>
          <a:xfrm>
            <a:off x="4875213" y="2006600"/>
            <a:ext cx="4305300" cy="2143125"/>
            <a:chOff x="3048" y="528"/>
            <a:chExt cx="2712" cy="1350"/>
          </a:xfrm>
        </p:grpSpPr>
        <p:grpSp>
          <p:nvGrpSpPr>
            <p:cNvPr id="48140" name="Group 7"/>
            <p:cNvGrpSpPr/>
            <p:nvPr/>
          </p:nvGrpSpPr>
          <p:grpSpPr>
            <a:xfrm>
              <a:off x="4200" y="528"/>
              <a:ext cx="408" cy="294"/>
              <a:chOff x="2928" y="3312"/>
              <a:chExt cx="408" cy="294"/>
            </a:xfrm>
          </p:grpSpPr>
          <p:sp>
            <p:nvSpPr>
              <p:cNvPr id="48172" name="Oval 8"/>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8173" name="Text Box 9"/>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V0</a:t>
                </a:r>
              </a:p>
            </p:txBody>
          </p:sp>
        </p:grpSp>
        <p:grpSp>
          <p:nvGrpSpPr>
            <p:cNvPr id="48141" name="Group 10"/>
            <p:cNvGrpSpPr/>
            <p:nvPr/>
          </p:nvGrpSpPr>
          <p:grpSpPr>
            <a:xfrm>
              <a:off x="3264" y="672"/>
              <a:ext cx="2218" cy="1028"/>
              <a:chOff x="3264" y="672"/>
              <a:chExt cx="2218" cy="1028"/>
            </a:xfrm>
          </p:grpSpPr>
          <p:sp>
            <p:nvSpPr>
              <p:cNvPr id="48163" name="Line 11"/>
              <p:cNvSpPr/>
              <p:nvPr/>
            </p:nvSpPr>
            <p:spPr>
              <a:xfrm flipV="1">
                <a:off x="3264" y="1046"/>
                <a:ext cx="304" cy="218"/>
              </a:xfrm>
              <a:prstGeom prst="line">
                <a:avLst/>
              </a:prstGeom>
              <a:ln w="38100" cap="flat" cmpd="sng">
                <a:solidFill>
                  <a:srgbClr val="FF6600"/>
                </a:solidFill>
                <a:prstDash val="solid"/>
                <a:headEnd type="none" w="med" len="med"/>
                <a:tailEnd type="none" w="med" len="med"/>
              </a:ln>
            </p:spPr>
          </p:sp>
          <p:sp>
            <p:nvSpPr>
              <p:cNvPr id="48164" name="Line 12"/>
              <p:cNvSpPr/>
              <p:nvPr/>
            </p:nvSpPr>
            <p:spPr>
              <a:xfrm flipV="1">
                <a:off x="3788" y="672"/>
                <a:ext cx="448" cy="235"/>
              </a:xfrm>
              <a:prstGeom prst="line">
                <a:avLst/>
              </a:prstGeom>
              <a:ln w="38100" cap="flat" cmpd="sng">
                <a:solidFill>
                  <a:srgbClr val="FF6600"/>
                </a:solidFill>
                <a:prstDash val="solid"/>
                <a:headEnd type="none" w="med" len="med"/>
                <a:tailEnd type="none" w="med" len="med"/>
              </a:ln>
            </p:spPr>
          </p:sp>
          <p:sp>
            <p:nvSpPr>
              <p:cNvPr id="48165" name="Line 13"/>
              <p:cNvSpPr/>
              <p:nvPr/>
            </p:nvSpPr>
            <p:spPr>
              <a:xfrm>
                <a:off x="3811" y="1046"/>
                <a:ext cx="303" cy="218"/>
              </a:xfrm>
              <a:prstGeom prst="line">
                <a:avLst/>
              </a:prstGeom>
              <a:ln w="38100" cap="flat" cmpd="sng">
                <a:solidFill>
                  <a:srgbClr val="FF6600"/>
                </a:solidFill>
                <a:prstDash val="solid"/>
                <a:headEnd type="none" w="med" len="med"/>
                <a:tailEnd type="none" w="med" len="med"/>
              </a:ln>
            </p:spPr>
          </p:sp>
          <p:sp>
            <p:nvSpPr>
              <p:cNvPr id="48166" name="Line 14"/>
              <p:cNvSpPr/>
              <p:nvPr/>
            </p:nvSpPr>
            <p:spPr>
              <a:xfrm>
                <a:off x="4540" y="672"/>
                <a:ext cx="516" cy="249"/>
              </a:xfrm>
              <a:prstGeom prst="line">
                <a:avLst/>
              </a:prstGeom>
              <a:ln w="38100" cap="flat" cmpd="sng">
                <a:solidFill>
                  <a:srgbClr val="FF6600"/>
                </a:solidFill>
                <a:prstDash val="solid"/>
                <a:headEnd type="none" w="med" len="med"/>
                <a:tailEnd type="none" w="med" len="med"/>
              </a:ln>
            </p:spPr>
          </p:sp>
          <p:sp>
            <p:nvSpPr>
              <p:cNvPr id="48167" name="Line 15"/>
              <p:cNvSpPr/>
              <p:nvPr/>
            </p:nvSpPr>
            <p:spPr>
              <a:xfrm>
                <a:off x="5270" y="1077"/>
                <a:ext cx="212" cy="155"/>
              </a:xfrm>
              <a:prstGeom prst="line">
                <a:avLst/>
              </a:prstGeom>
              <a:ln w="38100" cap="flat" cmpd="sng">
                <a:solidFill>
                  <a:srgbClr val="FF6600"/>
                </a:solidFill>
                <a:prstDash val="solid"/>
                <a:headEnd type="none" w="med" len="med"/>
                <a:tailEnd type="none" w="med" len="med"/>
              </a:ln>
            </p:spPr>
          </p:sp>
          <p:sp>
            <p:nvSpPr>
              <p:cNvPr id="48168" name="Line 16"/>
              <p:cNvSpPr/>
              <p:nvPr/>
            </p:nvSpPr>
            <p:spPr>
              <a:xfrm flipV="1">
                <a:off x="4905" y="1077"/>
                <a:ext cx="182" cy="187"/>
              </a:xfrm>
              <a:prstGeom prst="line">
                <a:avLst/>
              </a:prstGeom>
              <a:ln w="38100" cap="flat" cmpd="sng">
                <a:solidFill>
                  <a:srgbClr val="FF6600"/>
                </a:solidFill>
                <a:prstDash val="solid"/>
                <a:headEnd type="none" w="med" len="med"/>
                <a:tailEnd type="none" w="med" len="med"/>
              </a:ln>
            </p:spPr>
          </p:sp>
          <p:sp>
            <p:nvSpPr>
              <p:cNvPr id="48169" name="Line 17"/>
              <p:cNvSpPr/>
              <p:nvPr/>
            </p:nvSpPr>
            <p:spPr>
              <a:xfrm flipV="1">
                <a:off x="4966" y="1357"/>
                <a:ext cx="411" cy="0"/>
              </a:xfrm>
              <a:prstGeom prst="line">
                <a:avLst/>
              </a:prstGeom>
              <a:ln w="38100" cap="flat" cmpd="sng">
                <a:solidFill>
                  <a:srgbClr val="FF6600"/>
                </a:solidFill>
                <a:prstDash val="solid"/>
                <a:headEnd type="none" w="med" len="med"/>
                <a:tailEnd type="none" w="med" len="med"/>
              </a:ln>
            </p:spPr>
          </p:sp>
          <p:sp>
            <p:nvSpPr>
              <p:cNvPr id="48170" name="Line 18"/>
              <p:cNvSpPr/>
              <p:nvPr/>
            </p:nvSpPr>
            <p:spPr>
              <a:xfrm flipV="1">
                <a:off x="3811" y="1451"/>
                <a:ext cx="334" cy="249"/>
              </a:xfrm>
              <a:prstGeom prst="line">
                <a:avLst/>
              </a:prstGeom>
              <a:ln w="38100" cap="flat" cmpd="sng">
                <a:solidFill>
                  <a:srgbClr val="FF6600"/>
                </a:solidFill>
                <a:prstDash val="solid"/>
                <a:headEnd type="none" w="med" len="med"/>
                <a:tailEnd type="none" w="med" len="med"/>
              </a:ln>
            </p:spPr>
          </p:sp>
          <p:sp>
            <p:nvSpPr>
              <p:cNvPr id="48171" name="Line 19"/>
              <p:cNvSpPr/>
              <p:nvPr/>
            </p:nvSpPr>
            <p:spPr>
              <a:xfrm>
                <a:off x="3360" y="1488"/>
                <a:ext cx="240" cy="144"/>
              </a:xfrm>
              <a:prstGeom prst="line">
                <a:avLst/>
              </a:prstGeom>
              <a:ln w="38100" cap="rnd" cmpd="sng">
                <a:solidFill>
                  <a:srgbClr val="FF6600"/>
                </a:solidFill>
                <a:prstDash val="solid"/>
                <a:headEnd type="none" w="med" len="med"/>
                <a:tailEnd type="none" w="med" len="med"/>
              </a:ln>
            </p:spPr>
          </p:sp>
        </p:grpSp>
        <p:grpSp>
          <p:nvGrpSpPr>
            <p:cNvPr id="48142" name="Group 20"/>
            <p:cNvGrpSpPr/>
            <p:nvPr/>
          </p:nvGrpSpPr>
          <p:grpSpPr>
            <a:xfrm>
              <a:off x="3528" y="1584"/>
              <a:ext cx="408" cy="294"/>
              <a:chOff x="2928" y="3312"/>
              <a:chExt cx="408" cy="294"/>
            </a:xfrm>
          </p:grpSpPr>
          <p:sp>
            <p:nvSpPr>
              <p:cNvPr id="48161" name="Oval 21"/>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8162" name="Text Box 22"/>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V7</a:t>
                </a:r>
              </a:p>
            </p:txBody>
          </p:sp>
        </p:grpSp>
        <p:grpSp>
          <p:nvGrpSpPr>
            <p:cNvPr id="48143" name="Group 23"/>
            <p:cNvGrpSpPr/>
            <p:nvPr/>
          </p:nvGrpSpPr>
          <p:grpSpPr>
            <a:xfrm>
              <a:off x="5352" y="1248"/>
              <a:ext cx="408" cy="294"/>
              <a:chOff x="2928" y="3312"/>
              <a:chExt cx="408" cy="294"/>
            </a:xfrm>
          </p:grpSpPr>
          <p:sp>
            <p:nvSpPr>
              <p:cNvPr id="48159" name="Oval 24"/>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8160" name="Text Box 25"/>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V6</a:t>
                </a:r>
              </a:p>
            </p:txBody>
          </p:sp>
        </p:grpSp>
        <p:grpSp>
          <p:nvGrpSpPr>
            <p:cNvPr id="48144" name="Group 26"/>
            <p:cNvGrpSpPr/>
            <p:nvPr/>
          </p:nvGrpSpPr>
          <p:grpSpPr>
            <a:xfrm>
              <a:off x="4680" y="1248"/>
              <a:ext cx="408" cy="294"/>
              <a:chOff x="2928" y="3312"/>
              <a:chExt cx="408" cy="294"/>
            </a:xfrm>
          </p:grpSpPr>
          <p:sp>
            <p:nvSpPr>
              <p:cNvPr id="48157" name="Oval 27"/>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8158" name="Text Box 28"/>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V5</a:t>
                </a:r>
              </a:p>
            </p:txBody>
          </p:sp>
        </p:grpSp>
        <p:grpSp>
          <p:nvGrpSpPr>
            <p:cNvPr id="48145" name="Group 29"/>
            <p:cNvGrpSpPr/>
            <p:nvPr/>
          </p:nvGrpSpPr>
          <p:grpSpPr>
            <a:xfrm>
              <a:off x="4008" y="1248"/>
              <a:ext cx="408" cy="294"/>
              <a:chOff x="2928" y="3312"/>
              <a:chExt cx="408" cy="294"/>
            </a:xfrm>
          </p:grpSpPr>
          <p:sp>
            <p:nvSpPr>
              <p:cNvPr id="48155" name="Oval 30"/>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8156" name="Text Box 31"/>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V4</a:t>
                </a:r>
              </a:p>
            </p:txBody>
          </p:sp>
        </p:grpSp>
        <p:grpSp>
          <p:nvGrpSpPr>
            <p:cNvPr id="48146" name="Group 32"/>
            <p:cNvGrpSpPr/>
            <p:nvPr/>
          </p:nvGrpSpPr>
          <p:grpSpPr>
            <a:xfrm>
              <a:off x="3048" y="1248"/>
              <a:ext cx="408" cy="294"/>
              <a:chOff x="2928" y="3312"/>
              <a:chExt cx="408" cy="294"/>
            </a:xfrm>
          </p:grpSpPr>
          <p:sp>
            <p:nvSpPr>
              <p:cNvPr id="48153" name="Oval 33"/>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8154" name="Text Box 34"/>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V3</a:t>
                </a:r>
              </a:p>
            </p:txBody>
          </p:sp>
        </p:grpSp>
        <p:grpSp>
          <p:nvGrpSpPr>
            <p:cNvPr id="48147" name="Group 35"/>
            <p:cNvGrpSpPr/>
            <p:nvPr/>
          </p:nvGrpSpPr>
          <p:grpSpPr>
            <a:xfrm>
              <a:off x="4968" y="864"/>
              <a:ext cx="408" cy="294"/>
              <a:chOff x="2928" y="3312"/>
              <a:chExt cx="408" cy="294"/>
            </a:xfrm>
          </p:grpSpPr>
          <p:sp>
            <p:nvSpPr>
              <p:cNvPr id="48151" name="Oval 36"/>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8152" name="Text Box 37"/>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V2</a:t>
                </a:r>
              </a:p>
            </p:txBody>
          </p:sp>
        </p:grpSp>
        <p:grpSp>
          <p:nvGrpSpPr>
            <p:cNvPr id="48148" name="Group 38"/>
            <p:cNvGrpSpPr/>
            <p:nvPr/>
          </p:nvGrpSpPr>
          <p:grpSpPr>
            <a:xfrm>
              <a:off x="3528" y="816"/>
              <a:ext cx="408" cy="294"/>
              <a:chOff x="2928" y="3312"/>
              <a:chExt cx="408" cy="294"/>
            </a:xfrm>
          </p:grpSpPr>
          <p:sp>
            <p:nvSpPr>
              <p:cNvPr id="48149" name="Oval 39"/>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8150" name="Text Box 40"/>
              <p:cNvSpPr txBox="1"/>
              <p:nvPr/>
            </p:nvSpPr>
            <p:spPr>
              <a:xfrm>
                <a:off x="2928" y="3312"/>
                <a:ext cx="408" cy="250"/>
              </a:xfrm>
              <a:prstGeom prst="rect">
                <a:avLst/>
              </a:prstGeom>
              <a:noFill/>
              <a:ln w="12700">
                <a:noFill/>
              </a:ln>
            </p:spPr>
            <p:txBody>
              <a:bodyPr>
                <a:spAutoFit/>
              </a:bodyPr>
              <a:lstStyle/>
              <a:p>
                <a:pPr lvl="0" eaLnBrk="0" latinLnBrk="0" hangingPunct="0">
                  <a:spcBef>
                    <a:spcPct val="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V1</a:t>
                </a:r>
              </a:p>
            </p:txBody>
          </p:sp>
        </p:grpSp>
      </p:grpSp>
      <p:sp>
        <p:nvSpPr>
          <p:cNvPr id="48134" name="Rectangle 41"/>
          <p:cNvSpPr/>
          <p:nvPr/>
        </p:nvSpPr>
        <p:spPr>
          <a:xfrm>
            <a:off x="381000" y="2527300"/>
            <a:ext cx="6062663" cy="1406525"/>
          </a:xfrm>
          <a:prstGeom prst="rect">
            <a:avLst/>
          </a:prstGeom>
          <a:noFill/>
          <a:ln w="9525">
            <a:noFill/>
          </a:ln>
        </p:spPr>
        <p:txBody>
          <a:bodyPr>
            <a:spAutoFit/>
          </a:bodyPr>
          <a:lstStyle/>
          <a:p>
            <a:pPr marL="457200" lvl="0" indent="-457200" eaLnBrk="1" latinLnBrk="0" hangingPunct="1">
              <a:lnSpc>
                <a:spcPct val="120000"/>
              </a:lnSpc>
              <a:spcBef>
                <a:spcPct val="0"/>
              </a:spcBef>
              <a:buAutoNum type="arabicParenR"/>
            </a:pPr>
            <a:r>
              <a:rPr lang="zh-CN" altLang="en-US" dirty="0">
                <a:latin typeface="宋体" panose="02010600030101010101" pitchFamily="2" charset="-122"/>
                <a:ea typeface="宋体" panose="02010600030101010101" pitchFamily="2" charset="-122"/>
              </a:rPr>
              <a:t>访问顶点</a:t>
            </a:r>
            <a:r>
              <a:rPr lang="en-US" altLang="zh-CN" dirty="0">
                <a:latin typeface="宋体" panose="02010600030101010101" pitchFamily="2" charset="-122"/>
                <a:ea typeface="宋体" panose="02010600030101010101" pitchFamily="2" charset="-122"/>
              </a:rPr>
              <a:t>v</a:t>
            </a:r>
            <a:r>
              <a:rPr lang="zh-CN" altLang="en-US" dirty="0">
                <a:latin typeface="宋体" panose="02010600030101010101" pitchFamily="2" charset="-122"/>
                <a:ea typeface="宋体" panose="02010600030101010101" pitchFamily="2" charset="-122"/>
              </a:rPr>
              <a:t>；</a:t>
            </a:r>
          </a:p>
          <a:p>
            <a:pPr marL="457200" lvl="0" indent="-457200" eaLnBrk="1" latinLnBrk="0" hangingPunct="1">
              <a:lnSpc>
                <a:spcPct val="120000"/>
              </a:lnSpc>
              <a:spcBef>
                <a:spcPct val="0"/>
              </a:spcBef>
              <a:buAutoNum type="arabicParenR"/>
            </a:pPr>
            <a:r>
              <a:rPr lang="zh-CN" altLang="en-US" dirty="0">
                <a:latin typeface="宋体" panose="02010600030101010101" pitchFamily="2" charset="-122"/>
                <a:ea typeface="宋体" panose="02010600030101010101" pitchFamily="2" charset="-122"/>
              </a:rPr>
              <a:t>依次从</a:t>
            </a:r>
            <a:r>
              <a:rPr lang="en-US" altLang="zh-CN" dirty="0">
                <a:latin typeface="宋体" panose="02010600030101010101" pitchFamily="2" charset="-122"/>
                <a:ea typeface="宋体" panose="02010600030101010101" pitchFamily="2" charset="-122"/>
              </a:rPr>
              <a:t>v</a:t>
            </a:r>
            <a:r>
              <a:rPr lang="zh-CN" altLang="en-US" dirty="0">
                <a:latin typeface="宋体" panose="02010600030101010101" pitchFamily="2" charset="-122"/>
                <a:ea typeface="宋体" panose="02010600030101010101" pitchFamily="2" charset="-122"/>
              </a:rPr>
              <a:t>的未被访问的邻接点</a:t>
            </a:r>
            <a:br>
              <a:rPr lang="zh-CN" altLang="en-US" dirty="0">
                <a:latin typeface="宋体" panose="02010600030101010101" pitchFamily="2" charset="-122"/>
                <a:ea typeface="宋体" panose="02010600030101010101" pitchFamily="2" charset="-122"/>
              </a:rPr>
            </a:br>
            <a:r>
              <a:rPr lang="zh-CN" altLang="en-US" dirty="0">
                <a:latin typeface="宋体" panose="02010600030101010101" pitchFamily="2" charset="-122"/>
                <a:ea typeface="宋体" panose="02010600030101010101" pitchFamily="2" charset="-122"/>
              </a:rPr>
              <a:t>出发，对图进行深度优先遍历；</a:t>
            </a:r>
          </a:p>
        </p:txBody>
      </p:sp>
      <p:sp>
        <p:nvSpPr>
          <p:cNvPr id="426026" name="Text Box 42"/>
          <p:cNvSpPr txBox="1"/>
          <p:nvPr/>
        </p:nvSpPr>
        <p:spPr>
          <a:xfrm>
            <a:off x="457200" y="4254500"/>
            <a:ext cx="3886200" cy="895350"/>
          </a:xfrm>
          <a:prstGeom prst="rect">
            <a:avLst/>
          </a:prstGeom>
          <a:noFill/>
          <a:ln w="12700">
            <a:noFill/>
          </a:ln>
        </p:spPr>
        <p:txBody>
          <a:bodyPr>
            <a:spAutoFit/>
          </a:bodyPr>
          <a:lstStyle/>
          <a:p>
            <a:pPr lvl="0" eaLnBrk="0" latinLnBrk="0" hangingPunct="0">
              <a:buNone/>
            </a:pPr>
            <a:r>
              <a:rPr lang="zh-CN" altLang="en-US" dirty="0">
                <a:latin typeface="宋体" panose="02010600030101010101" pitchFamily="2" charset="-122"/>
                <a:ea typeface="宋体" panose="02010600030101010101" pitchFamily="2" charset="-122"/>
              </a:rPr>
              <a:t>先序遍历（</a:t>
            </a:r>
            <a:r>
              <a:rPr lang="en-US" altLang="zh-CN" dirty="0">
                <a:latin typeface="宋体" panose="02010600030101010101" pitchFamily="2" charset="-122"/>
                <a:ea typeface="宋体" panose="02010600030101010101" pitchFamily="2" charset="-122"/>
              </a:rPr>
              <a:t>DLR</a:t>
            </a:r>
            <a:r>
              <a:rPr lang="zh-CN" altLang="en-US" dirty="0">
                <a:latin typeface="宋体" panose="02010600030101010101" pitchFamily="2" charset="-122"/>
                <a:ea typeface="宋体" panose="02010600030101010101" pitchFamily="2" charset="-122"/>
              </a:rPr>
              <a:t>）</a:t>
            </a:r>
          </a:p>
          <a:p>
            <a:pPr lvl="0" eaLnBrk="0" latinLnBrk="0" hangingPunct="0">
              <a:buNone/>
            </a:pPr>
            <a:r>
              <a:rPr lang="zh-CN" altLang="en-US" dirty="0">
                <a:latin typeface="宋体" panose="02010600030101010101" pitchFamily="2" charset="-122"/>
                <a:ea typeface="宋体" panose="02010600030101010101" pitchFamily="2" charset="-122"/>
              </a:rPr>
              <a:t>若二叉树非空</a:t>
            </a:r>
          </a:p>
        </p:txBody>
      </p:sp>
      <p:sp>
        <p:nvSpPr>
          <p:cNvPr id="426027" name="Rectangle 43"/>
          <p:cNvSpPr/>
          <p:nvPr/>
        </p:nvSpPr>
        <p:spPr>
          <a:xfrm>
            <a:off x="457200" y="5335588"/>
            <a:ext cx="4724400" cy="1333500"/>
          </a:xfrm>
          <a:prstGeom prst="rect">
            <a:avLst/>
          </a:prstGeom>
          <a:noFill/>
          <a:ln w="9525">
            <a:noFill/>
          </a:ln>
        </p:spPr>
        <p:txBody>
          <a:bodyPr>
            <a:spAutoFit/>
          </a:bodyPr>
          <a:lstStyle/>
          <a:p>
            <a:pPr marL="457200" lvl="0" indent="-457200" eaLnBrk="0" latinLnBrk="0" hangingPunct="0">
              <a:buAutoNum type="arabicParenR"/>
            </a:pPr>
            <a:r>
              <a:rPr lang="zh-CN" altLang="en-US" dirty="0">
                <a:latin typeface="宋体" panose="02010600030101010101" pitchFamily="2" charset="-122"/>
                <a:ea typeface="宋体" panose="02010600030101010101" pitchFamily="2" charset="-122"/>
              </a:rPr>
              <a:t>访问根结点；</a:t>
            </a:r>
          </a:p>
          <a:p>
            <a:pPr marL="457200" lvl="0" indent="-457200" eaLnBrk="0" latinLnBrk="0" hangingPunct="0">
              <a:buAutoNum type="arabicParenR"/>
            </a:pPr>
            <a:r>
              <a:rPr lang="zh-CN" altLang="en-US" dirty="0">
                <a:latin typeface="宋体" panose="02010600030101010101" pitchFamily="2" charset="-122"/>
                <a:ea typeface="宋体" panose="02010600030101010101" pitchFamily="2" charset="-122"/>
              </a:rPr>
              <a:t>先序遍历左子树；</a:t>
            </a:r>
          </a:p>
          <a:p>
            <a:pPr marL="457200" lvl="0" indent="-457200" eaLnBrk="0" latinLnBrk="0" hangingPunct="0">
              <a:buAutoNum type="arabicParenR"/>
            </a:pPr>
            <a:r>
              <a:rPr lang="zh-CN" altLang="en-US" dirty="0">
                <a:latin typeface="宋体" panose="02010600030101010101" pitchFamily="2" charset="-122"/>
                <a:ea typeface="宋体" panose="02010600030101010101" pitchFamily="2" charset="-122"/>
              </a:rPr>
              <a:t>先序遍历右子树；</a:t>
            </a:r>
          </a:p>
        </p:txBody>
      </p:sp>
      <p:sp>
        <p:nvSpPr>
          <p:cNvPr id="426029" name="Text Box 45"/>
          <p:cNvSpPr txBox="1"/>
          <p:nvPr/>
        </p:nvSpPr>
        <p:spPr>
          <a:xfrm>
            <a:off x="4643438" y="4349750"/>
            <a:ext cx="4248150" cy="1990725"/>
          </a:xfrm>
          <a:prstGeom prst="rect">
            <a:avLst/>
          </a:prstGeom>
          <a:noFill/>
          <a:ln w="9525">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如果将图顶点的邻接点看作二叉树结点的左、右孩子深度优先遍历与先序遍历是不是很类似？</a:t>
            </a:r>
          </a:p>
        </p:txBody>
      </p:sp>
      <p:pic>
        <p:nvPicPr>
          <p:cNvPr id="426031" name="Picture 47" descr="16"/>
          <p:cNvPicPr>
            <a:picLocks noChangeAspect="1"/>
          </p:cNvPicPr>
          <p:nvPr/>
        </p:nvPicPr>
        <p:blipFill>
          <a:blip r:embed="rId2"/>
          <a:stretch>
            <a:fillRect/>
          </a:stretch>
        </p:blipFill>
        <p:spPr>
          <a:xfrm>
            <a:off x="3995738" y="4365625"/>
            <a:ext cx="647700" cy="588963"/>
          </a:xfrm>
          <a:prstGeom prst="rect">
            <a:avLst/>
          </a:prstGeom>
          <a:noFill/>
          <a:ln w="9525">
            <a:noFill/>
          </a:ln>
        </p:spPr>
      </p:pic>
      <p:sp>
        <p:nvSpPr>
          <p:cNvPr id="48139" name="Rectangle 49"/>
          <p:cNvSpPr/>
          <p:nvPr/>
        </p:nvSpPr>
        <p:spPr>
          <a:xfrm>
            <a:off x="381000" y="1447800"/>
            <a:ext cx="2967038"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深度优先遍历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6031"/>
                                        </p:tgtEl>
                                        <p:attrNameLst>
                                          <p:attrName>style.visibility</p:attrName>
                                        </p:attrNameLst>
                                      </p:cBhvr>
                                      <p:to>
                                        <p:strVal val="visible"/>
                                      </p:to>
                                    </p:set>
                                  </p:childTnLst>
                                </p:cTn>
                              </p:par>
                            </p:childTnLst>
                          </p:cTn>
                        </p:par>
                        <p:par>
                          <p:cTn id="7" fill="hold">
                            <p:stCondLst>
                              <p:cond delay="0"/>
                            </p:stCondLst>
                            <p:childTnLst>
                              <p:par>
                                <p:cTn id="8" presetID="4" presetClass="entr" presetSubtype="16" fill="hold" grpId="0" nodeType="afterEffect">
                                  <p:stCondLst>
                                    <p:cond delay="0"/>
                                  </p:stCondLst>
                                  <p:childTnLst>
                                    <p:set>
                                      <p:cBhvr>
                                        <p:cTn id="9" dur="1" fill="hold">
                                          <p:stCondLst>
                                            <p:cond delay="0"/>
                                          </p:stCondLst>
                                        </p:cTn>
                                        <p:tgtEl>
                                          <p:spTgt spid="426026"/>
                                        </p:tgtEl>
                                        <p:attrNameLst>
                                          <p:attrName>style.visibility</p:attrName>
                                        </p:attrNameLst>
                                      </p:cBhvr>
                                      <p:to>
                                        <p:strVal val="visible"/>
                                      </p:to>
                                    </p:set>
                                    <p:animEffect transition="in" filter="box(in)">
                                      <p:cBhvr>
                                        <p:cTn id="10" dur="500"/>
                                        <p:tgtEl>
                                          <p:spTgt spid="426026"/>
                                        </p:tgtEl>
                                      </p:cBhvr>
                                    </p:animEffect>
                                  </p:childTnLst>
                                </p:cTn>
                              </p:par>
                            </p:childTnLst>
                          </p:cTn>
                        </p:par>
                        <p:par>
                          <p:cTn id="11" fill="hold">
                            <p:stCondLst>
                              <p:cond delay="500"/>
                            </p:stCondLst>
                            <p:childTnLst>
                              <p:par>
                                <p:cTn id="12" presetID="21" presetClass="entr" presetSubtype="4" fill="hold" grpId="0" nodeType="afterEffect">
                                  <p:stCondLst>
                                    <p:cond delay="2000"/>
                                  </p:stCondLst>
                                  <p:childTnLst>
                                    <p:set>
                                      <p:cBhvr>
                                        <p:cTn id="13" dur="1" fill="hold">
                                          <p:stCondLst>
                                            <p:cond delay="0"/>
                                          </p:stCondLst>
                                        </p:cTn>
                                        <p:tgtEl>
                                          <p:spTgt spid="426027"/>
                                        </p:tgtEl>
                                        <p:attrNameLst>
                                          <p:attrName>style.visibility</p:attrName>
                                        </p:attrNameLst>
                                      </p:cBhvr>
                                      <p:to>
                                        <p:strVal val="visible"/>
                                      </p:to>
                                    </p:set>
                                    <p:animEffect transition="in" filter="wheel(4)">
                                      <p:cBhvr>
                                        <p:cTn id="14" dur="500"/>
                                        <p:tgtEl>
                                          <p:spTgt spid="426027"/>
                                        </p:tgtEl>
                                      </p:cBhvr>
                                    </p:animEffect>
                                  </p:childTnLst>
                                </p:cTn>
                              </p:par>
                            </p:childTnLst>
                          </p:cTn>
                        </p:par>
                      </p:childTnLst>
                    </p:cTn>
                  </p:par>
                  <p:par>
                    <p:cTn id="15" fill="hold">
                      <p:stCondLst>
                        <p:cond delay="indefinite"/>
                      </p:stCondLst>
                      <p:childTnLst>
                        <p:par>
                          <p:cTn id="16" fill="hold">
                            <p:stCondLst>
                              <p:cond delay="0"/>
                            </p:stCondLst>
                            <p:childTnLst>
                              <p:par>
                                <p:cTn id="17" presetID="8" presetClass="entr" presetSubtype="16" fill="hold" grpId="0" nodeType="clickEffect">
                                  <p:stCondLst>
                                    <p:cond delay="0"/>
                                  </p:stCondLst>
                                  <p:childTnLst>
                                    <p:set>
                                      <p:cBhvr>
                                        <p:cTn id="18" dur="1" fill="hold">
                                          <p:stCondLst>
                                            <p:cond delay="0"/>
                                          </p:stCondLst>
                                        </p:cTn>
                                        <p:tgtEl>
                                          <p:spTgt spid="426029"/>
                                        </p:tgtEl>
                                        <p:attrNameLst>
                                          <p:attrName>style.visibility</p:attrName>
                                        </p:attrNameLst>
                                      </p:cBhvr>
                                      <p:to>
                                        <p:strVal val="visible"/>
                                      </p:to>
                                    </p:set>
                                    <p:animEffect transition="in" filter="diamond(in)">
                                      <p:cBhvr>
                                        <p:cTn id="19" dur="500"/>
                                        <p:tgtEl>
                                          <p:spTgt spid="4260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6026" grpId="0"/>
      <p:bldP spid="426027" grpId="0"/>
      <p:bldP spid="42602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45</a:t>
            </a:fld>
            <a:endParaRPr lang="en-US" altLang="ko-KR" sz="2000" b="0" dirty="0">
              <a:solidFill>
                <a:schemeClr val="accent2"/>
              </a:solidFill>
            </a:endParaRPr>
          </a:p>
        </p:txBody>
      </p:sp>
      <p:sp>
        <p:nvSpPr>
          <p:cNvPr id="4915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 </a:t>
            </a:r>
            <a:r>
              <a:rPr lang="zh-CN" altLang="en-US" sz="3600" dirty="0">
                <a:solidFill>
                  <a:srgbClr val="000099"/>
                </a:solidFill>
                <a:latin typeface="黑体" panose="02010609060101010101" pitchFamily="49" charset="-122"/>
                <a:ea typeface="黑体" panose="02010609060101010101" pitchFamily="49" charset="-122"/>
              </a:rPr>
              <a:t>图的遍历</a:t>
            </a:r>
          </a:p>
        </p:txBody>
      </p:sp>
      <p:sp>
        <p:nvSpPr>
          <p:cNvPr id="427012" name="Text Box 4"/>
          <p:cNvSpPr txBox="1"/>
          <p:nvPr/>
        </p:nvSpPr>
        <p:spPr>
          <a:xfrm>
            <a:off x="4427538" y="2030413"/>
            <a:ext cx="4105275" cy="822325"/>
          </a:xfrm>
          <a:prstGeom prst="rect">
            <a:avLst/>
          </a:prstGeom>
          <a:noFill/>
          <a:ln w="57150">
            <a:noFill/>
          </a:ln>
        </p:spPr>
        <p:txBody>
          <a:bodyPr>
            <a:spAutoFit/>
          </a:bodyPr>
          <a:lstStyle/>
          <a:p>
            <a:pPr lvl="0" eaLnBrk="1" latinLnBrk="0" hangingPunct="1">
              <a:spcBef>
                <a:spcPct val="0"/>
              </a:spcBef>
              <a:buNone/>
            </a:pPr>
            <a:r>
              <a:rPr lang="zh-CN" altLang="en-US" b="0" dirty="0">
                <a:latin typeface="Times New Roman" panose="02020603050405020304" pitchFamily="18" charset="0"/>
                <a:ea typeface="宋体" panose="02010600030101010101" pitchFamily="2" charset="-122"/>
              </a:rPr>
              <a:t>深度遍历：</a:t>
            </a:r>
            <a:r>
              <a:rPr lang="en-US" altLang="zh-CN" b="0" dirty="0">
                <a:latin typeface="Times New Roman" panose="02020603050405020304" pitchFamily="18" charset="0"/>
                <a:ea typeface="宋体" panose="02010600030101010101" pitchFamily="2" charset="-122"/>
              </a:rPr>
              <a:t>V1</a:t>
            </a:r>
            <a:r>
              <a:rPr lang="en-US" altLang="zh-CN" b="0" dirty="0">
                <a:latin typeface="Times New Roman" panose="02020603050405020304" pitchFamily="18" charset="0"/>
                <a:ea typeface="宋体" panose="02010600030101010101" pitchFamily="2" charset="-122"/>
                <a:sym typeface="Symbol" panose="05050102010706020507" pitchFamily="18" charset="2"/>
              </a:rPr>
              <a:t> V2 V4  V8 V5 V6 V3 V7</a:t>
            </a:r>
            <a:endParaRPr lang="en-US" altLang="zh-CN" b="0" dirty="0">
              <a:latin typeface="Times New Roman" panose="02020603050405020304" pitchFamily="18" charset="0"/>
              <a:ea typeface="宋体" panose="02010600030101010101" pitchFamily="2" charset="-122"/>
            </a:endParaRPr>
          </a:p>
        </p:txBody>
      </p:sp>
      <p:sp>
        <p:nvSpPr>
          <p:cNvPr id="427013" name="Text Box 5"/>
          <p:cNvSpPr txBox="1"/>
          <p:nvPr/>
        </p:nvSpPr>
        <p:spPr>
          <a:xfrm>
            <a:off x="4427538" y="4437063"/>
            <a:ext cx="4464050" cy="822325"/>
          </a:xfrm>
          <a:prstGeom prst="rect">
            <a:avLst/>
          </a:prstGeom>
          <a:noFill/>
          <a:ln w="57150">
            <a:noFill/>
          </a:ln>
        </p:spPr>
        <p:txBody>
          <a:bodyPr>
            <a:spAutoFit/>
          </a:bodyPr>
          <a:lstStyle/>
          <a:p>
            <a:pPr lvl="0" eaLnBrk="1" latinLnBrk="0" hangingPunct="1">
              <a:spcBef>
                <a:spcPct val="0"/>
              </a:spcBef>
              <a:buNone/>
            </a:pPr>
            <a:r>
              <a:rPr lang="zh-CN" altLang="en-US" b="0" dirty="0">
                <a:latin typeface="Times New Roman" panose="02020603050405020304" pitchFamily="18" charset="0"/>
                <a:ea typeface="宋体" panose="02010600030101010101" pitchFamily="2" charset="-122"/>
              </a:rPr>
              <a:t>深度遍历：</a:t>
            </a:r>
            <a:r>
              <a:rPr lang="en-US" altLang="zh-CN" b="0" dirty="0">
                <a:latin typeface="Times New Roman" panose="02020603050405020304" pitchFamily="18" charset="0"/>
                <a:ea typeface="宋体" panose="02010600030101010101" pitchFamily="2" charset="-122"/>
              </a:rPr>
              <a:t>V1</a:t>
            </a:r>
            <a:r>
              <a:rPr lang="en-US" altLang="zh-CN" b="0" dirty="0">
                <a:latin typeface="Times New Roman" panose="02020603050405020304" pitchFamily="18" charset="0"/>
                <a:ea typeface="宋体" panose="02010600030101010101" pitchFamily="2" charset="-122"/>
                <a:sym typeface="Symbol" panose="05050102010706020507" pitchFamily="18" charset="2"/>
              </a:rPr>
              <a:t> V2 V4  V8 V3 V6 V7 V5</a:t>
            </a:r>
            <a:endParaRPr lang="en-US" altLang="zh-CN" b="0" dirty="0">
              <a:latin typeface="Times New Roman" panose="02020603050405020304" pitchFamily="18" charset="0"/>
              <a:ea typeface="宋体" panose="02010600030101010101" pitchFamily="2" charset="-122"/>
            </a:endParaRPr>
          </a:p>
        </p:txBody>
      </p:sp>
      <p:grpSp>
        <p:nvGrpSpPr>
          <p:cNvPr id="49158" name="Group 6"/>
          <p:cNvGrpSpPr/>
          <p:nvPr/>
        </p:nvGrpSpPr>
        <p:grpSpPr>
          <a:xfrm>
            <a:off x="1042988" y="2043113"/>
            <a:ext cx="2520950" cy="2178050"/>
            <a:chOff x="729" y="190"/>
            <a:chExt cx="1575" cy="1343"/>
          </a:xfrm>
        </p:grpSpPr>
        <p:sp>
          <p:nvSpPr>
            <p:cNvPr id="49180" name="Line 7"/>
            <p:cNvSpPr/>
            <p:nvPr/>
          </p:nvSpPr>
          <p:spPr>
            <a:xfrm flipH="1">
              <a:off x="1728" y="624"/>
              <a:ext cx="240" cy="384"/>
            </a:xfrm>
            <a:prstGeom prst="line">
              <a:avLst/>
            </a:prstGeom>
            <a:ln w="38100" cap="flat" cmpd="sng">
              <a:solidFill>
                <a:srgbClr val="FF6600"/>
              </a:solidFill>
              <a:prstDash val="solid"/>
              <a:headEnd type="none" w="med" len="med"/>
              <a:tailEnd type="none" w="med" len="med"/>
            </a:ln>
          </p:spPr>
        </p:sp>
        <p:sp>
          <p:nvSpPr>
            <p:cNvPr id="49181" name="Line 8"/>
            <p:cNvSpPr/>
            <p:nvPr/>
          </p:nvSpPr>
          <p:spPr>
            <a:xfrm flipH="1">
              <a:off x="1440" y="1008"/>
              <a:ext cx="288" cy="384"/>
            </a:xfrm>
            <a:prstGeom prst="line">
              <a:avLst/>
            </a:prstGeom>
            <a:ln w="38100" cap="flat" cmpd="sng">
              <a:solidFill>
                <a:srgbClr val="FF6600"/>
              </a:solidFill>
              <a:prstDash val="solid"/>
              <a:headEnd type="none" w="med" len="med"/>
              <a:tailEnd type="none" w="med" len="med"/>
            </a:ln>
          </p:spPr>
        </p:sp>
        <p:sp>
          <p:nvSpPr>
            <p:cNvPr id="49182" name="Oval 9"/>
            <p:cNvSpPr/>
            <p:nvPr/>
          </p:nvSpPr>
          <p:spPr>
            <a:xfrm>
              <a:off x="1613" y="889"/>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V6</a:t>
              </a:r>
            </a:p>
          </p:txBody>
        </p:sp>
        <p:sp>
          <p:nvSpPr>
            <p:cNvPr id="49183" name="Line 10"/>
            <p:cNvSpPr/>
            <p:nvPr/>
          </p:nvSpPr>
          <p:spPr>
            <a:xfrm flipH="1">
              <a:off x="1056" y="240"/>
              <a:ext cx="480" cy="384"/>
            </a:xfrm>
            <a:prstGeom prst="line">
              <a:avLst/>
            </a:prstGeom>
            <a:ln w="38100" cap="flat" cmpd="sng">
              <a:solidFill>
                <a:srgbClr val="FF6600"/>
              </a:solidFill>
              <a:prstDash val="solid"/>
              <a:headEnd type="none" w="med" len="med"/>
              <a:tailEnd type="none" w="med" len="med"/>
            </a:ln>
          </p:spPr>
        </p:sp>
        <p:sp>
          <p:nvSpPr>
            <p:cNvPr id="49184" name="Line 11"/>
            <p:cNvSpPr/>
            <p:nvPr/>
          </p:nvSpPr>
          <p:spPr>
            <a:xfrm>
              <a:off x="1536" y="288"/>
              <a:ext cx="432" cy="336"/>
            </a:xfrm>
            <a:prstGeom prst="line">
              <a:avLst/>
            </a:prstGeom>
            <a:ln w="38100" cap="flat" cmpd="sng">
              <a:solidFill>
                <a:srgbClr val="FF6600"/>
              </a:solidFill>
              <a:prstDash val="solid"/>
              <a:headEnd type="none" w="med" len="med"/>
              <a:tailEnd type="none" w="med" len="med"/>
            </a:ln>
          </p:spPr>
        </p:sp>
        <p:sp>
          <p:nvSpPr>
            <p:cNvPr id="49185" name="Line 12"/>
            <p:cNvSpPr/>
            <p:nvPr/>
          </p:nvSpPr>
          <p:spPr>
            <a:xfrm flipH="1">
              <a:off x="864" y="624"/>
              <a:ext cx="240" cy="336"/>
            </a:xfrm>
            <a:prstGeom prst="line">
              <a:avLst/>
            </a:prstGeom>
            <a:ln w="38100" cap="flat" cmpd="sng">
              <a:solidFill>
                <a:srgbClr val="FF6600"/>
              </a:solidFill>
              <a:prstDash val="solid"/>
              <a:headEnd type="none" w="med" len="med"/>
              <a:tailEnd type="none" w="med" len="med"/>
            </a:ln>
          </p:spPr>
        </p:sp>
        <p:sp>
          <p:nvSpPr>
            <p:cNvPr id="49186" name="Line 13"/>
            <p:cNvSpPr/>
            <p:nvPr/>
          </p:nvSpPr>
          <p:spPr>
            <a:xfrm>
              <a:off x="1056" y="624"/>
              <a:ext cx="240" cy="336"/>
            </a:xfrm>
            <a:prstGeom prst="line">
              <a:avLst/>
            </a:prstGeom>
            <a:ln w="38100" cap="flat" cmpd="sng">
              <a:solidFill>
                <a:srgbClr val="FF6600"/>
              </a:solidFill>
              <a:prstDash val="solid"/>
              <a:headEnd type="none" w="med" len="med"/>
              <a:tailEnd type="none" w="med" len="med"/>
            </a:ln>
          </p:spPr>
        </p:sp>
        <p:sp>
          <p:nvSpPr>
            <p:cNvPr id="49187" name="Line 14"/>
            <p:cNvSpPr/>
            <p:nvPr/>
          </p:nvSpPr>
          <p:spPr>
            <a:xfrm>
              <a:off x="1968" y="624"/>
              <a:ext cx="240" cy="432"/>
            </a:xfrm>
            <a:prstGeom prst="line">
              <a:avLst/>
            </a:prstGeom>
            <a:ln w="38100" cap="flat" cmpd="sng">
              <a:solidFill>
                <a:srgbClr val="FF6600"/>
              </a:solidFill>
              <a:prstDash val="solid"/>
              <a:headEnd type="none" w="med" len="med"/>
              <a:tailEnd type="none" w="med" len="med"/>
            </a:ln>
          </p:spPr>
        </p:sp>
        <p:sp>
          <p:nvSpPr>
            <p:cNvPr id="49188" name="Line 15"/>
            <p:cNvSpPr/>
            <p:nvPr/>
          </p:nvSpPr>
          <p:spPr>
            <a:xfrm>
              <a:off x="1296" y="1008"/>
              <a:ext cx="96" cy="384"/>
            </a:xfrm>
            <a:prstGeom prst="line">
              <a:avLst/>
            </a:prstGeom>
            <a:ln w="38100" cap="flat" cmpd="sng">
              <a:solidFill>
                <a:srgbClr val="FF6600"/>
              </a:solidFill>
              <a:prstDash val="solid"/>
              <a:headEnd type="none" w="med" len="med"/>
              <a:tailEnd type="none" w="med" len="med"/>
            </a:ln>
          </p:spPr>
        </p:sp>
        <p:sp>
          <p:nvSpPr>
            <p:cNvPr id="49189" name="Line 16"/>
            <p:cNvSpPr/>
            <p:nvPr/>
          </p:nvSpPr>
          <p:spPr>
            <a:xfrm>
              <a:off x="864" y="1056"/>
              <a:ext cx="528" cy="384"/>
            </a:xfrm>
            <a:prstGeom prst="line">
              <a:avLst/>
            </a:prstGeom>
            <a:ln w="38100" cap="flat" cmpd="sng">
              <a:solidFill>
                <a:srgbClr val="FF6600"/>
              </a:solidFill>
              <a:prstDash val="solid"/>
              <a:headEnd type="none" w="med" len="med"/>
              <a:tailEnd type="none" w="med" len="med"/>
            </a:ln>
          </p:spPr>
        </p:sp>
        <p:sp>
          <p:nvSpPr>
            <p:cNvPr id="49190" name="Line 17"/>
            <p:cNvSpPr/>
            <p:nvPr/>
          </p:nvSpPr>
          <p:spPr>
            <a:xfrm flipH="1">
              <a:off x="1440" y="1008"/>
              <a:ext cx="768" cy="432"/>
            </a:xfrm>
            <a:prstGeom prst="line">
              <a:avLst/>
            </a:prstGeom>
            <a:ln w="38100" cap="flat" cmpd="sng">
              <a:solidFill>
                <a:srgbClr val="FF6600"/>
              </a:solidFill>
              <a:prstDash val="solid"/>
              <a:headEnd type="none" w="med" len="med"/>
              <a:tailEnd type="none" w="med" len="med"/>
            </a:ln>
          </p:spPr>
        </p:sp>
        <p:sp>
          <p:nvSpPr>
            <p:cNvPr id="49191" name="Oval 18"/>
            <p:cNvSpPr/>
            <p:nvPr/>
          </p:nvSpPr>
          <p:spPr>
            <a:xfrm>
              <a:off x="1383" y="190"/>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V1</a:t>
              </a:r>
            </a:p>
          </p:txBody>
        </p:sp>
        <p:sp>
          <p:nvSpPr>
            <p:cNvPr id="49192" name="Oval 19"/>
            <p:cNvSpPr/>
            <p:nvPr/>
          </p:nvSpPr>
          <p:spPr>
            <a:xfrm>
              <a:off x="960" y="508"/>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V2</a:t>
              </a:r>
            </a:p>
          </p:txBody>
        </p:sp>
        <p:sp>
          <p:nvSpPr>
            <p:cNvPr id="49193" name="Oval 20"/>
            <p:cNvSpPr/>
            <p:nvPr/>
          </p:nvSpPr>
          <p:spPr>
            <a:xfrm>
              <a:off x="729" y="889"/>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V4</a:t>
              </a:r>
            </a:p>
          </p:txBody>
        </p:sp>
        <p:sp>
          <p:nvSpPr>
            <p:cNvPr id="49194" name="Oval 21"/>
            <p:cNvSpPr/>
            <p:nvPr/>
          </p:nvSpPr>
          <p:spPr>
            <a:xfrm>
              <a:off x="1171" y="889"/>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V5</a:t>
              </a:r>
            </a:p>
          </p:txBody>
        </p:sp>
        <p:sp>
          <p:nvSpPr>
            <p:cNvPr id="49195" name="Oval 22"/>
            <p:cNvSpPr/>
            <p:nvPr/>
          </p:nvSpPr>
          <p:spPr>
            <a:xfrm>
              <a:off x="1824" y="508"/>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V3</a:t>
              </a:r>
            </a:p>
          </p:txBody>
        </p:sp>
        <p:sp>
          <p:nvSpPr>
            <p:cNvPr id="49196" name="Oval 23"/>
            <p:cNvSpPr/>
            <p:nvPr/>
          </p:nvSpPr>
          <p:spPr>
            <a:xfrm>
              <a:off x="2055" y="889"/>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V7</a:t>
              </a:r>
            </a:p>
          </p:txBody>
        </p:sp>
        <p:sp>
          <p:nvSpPr>
            <p:cNvPr id="49197" name="Oval 24"/>
            <p:cNvSpPr/>
            <p:nvPr/>
          </p:nvSpPr>
          <p:spPr>
            <a:xfrm>
              <a:off x="1308" y="1284"/>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V8</a:t>
              </a:r>
            </a:p>
          </p:txBody>
        </p:sp>
      </p:grpSp>
      <p:grpSp>
        <p:nvGrpSpPr>
          <p:cNvPr id="49159" name="Group 25"/>
          <p:cNvGrpSpPr/>
          <p:nvPr/>
        </p:nvGrpSpPr>
        <p:grpSpPr>
          <a:xfrm>
            <a:off x="1104900" y="4589463"/>
            <a:ext cx="2171700" cy="2224087"/>
            <a:chOff x="866" y="2064"/>
            <a:chExt cx="1370" cy="1452"/>
          </a:xfrm>
        </p:grpSpPr>
        <p:sp>
          <p:nvSpPr>
            <p:cNvPr id="49163" name="Line 26"/>
            <p:cNvSpPr/>
            <p:nvPr/>
          </p:nvSpPr>
          <p:spPr>
            <a:xfrm flipH="1">
              <a:off x="1251" y="2301"/>
              <a:ext cx="178" cy="178"/>
            </a:xfrm>
            <a:prstGeom prst="line">
              <a:avLst/>
            </a:prstGeom>
            <a:ln w="38100" cap="rnd" cmpd="sng">
              <a:solidFill>
                <a:schemeClr val="tx2"/>
              </a:solidFill>
              <a:prstDash val="solid"/>
              <a:headEnd type="none" w="med" len="med"/>
              <a:tailEnd type="triangle" w="med" len="med"/>
            </a:ln>
          </p:spPr>
        </p:sp>
        <p:sp>
          <p:nvSpPr>
            <p:cNvPr id="49164" name="Line 27"/>
            <p:cNvSpPr/>
            <p:nvPr/>
          </p:nvSpPr>
          <p:spPr>
            <a:xfrm>
              <a:off x="1585" y="2290"/>
              <a:ext cx="211" cy="211"/>
            </a:xfrm>
            <a:prstGeom prst="line">
              <a:avLst/>
            </a:prstGeom>
            <a:ln w="38100" cap="rnd" cmpd="sng">
              <a:solidFill>
                <a:schemeClr val="tx2"/>
              </a:solidFill>
              <a:prstDash val="solid"/>
              <a:headEnd type="none" w="med" len="med"/>
              <a:tailEnd type="triangle" w="med" len="med"/>
            </a:ln>
          </p:spPr>
        </p:sp>
        <p:sp>
          <p:nvSpPr>
            <p:cNvPr id="49165" name="Line 28"/>
            <p:cNvSpPr/>
            <p:nvPr/>
          </p:nvSpPr>
          <p:spPr>
            <a:xfrm flipH="1">
              <a:off x="1007" y="2682"/>
              <a:ext cx="100" cy="178"/>
            </a:xfrm>
            <a:prstGeom prst="line">
              <a:avLst/>
            </a:prstGeom>
            <a:ln w="38100" cap="rnd" cmpd="sng">
              <a:solidFill>
                <a:schemeClr val="tx2"/>
              </a:solidFill>
              <a:prstDash val="solid"/>
              <a:headEnd type="none" w="med" len="med"/>
              <a:tailEnd type="triangle" w="med" len="med"/>
            </a:ln>
          </p:spPr>
        </p:sp>
        <p:sp>
          <p:nvSpPr>
            <p:cNvPr id="49166" name="Line 29"/>
            <p:cNvSpPr/>
            <p:nvPr/>
          </p:nvSpPr>
          <p:spPr>
            <a:xfrm>
              <a:off x="1196" y="2660"/>
              <a:ext cx="111" cy="222"/>
            </a:xfrm>
            <a:prstGeom prst="line">
              <a:avLst/>
            </a:prstGeom>
            <a:ln w="38100" cap="rnd" cmpd="sng">
              <a:solidFill>
                <a:schemeClr val="tx2"/>
              </a:solidFill>
              <a:prstDash val="solid"/>
              <a:headEnd type="triangle" w="med" len="med"/>
              <a:tailEnd type="none" w="med" len="med"/>
            </a:ln>
          </p:spPr>
        </p:sp>
        <p:sp>
          <p:nvSpPr>
            <p:cNvPr id="49167" name="Line 30"/>
            <p:cNvSpPr/>
            <p:nvPr/>
          </p:nvSpPr>
          <p:spPr>
            <a:xfrm>
              <a:off x="996" y="3049"/>
              <a:ext cx="89" cy="211"/>
            </a:xfrm>
            <a:prstGeom prst="line">
              <a:avLst/>
            </a:prstGeom>
            <a:ln w="38100" cap="rnd" cmpd="sng">
              <a:solidFill>
                <a:schemeClr val="tx2"/>
              </a:solidFill>
              <a:prstDash val="solid"/>
              <a:headEnd type="none" w="med" len="med"/>
              <a:tailEnd type="triangle" w="med" len="med"/>
            </a:ln>
          </p:spPr>
        </p:sp>
        <p:sp>
          <p:nvSpPr>
            <p:cNvPr id="49168" name="Line 31"/>
            <p:cNvSpPr/>
            <p:nvPr/>
          </p:nvSpPr>
          <p:spPr>
            <a:xfrm flipH="1">
              <a:off x="1229" y="3071"/>
              <a:ext cx="89" cy="178"/>
            </a:xfrm>
            <a:prstGeom prst="line">
              <a:avLst/>
            </a:prstGeom>
            <a:ln w="38100" cap="rnd" cmpd="sng">
              <a:solidFill>
                <a:schemeClr val="tx2"/>
              </a:solidFill>
              <a:prstDash val="solid"/>
              <a:headEnd type="none" w="med" len="med"/>
              <a:tailEnd type="triangle" w="med" len="med"/>
            </a:ln>
          </p:spPr>
        </p:sp>
        <p:sp>
          <p:nvSpPr>
            <p:cNvPr id="49169" name="Line 32"/>
            <p:cNvSpPr/>
            <p:nvPr/>
          </p:nvSpPr>
          <p:spPr>
            <a:xfrm flipH="1">
              <a:off x="1740" y="2671"/>
              <a:ext cx="111" cy="211"/>
            </a:xfrm>
            <a:prstGeom prst="line">
              <a:avLst/>
            </a:prstGeom>
            <a:ln w="38100" cap="rnd" cmpd="sng">
              <a:solidFill>
                <a:schemeClr val="tx2"/>
              </a:solidFill>
              <a:prstDash val="solid"/>
              <a:headEnd type="none" w="med" len="med"/>
              <a:tailEnd type="triangle" w="med" len="med"/>
            </a:ln>
          </p:spPr>
        </p:sp>
        <p:sp>
          <p:nvSpPr>
            <p:cNvPr id="49170" name="Line 33"/>
            <p:cNvSpPr/>
            <p:nvPr/>
          </p:nvSpPr>
          <p:spPr>
            <a:xfrm flipV="1">
              <a:off x="1807" y="3003"/>
              <a:ext cx="178" cy="2"/>
            </a:xfrm>
            <a:prstGeom prst="line">
              <a:avLst/>
            </a:prstGeom>
            <a:ln w="38100" cap="rnd" cmpd="sng">
              <a:solidFill>
                <a:schemeClr val="tx2"/>
              </a:solidFill>
              <a:prstDash val="solid"/>
              <a:headEnd type="none" w="med" len="med"/>
              <a:tailEnd type="triangle" w="med" len="med"/>
            </a:ln>
          </p:spPr>
        </p:sp>
        <p:sp>
          <p:nvSpPr>
            <p:cNvPr id="49171" name="Line 34"/>
            <p:cNvSpPr/>
            <p:nvPr/>
          </p:nvSpPr>
          <p:spPr>
            <a:xfrm>
              <a:off x="1985" y="2671"/>
              <a:ext cx="122" cy="200"/>
            </a:xfrm>
            <a:prstGeom prst="line">
              <a:avLst/>
            </a:prstGeom>
            <a:ln w="38100" cap="rnd" cmpd="sng">
              <a:solidFill>
                <a:schemeClr val="tx2"/>
              </a:solidFill>
              <a:prstDash val="solid"/>
              <a:headEnd type="none" w="med" len="med"/>
              <a:tailEnd type="triangle" w="med" len="med"/>
            </a:ln>
          </p:spPr>
        </p:sp>
        <p:sp>
          <p:nvSpPr>
            <p:cNvPr id="49172" name="Oval 35"/>
            <p:cNvSpPr/>
            <p:nvPr/>
          </p:nvSpPr>
          <p:spPr>
            <a:xfrm>
              <a:off x="1396" y="2064"/>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V1</a:t>
              </a:r>
            </a:p>
          </p:txBody>
        </p:sp>
        <p:sp>
          <p:nvSpPr>
            <p:cNvPr id="49173" name="Oval 36"/>
            <p:cNvSpPr/>
            <p:nvPr/>
          </p:nvSpPr>
          <p:spPr>
            <a:xfrm>
              <a:off x="1037" y="2430"/>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V2</a:t>
              </a:r>
            </a:p>
          </p:txBody>
        </p:sp>
        <p:sp>
          <p:nvSpPr>
            <p:cNvPr id="49174" name="Oval 37"/>
            <p:cNvSpPr/>
            <p:nvPr/>
          </p:nvSpPr>
          <p:spPr>
            <a:xfrm>
              <a:off x="866" y="2859"/>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V4</a:t>
              </a:r>
            </a:p>
          </p:txBody>
        </p:sp>
        <p:sp>
          <p:nvSpPr>
            <p:cNvPr id="49175" name="Oval 38"/>
            <p:cNvSpPr/>
            <p:nvPr/>
          </p:nvSpPr>
          <p:spPr>
            <a:xfrm>
              <a:off x="1228" y="2859"/>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V5</a:t>
              </a:r>
            </a:p>
          </p:txBody>
        </p:sp>
        <p:sp>
          <p:nvSpPr>
            <p:cNvPr id="49176" name="Oval 39"/>
            <p:cNvSpPr/>
            <p:nvPr/>
          </p:nvSpPr>
          <p:spPr>
            <a:xfrm>
              <a:off x="1791" y="2430"/>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V3</a:t>
              </a:r>
            </a:p>
          </p:txBody>
        </p:sp>
        <p:sp>
          <p:nvSpPr>
            <p:cNvPr id="49177" name="Oval 40"/>
            <p:cNvSpPr/>
            <p:nvPr/>
          </p:nvSpPr>
          <p:spPr>
            <a:xfrm>
              <a:off x="1987" y="2859"/>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V7</a:t>
              </a:r>
            </a:p>
          </p:txBody>
        </p:sp>
        <p:sp>
          <p:nvSpPr>
            <p:cNvPr id="49178" name="Oval 41"/>
            <p:cNvSpPr/>
            <p:nvPr/>
          </p:nvSpPr>
          <p:spPr>
            <a:xfrm>
              <a:off x="1594" y="2859"/>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V6</a:t>
              </a:r>
            </a:p>
          </p:txBody>
        </p:sp>
        <p:sp>
          <p:nvSpPr>
            <p:cNvPr id="49179" name="Oval 42"/>
            <p:cNvSpPr/>
            <p:nvPr/>
          </p:nvSpPr>
          <p:spPr>
            <a:xfrm>
              <a:off x="1067" y="3267"/>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b="0" dirty="0">
                  <a:latin typeface="Times New Roman" panose="02020603050405020304" pitchFamily="18" charset="0"/>
                  <a:ea typeface="宋体" panose="02010600030101010101" pitchFamily="2" charset="-122"/>
                </a:rPr>
                <a:t>V8</a:t>
              </a:r>
            </a:p>
          </p:txBody>
        </p:sp>
      </p:grpSp>
      <p:sp>
        <p:nvSpPr>
          <p:cNvPr id="427051" name="Rectangle 43"/>
          <p:cNvSpPr/>
          <p:nvPr/>
        </p:nvSpPr>
        <p:spPr>
          <a:xfrm>
            <a:off x="5364163" y="5445125"/>
            <a:ext cx="3138487" cy="1225550"/>
          </a:xfrm>
          <a:prstGeom prst="rect">
            <a:avLst/>
          </a:prstGeom>
          <a:noFill/>
          <a:ln w="38100" cap="sq" cmpd="sng">
            <a:solidFill>
              <a:srgbClr val="99CCFF"/>
            </a:solidFill>
            <a:prstDash val="solid"/>
            <a:miter/>
            <a:headEnd type="none" w="sm" len="sm"/>
            <a:tailEnd type="none" w="sm" len="sm"/>
          </a:ln>
        </p:spPr>
        <p:txBody>
          <a:bodyPr lIns="72000" rIns="0">
            <a:spAutoFit/>
          </a:bodyPr>
          <a:lstStyle/>
          <a:p>
            <a:pPr lvl="0" eaLnBrk="0" latinLnBrk="0" hangingPunct="0">
              <a:buNone/>
            </a:pPr>
            <a:r>
              <a:rPr lang="zh-CN" altLang="en-US" b="0" dirty="0">
                <a:latin typeface="Times New Roman" panose="02020603050405020304" pitchFamily="18" charset="0"/>
                <a:ea typeface="宋体" panose="02010600030101010101" pitchFamily="2" charset="-122"/>
              </a:rPr>
              <a:t>由于没有规定访问邻接点的顺序</a:t>
            </a:r>
            <a:r>
              <a:rPr lang="en-US" altLang="zh-CN" b="0" dirty="0">
                <a:latin typeface="Times New Roman" panose="02020603050405020304" pitchFamily="18" charset="0"/>
                <a:ea typeface="宋体" panose="02010600030101010101" pitchFamily="2" charset="-122"/>
              </a:rPr>
              <a:t>,</a:t>
            </a:r>
            <a:r>
              <a:rPr lang="zh-CN" altLang="en-US" b="0" dirty="0">
                <a:latin typeface="Times New Roman" panose="02020603050405020304" pitchFamily="18" charset="0"/>
                <a:ea typeface="宋体" panose="02010600030101010101" pitchFamily="2" charset="-122"/>
              </a:rPr>
              <a:t>深度优先序列不是唯一的</a:t>
            </a:r>
          </a:p>
        </p:txBody>
      </p:sp>
      <p:sp>
        <p:nvSpPr>
          <p:cNvPr id="49161" name="Rectangle 46"/>
          <p:cNvSpPr/>
          <p:nvPr/>
        </p:nvSpPr>
        <p:spPr>
          <a:xfrm>
            <a:off x="182563" y="1919288"/>
            <a:ext cx="8780462"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9162" name="Rectangle 47"/>
          <p:cNvSpPr/>
          <p:nvPr/>
        </p:nvSpPr>
        <p:spPr>
          <a:xfrm>
            <a:off x="381000" y="1447800"/>
            <a:ext cx="2967038"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深度优先遍历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427012">
                                            <p:txEl>
                                              <p:pRg st="0" end="0"/>
                                            </p:txEl>
                                          </p:spTgt>
                                        </p:tgtEl>
                                        <p:attrNameLst>
                                          <p:attrName>style.visibility</p:attrName>
                                        </p:attrNameLst>
                                      </p:cBhvr>
                                      <p:to>
                                        <p:strVal val="visible"/>
                                      </p:to>
                                    </p:set>
                                    <p:animEffect transition="in" filter="box(out)">
                                      <p:cBhvr>
                                        <p:cTn id="7" dur="500"/>
                                        <p:tgtEl>
                                          <p:spTgt spid="427012">
                                            <p:txEl>
                                              <p:pRg st="0" end="0"/>
                                            </p:txEl>
                                          </p:spTgt>
                                        </p:tgtEl>
                                      </p:cBhvr>
                                    </p:animEffec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par>
                    <p:cTn id="8" fill="hold">
                      <p:stCondLst>
                        <p:cond delay="indefinite"/>
                      </p:stCondLst>
                      <p:childTnLst>
                        <p:par>
                          <p:cTn id="9" fill="hold">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427013">
                                            <p:txEl>
                                              <p:pRg st="0" end="0"/>
                                            </p:txEl>
                                          </p:spTgt>
                                        </p:tgtEl>
                                        <p:attrNameLst>
                                          <p:attrName>style.visibility</p:attrName>
                                        </p:attrNameLst>
                                      </p:cBhvr>
                                      <p:to>
                                        <p:strVal val="visible"/>
                                      </p:to>
                                    </p:set>
                                    <p:animEffect transition="in" filter="box(out)">
                                      <p:cBhvr>
                                        <p:cTn id="12" dur="500"/>
                                        <p:tgtEl>
                                          <p:spTgt spid="427013">
                                            <p:txEl>
                                              <p:pRg st="0" end="0"/>
                                            </p:txEl>
                                          </p:spTgt>
                                        </p:tgtEl>
                                      </p:cBhvr>
                                    </p:animEffect>
                                  </p:childTnLst>
                                  <p:subTnLst>
                                    <p:audio>
                                      <p:cMediaNode>
                                        <p:cTn display="0" masterRel="sameClick">
                                          <p:stCondLst>
                                            <p:cond evt="begin" delay="0">
                                              <p:tn val="10"/>
                                            </p:cond>
                                          </p:stCondLst>
                                          <p:endCondLst>
                                            <p:cond evt="onStopAudio" delay="0">
                                              <p:tgtEl>
                                                <p:sldTgt/>
                                              </p:tgtEl>
                                            </p:cond>
                                          </p:endCondLst>
                                        </p:cTn>
                                        <p:tgtEl>
                                          <p:sndTgt r:embed="rId2" name="CAMERA.WAV"/>
                                        </p:tgtEl>
                                      </p:cMediaNode>
                                    </p:audio>
                                  </p:sub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427051"/>
                                        </p:tgtEl>
                                        <p:attrNameLst>
                                          <p:attrName>style.visibility</p:attrName>
                                        </p:attrNameLst>
                                      </p:cBhvr>
                                      <p:to>
                                        <p:strVal val="visible"/>
                                      </p:to>
                                    </p:set>
                                    <p:animEffect transition="in" filter="blinds(horizontal)">
                                      <p:cBhvr>
                                        <p:cTn id="17" dur="500"/>
                                        <p:tgtEl>
                                          <p:spTgt spid="4270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7012" grpId="0" build="p"/>
      <p:bldP spid="427013" grpId="0" build="p"/>
      <p:bldP spid="427051"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457200" y="1600200"/>
            <a:ext cx="6698615" cy="4526280"/>
          </a:xfrm>
        </p:spPr>
        <p:txBody>
          <a:bodyPr/>
          <a:lstStyle/>
          <a:p>
            <a:pPr marL="0" marR="0" lvl="0" indent="0" algn="l" defTabSz="914400" rtl="0" eaLnBrk="1" fontAlgn="base" latinLnBrk="1" hangingPunct="1">
              <a:lnSpc>
                <a:spcPct val="100000"/>
              </a:lnSpc>
              <a:spcBef>
                <a:spcPct val="20000"/>
              </a:spcBef>
              <a:spcAft>
                <a:spcPct val="0"/>
              </a:spcAft>
              <a:buClrTx/>
              <a:buSzTx/>
              <a:buFontTx/>
              <a:buNone/>
              <a:defRPr/>
            </a:pP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a:t>
            </a:r>
            <a:r>
              <a:rPr kumimoji="1" lang="zh-CN" altLang="en-US" sz="2400" b="0" i="0" u="none" strike="noStrike" kern="0" cap="none" spc="0" normalizeH="0" baseline="0" noProof="0" dirty="0" smtClean="0">
                <a:ln>
                  <a:noFill/>
                </a:ln>
                <a:solidFill>
                  <a:schemeClr val="tx1"/>
                </a:solidFill>
                <a:effectLst/>
                <a:uLnTx/>
                <a:uFillTx/>
                <a:latin typeface="+mj-lt"/>
                <a:ea typeface="+mn-ea"/>
                <a:cs typeface="+mn-cs"/>
              </a:rPr>
              <a:t>按深度优先遍历图</a:t>
            </a: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g</a:t>
            </a:r>
          </a:p>
          <a:p>
            <a:pPr marL="0" marR="0" lvl="0" indent="0" algn="l" defTabSz="914400" rtl="0" eaLnBrk="1" fontAlgn="base" latinLnBrk="1" hangingPunct="1">
              <a:lnSpc>
                <a:spcPct val="100000"/>
              </a:lnSpc>
              <a:spcBef>
                <a:spcPct val="20000"/>
              </a:spcBef>
              <a:spcAft>
                <a:spcPct val="0"/>
              </a:spcAft>
              <a:buClrTx/>
              <a:buSzTx/>
              <a:buFontTx/>
              <a:buNone/>
              <a:defRPr/>
            </a:pP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void DFS(graph *g)</a:t>
            </a:r>
          </a:p>
          <a:p>
            <a:pPr marL="0" marR="0" lvl="0" indent="0" algn="l" defTabSz="914400" rtl="0" eaLnBrk="1" fontAlgn="base" latinLnBrk="1" hangingPunct="1">
              <a:lnSpc>
                <a:spcPct val="100000"/>
              </a:lnSpc>
              <a:spcBef>
                <a:spcPct val="20000"/>
              </a:spcBef>
              <a:spcAft>
                <a:spcPct val="0"/>
              </a:spcAft>
              <a:buClrTx/>
              <a:buSzTx/>
              <a:buFontTx/>
              <a:buNone/>
              <a:defRPr/>
            </a:pP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  int i;</a:t>
            </a:r>
          </a:p>
          <a:p>
            <a:pPr marL="0" marR="0" lvl="0" indent="0" algn="l" defTabSz="914400" rtl="0" eaLnBrk="1" fontAlgn="base" latinLnBrk="1" hangingPunct="1">
              <a:lnSpc>
                <a:spcPct val="100000"/>
              </a:lnSpc>
              <a:spcBef>
                <a:spcPct val="20000"/>
              </a:spcBef>
              <a:spcAft>
                <a:spcPct val="0"/>
              </a:spcAft>
              <a:buClrTx/>
              <a:buSzTx/>
              <a:buFontTx/>
              <a:buNone/>
              <a:defRPr/>
            </a:pP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  for(i=0;i&lt;g-&gt;</a:t>
            </a:r>
            <a:r>
              <a:rPr kumimoji="1" lang="en-US" altLang="zh-CN" sz="2400" b="0" i="0" u="none" strike="noStrike" kern="0" cap="none" spc="0" normalizeH="0" baseline="0" noProof="0" dirty="0" err="1" smtClean="0">
                <a:ln>
                  <a:noFill/>
                </a:ln>
                <a:solidFill>
                  <a:schemeClr val="tx1"/>
                </a:solidFill>
                <a:effectLst/>
                <a:uLnTx/>
                <a:uFillTx/>
                <a:latin typeface="+mj-lt"/>
                <a:ea typeface="+mn-ea"/>
                <a:cs typeface="+mn-cs"/>
              </a:rPr>
              <a:t>n;i</a:t>
            </a: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a:t>
            </a:r>
          </a:p>
          <a:p>
            <a:pPr marL="0" marR="0" lvl="0" indent="0" algn="l" defTabSz="914400" rtl="0" eaLnBrk="1" fontAlgn="base" latinLnBrk="1" hangingPunct="1">
              <a:lnSpc>
                <a:spcPct val="100000"/>
              </a:lnSpc>
              <a:spcBef>
                <a:spcPct val="20000"/>
              </a:spcBef>
              <a:spcAft>
                <a:spcPct val="0"/>
              </a:spcAft>
              <a:buClrTx/>
              <a:buSzTx/>
              <a:buFontTx/>
              <a:buNone/>
              <a:defRPr/>
            </a:pP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	</a:t>
            </a:r>
            <a:r>
              <a:rPr kumimoji="1" lang="en-US" altLang="zh-CN" sz="2400" b="0" i="0" u="none" strike="noStrike" kern="0" cap="none" spc="0" normalizeH="0" baseline="0" noProof="0" dirty="0" err="1" smtClean="0">
                <a:ln>
                  <a:noFill/>
                </a:ln>
                <a:solidFill>
                  <a:schemeClr val="tx1"/>
                </a:solidFill>
                <a:effectLst/>
                <a:uLnTx/>
                <a:uFillTx/>
                <a:latin typeface="+mj-lt"/>
                <a:ea typeface="+mn-ea"/>
                <a:cs typeface="+mn-cs"/>
              </a:rPr>
              <a:t>visited</a:t>
            </a: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[i]=0;</a:t>
            </a:r>
          </a:p>
          <a:p>
            <a:pPr marL="0" marR="0" lvl="0" indent="0" algn="l" defTabSz="914400" rtl="0" eaLnBrk="1" fontAlgn="base" latinLnBrk="1" hangingPunct="1">
              <a:lnSpc>
                <a:spcPct val="100000"/>
              </a:lnSpc>
              <a:spcBef>
                <a:spcPct val="20000"/>
              </a:spcBef>
              <a:spcAft>
                <a:spcPct val="0"/>
              </a:spcAft>
              <a:buClrTx/>
              <a:buSzTx/>
              <a:buFontTx/>
              <a:buNone/>
              <a:defRPr/>
            </a:pP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  for(i=0;i&lt;g-&gt;</a:t>
            </a:r>
            <a:r>
              <a:rPr kumimoji="1" lang="en-US" altLang="zh-CN" sz="2400" b="0" i="0" u="none" strike="noStrike" kern="0" cap="none" spc="0" normalizeH="0" baseline="0" noProof="0" dirty="0" err="1" smtClean="0">
                <a:ln>
                  <a:noFill/>
                </a:ln>
                <a:solidFill>
                  <a:schemeClr val="tx1"/>
                </a:solidFill>
                <a:effectLst/>
                <a:uLnTx/>
                <a:uFillTx/>
                <a:latin typeface="+mj-lt"/>
                <a:ea typeface="+mn-ea"/>
                <a:cs typeface="+mn-cs"/>
              </a:rPr>
              <a:t>n;i</a:t>
            </a: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a:t>
            </a:r>
          </a:p>
          <a:p>
            <a:pPr marL="0" marR="0" lvl="0" indent="0" algn="l" defTabSz="914400" rtl="0" eaLnBrk="1" fontAlgn="base" latinLnBrk="1" hangingPunct="1">
              <a:lnSpc>
                <a:spcPct val="100000"/>
              </a:lnSpc>
              <a:spcBef>
                <a:spcPct val="20000"/>
              </a:spcBef>
              <a:spcAft>
                <a:spcPct val="0"/>
              </a:spcAft>
              <a:buClrTx/>
              <a:buSzTx/>
              <a:buFontTx/>
              <a:buNone/>
              <a:defRPr/>
            </a:pP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	if(!</a:t>
            </a:r>
            <a:r>
              <a:rPr kumimoji="1" lang="en-US" altLang="zh-CN" sz="2400" b="0" i="0" u="none" strike="noStrike" kern="0" cap="none" spc="0" normalizeH="0" baseline="0" noProof="0" dirty="0" err="1" smtClean="0">
                <a:ln>
                  <a:noFill/>
                </a:ln>
                <a:solidFill>
                  <a:schemeClr val="tx1"/>
                </a:solidFill>
                <a:effectLst/>
                <a:uLnTx/>
                <a:uFillTx/>
                <a:latin typeface="+mj-lt"/>
                <a:ea typeface="+mn-ea"/>
                <a:cs typeface="+mn-cs"/>
              </a:rPr>
              <a:t>visited</a:t>
            </a: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[i])</a:t>
            </a:r>
          </a:p>
          <a:p>
            <a:pPr marL="0" marR="0" lvl="0" indent="0" algn="l" defTabSz="914400" rtl="0" eaLnBrk="1" fontAlgn="base" latinLnBrk="1" hangingPunct="1">
              <a:lnSpc>
                <a:spcPct val="100000"/>
              </a:lnSpc>
              <a:spcBef>
                <a:spcPct val="20000"/>
              </a:spcBef>
              <a:spcAft>
                <a:spcPct val="0"/>
              </a:spcAft>
              <a:buClrTx/>
              <a:buSzTx/>
              <a:buFontTx/>
              <a:buNone/>
              <a:defRPr/>
            </a:pP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	  DFSM(</a:t>
            </a:r>
            <a:r>
              <a:rPr kumimoji="1" lang="en-US" altLang="zh-CN" sz="2400" b="0" i="0" u="none" strike="noStrike" kern="0" cap="none" spc="0" normalizeH="0" baseline="0" noProof="0" dirty="0" err="1" smtClean="0">
                <a:ln>
                  <a:noFill/>
                </a:ln>
                <a:solidFill>
                  <a:schemeClr val="tx1"/>
                </a:solidFill>
                <a:effectLst/>
                <a:uLnTx/>
                <a:uFillTx/>
                <a:latin typeface="+mj-lt"/>
                <a:ea typeface="+mn-ea"/>
                <a:cs typeface="+mn-cs"/>
              </a:rPr>
              <a:t>g,i</a:t>
            </a: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a:t>
            </a:r>
          </a:p>
          <a:p>
            <a:pPr marL="0" marR="0" lvl="0" indent="0" algn="l" defTabSz="914400" rtl="0" eaLnBrk="1" fontAlgn="base" latinLnBrk="1" hangingPunct="1">
              <a:lnSpc>
                <a:spcPct val="100000"/>
              </a:lnSpc>
              <a:spcBef>
                <a:spcPct val="20000"/>
              </a:spcBef>
              <a:spcAft>
                <a:spcPct val="0"/>
              </a:spcAft>
              <a:buClrTx/>
              <a:buSzTx/>
              <a:buFontTx/>
              <a:buNone/>
              <a:defRPr/>
            </a:pPr>
            <a:r>
              <a:rPr kumimoji="1" lang="en-US" altLang="zh-CN" sz="2400" b="0" i="0" u="none" strike="noStrike" kern="0" cap="none" spc="0" normalizeH="0" baseline="0" noProof="0" dirty="0" smtClean="0">
                <a:ln>
                  <a:noFill/>
                </a:ln>
                <a:solidFill>
                  <a:schemeClr val="tx1"/>
                </a:solidFill>
                <a:effectLst/>
                <a:uLnTx/>
                <a:uFillTx/>
                <a:latin typeface="+mj-lt"/>
                <a:ea typeface="+mn-ea"/>
                <a:cs typeface="+mn-cs"/>
              </a:rPr>
              <a:t>}</a:t>
            </a:r>
          </a:p>
          <a:p>
            <a:pPr marL="0" marR="0" lvl="0" indent="0" algn="l" defTabSz="914400" rtl="0" eaLnBrk="1" fontAlgn="base" latinLnBrk="1" hangingPunct="1">
              <a:lnSpc>
                <a:spcPct val="100000"/>
              </a:lnSpc>
              <a:spcBef>
                <a:spcPct val="20000"/>
              </a:spcBef>
              <a:spcAft>
                <a:spcPct val="0"/>
              </a:spcAft>
              <a:buClrTx/>
              <a:buSzTx/>
              <a:buFontTx/>
              <a:buNone/>
              <a:defRPr/>
            </a:pPr>
            <a:endParaRPr kumimoji="1" lang="en-US" altLang="zh-CN" sz="2400" b="0" i="0" u="none" strike="noStrike" kern="0" cap="none" spc="0" normalizeH="0" baseline="0" noProof="0" dirty="0" smtClean="0">
              <a:ln>
                <a:noFill/>
              </a:ln>
              <a:solidFill>
                <a:schemeClr val="tx1"/>
              </a:solidFill>
              <a:effectLst/>
              <a:uLnTx/>
              <a:uFillTx/>
              <a:latin typeface="+mj-lt"/>
              <a:ea typeface="+mn-ea"/>
              <a:cs typeface="+mn-cs"/>
            </a:endParaRPr>
          </a:p>
          <a:p>
            <a:pPr marL="0" marR="0" lvl="0" indent="0" algn="l" defTabSz="914400" rtl="0" eaLnBrk="1" fontAlgn="base" latinLnBrk="1" hangingPunct="1">
              <a:lnSpc>
                <a:spcPct val="100000"/>
              </a:lnSpc>
              <a:spcBef>
                <a:spcPct val="20000"/>
              </a:spcBef>
              <a:spcAft>
                <a:spcPct val="0"/>
              </a:spcAft>
              <a:buClrTx/>
              <a:buSzTx/>
              <a:buFontTx/>
              <a:buNone/>
              <a:defRPr/>
            </a:pPr>
            <a:endParaRPr kumimoji="1" lang="en-US" altLang="zh-CN" sz="2400" b="0" i="0" u="none" strike="noStrike" kern="0" cap="none" spc="0" normalizeH="0" baseline="0" noProof="0" dirty="0" smtClean="0">
              <a:ln>
                <a:noFill/>
              </a:ln>
              <a:solidFill>
                <a:schemeClr val="tx1"/>
              </a:solidFill>
              <a:effectLst/>
              <a:uLnTx/>
              <a:uFillTx/>
              <a:latin typeface="+mj-lt"/>
              <a:ea typeface="+mn-ea"/>
              <a:cs typeface="+mn-cs"/>
            </a:endParaRPr>
          </a:p>
        </p:txBody>
      </p:sp>
      <p:sp>
        <p:nvSpPr>
          <p:cNvPr id="50179"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46</a:t>
            </a:fld>
            <a:endParaRPr lang="en-US" altLang="ko-KR" sz="2000" b="0" dirty="0">
              <a:solidFill>
                <a:schemeClr val="accent2"/>
              </a:solidFill>
            </a:endParaRPr>
          </a:p>
        </p:txBody>
      </p:sp>
      <p:sp>
        <p:nvSpPr>
          <p:cNvPr id="50180" name="Rectangle 47"/>
          <p:cNvSpPr/>
          <p:nvPr/>
        </p:nvSpPr>
        <p:spPr>
          <a:xfrm>
            <a:off x="1547813" y="333375"/>
            <a:ext cx="296703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深度优先遍历</a:t>
            </a: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6" name="内容占位符 2"/>
          <p:cNvSpPr txBox="1"/>
          <p:nvPr/>
        </p:nvSpPr>
        <p:spPr>
          <a:xfrm>
            <a:off x="256540" y="1557655"/>
            <a:ext cx="8563610" cy="4526280"/>
          </a:xfrm>
          <a:prstGeom prst="rect">
            <a:avLst/>
          </a:prstGeom>
        </p:spPr>
        <p:txBody>
          <a:bodyPr/>
          <a:lstStyle/>
          <a:p>
            <a:pPr lvl="0" eaLnBrk="1" hangingPunct="1">
              <a:buNone/>
            </a:pPr>
            <a:r>
              <a:rPr lang="en-US" altLang="zh-CN" b="0" dirty="0">
                <a:latin typeface="黑体" panose="02010609060101010101" pitchFamily="49" charset="-122"/>
                <a:ea typeface="-봄IIL" pitchFamily="18" charset="-127"/>
              </a:rPr>
              <a:t>//</a:t>
            </a:r>
            <a:r>
              <a:rPr lang="zh-CN" altLang="en-US" b="0" dirty="0">
                <a:latin typeface="黑体" panose="02010609060101010101" pitchFamily="49" charset="-122"/>
                <a:ea typeface="-봄IIL" pitchFamily="18" charset="-127"/>
              </a:rPr>
              <a:t>在邻接矩阵上</a:t>
            </a:r>
            <a:r>
              <a:rPr lang="en-US" altLang="zh-CN" b="0" dirty="0">
                <a:latin typeface="黑体" panose="02010609060101010101" pitchFamily="49" charset="-122"/>
                <a:ea typeface="-봄IIL" pitchFamily="18" charset="-127"/>
              </a:rPr>
              <a:t>DFS</a:t>
            </a:r>
            <a:r>
              <a:rPr lang="zh-CN" altLang="en-US" b="0" dirty="0">
                <a:latin typeface="黑体" panose="02010609060101010101" pitchFamily="49" charset="-122"/>
                <a:ea typeface="-봄IIL" pitchFamily="18" charset="-127"/>
              </a:rPr>
              <a:t>遍历</a:t>
            </a:r>
            <a:endParaRPr lang="en-US" altLang="zh-CN" b="0" dirty="0">
              <a:latin typeface="黑体" panose="02010609060101010101" pitchFamily="49" charset="-122"/>
              <a:ea typeface="-봄IIL" pitchFamily="18" charset="-127"/>
            </a:endParaRPr>
          </a:p>
          <a:p>
            <a:pPr lvl="0" eaLnBrk="1" hangingPunct="1">
              <a:buNone/>
            </a:pPr>
            <a:r>
              <a:rPr lang="en-US" altLang="zh-CN" b="0" dirty="0">
                <a:latin typeface="黑体" panose="02010609060101010101" pitchFamily="49" charset="-122"/>
                <a:ea typeface="-봄IIL" pitchFamily="18" charset="-127"/>
              </a:rPr>
              <a:t>void DFSM(graph *q,int i)</a:t>
            </a:r>
          </a:p>
          <a:p>
            <a:pPr lvl="0" eaLnBrk="1" hangingPunct="1">
              <a:buNone/>
            </a:pPr>
            <a:r>
              <a:rPr lang="en-US" altLang="zh-CN" b="0" dirty="0">
                <a:latin typeface="黑体" panose="02010609060101010101" pitchFamily="49" charset="-122"/>
                <a:ea typeface="-봄IIL" pitchFamily="18" charset="-127"/>
              </a:rPr>
              <a:t>{  int j;</a:t>
            </a:r>
          </a:p>
          <a:p>
            <a:pPr lvl="0" eaLnBrk="1" hangingPunct="1">
              <a:buNone/>
            </a:pPr>
            <a:r>
              <a:rPr lang="en-US" altLang="zh-CN" b="0" dirty="0">
                <a:latin typeface="黑体" panose="02010609060101010101" pitchFamily="49" charset="-122"/>
                <a:ea typeface="-봄IIL" pitchFamily="18" charset="-127"/>
              </a:rPr>
              <a:t>  printf(“</a:t>
            </a:r>
            <a:r>
              <a:rPr lang="zh-CN" altLang="en-US" b="0" dirty="0">
                <a:latin typeface="黑体" panose="02010609060101010101" pitchFamily="49" charset="-122"/>
                <a:ea typeface="-봄IIL" pitchFamily="18" charset="-127"/>
              </a:rPr>
              <a:t>深度优先遍历</a:t>
            </a:r>
            <a:r>
              <a:rPr lang="en-US" altLang="zh-CN" b="0" dirty="0">
                <a:latin typeface="黑体" panose="02010609060101010101" pitchFamily="49" charset="-122"/>
                <a:ea typeface="-봄IIL" pitchFamily="18" charset="-127"/>
              </a:rPr>
              <a:t>:%c\n”,,g-&gt;vexs[i]);</a:t>
            </a:r>
            <a:endParaRPr lang="zh-CN" altLang="en-US" b="0" dirty="0">
              <a:latin typeface="黑体" panose="02010609060101010101" pitchFamily="49" charset="-122"/>
              <a:ea typeface="-봄IIL" pitchFamily="18" charset="-127"/>
            </a:endParaRPr>
          </a:p>
          <a:p>
            <a:pPr lvl="0" eaLnBrk="1" hangingPunct="1">
              <a:buNone/>
            </a:pPr>
            <a:r>
              <a:rPr lang="en-US" altLang="zh-CN" b="0" dirty="0">
                <a:latin typeface="黑体" panose="02010609060101010101" pitchFamily="49" charset="-122"/>
                <a:ea typeface="-봄IIL" pitchFamily="18" charset="-127"/>
              </a:rPr>
              <a:t>	visited[i]=1;</a:t>
            </a:r>
          </a:p>
          <a:p>
            <a:pPr lvl="0" eaLnBrk="1" hangingPunct="1">
              <a:buNone/>
            </a:pPr>
            <a:r>
              <a:rPr lang="en-US" altLang="zh-CN" b="0" dirty="0">
                <a:latin typeface="黑体" panose="02010609060101010101" pitchFamily="49" charset="-122"/>
                <a:ea typeface="-봄IIL" pitchFamily="18" charset="-127"/>
              </a:rPr>
              <a:t>  for(j=0;j&lt;g-&gt;n;j++)</a:t>
            </a:r>
          </a:p>
          <a:p>
            <a:pPr lvl="0" eaLnBrk="1" hangingPunct="1">
              <a:buNone/>
            </a:pPr>
            <a:r>
              <a:rPr lang="en-US" altLang="zh-CN" b="0" dirty="0">
                <a:latin typeface="黑体" panose="02010609060101010101" pitchFamily="49" charset="-122"/>
                <a:ea typeface="-봄IIL" pitchFamily="18" charset="-127"/>
              </a:rPr>
              <a:t>	if((g-&gt;edges[i][j]==1)&amp;&amp;!visited[j])</a:t>
            </a:r>
          </a:p>
          <a:p>
            <a:pPr lvl="0" eaLnBrk="1" hangingPunct="1">
              <a:buNone/>
            </a:pPr>
            <a:r>
              <a:rPr lang="en-US" altLang="zh-CN" b="0" dirty="0">
                <a:latin typeface="黑体" panose="02010609060101010101" pitchFamily="49" charset="-122"/>
                <a:ea typeface="-봄IIL" pitchFamily="18" charset="-127"/>
              </a:rPr>
              <a:t>	  DFSM(g,j);</a:t>
            </a:r>
          </a:p>
          <a:p>
            <a:pPr lvl="0" eaLnBrk="1" hangingPunct="1">
              <a:buNone/>
            </a:pPr>
            <a:r>
              <a:rPr lang="en-US" altLang="zh-CN" b="0" dirty="0">
                <a:latin typeface="黑体" panose="02010609060101010101" pitchFamily="49" charset="-122"/>
                <a:ea typeface="-봄IIL" pitchFamily="18" charset="-127"/>
              </a:rPr>
              <a:t>}</a:t>
            </a:r>
          </a:p>
          <a:p>
            <a:pPr lvl="0" eaLnBrk="1" hangingPunct="1">
              <a:buNone/>
            </a:pPr>
            <a:r>
              <a:rPr lang="zh-CN" altLang="zh-CN" b="0" dirty="0">
                <a:latin typeface="黑体" panose="02010609060101010101" pitchFamily="49" charset="-122"/>
              </a:rPr>
              <a:t>说明：用邻接矩阵作图的存储结构时，对图中每个顶点至多调用一次</a:t>
            </a:r>
            <a:r>
              <a:rPr lang="en-US" altLang="zh-CN" b="0" dirty="0">
                <a:latin typeface="黑体" panose="02010609060101010101" pitchFamily="49" charset="-122"/>
              </a:rPr>
              <a:t>DFSM</a:t>
            </a:r>
            <a:r>
              <a:rPr lang="zh-CN" altLang="en-US" b="0" dirty="0">
                <a:latin typeface="黑体" panose="02010609060101010101" pitchFamily="49" charset="-122"/>
              </a:rPr>
              <a:t>函数，时间复杂度为：</a:t>
            </a:r>
            <a:r>
              <a:rPr lang="en-US" altLang="zh-CN" b="0" dirty="0">
                <a:latin typeface="黑体" panose="02010609060101010101" pitchFamily="49" charset="-122"/>
              </a:rPr>
              <a:t>O(n*n)</a:t>
            </a:r>
          </a:p>
          <a:p>
            <a:pPr lvl="0" eaLnBrk="1" hangingPunct="1">
              <a:buNone/>
            </a:pPr>
            <a:endParaRPr lang="en-US" altLang="zh-CN" b="0" dirty="0">
              <a:latin typeface="黑体" panose="02010609060101010101" pitchFamily="49" charset="-122"/>
              <a:ea typeface="-봄IIL" pitchFamily="18" charset="-127"/>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灯片编号占位符 1"/>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48</a:t>
            </a:fld>
            <a:endParaRPr lang="en-US" altLang="ko-KR" sz="2000" b="0" dirty="0">
              <a:solidFill>
                <a:schemeClr val="accent2"/>
              </a:solidFill>
            </a:endParaRPr>
          </a:p>
        </p:txBody>
      </p:sp>
      <p:sp>
        <p:nvSpPr>
          <p:cNvPr id="3" name="内容占位符 2"/>
          <p:cNvSpPr txBox="1"/>
          <p:nvPr/>
        </p:nvSpPr>
        <p:spPr>
          <a:xfrm>
            <a:off x="371475" y="1557655"/>
            <a:ext cx="8448675" cy="4526280"/>
          </a:xfrm>
          <a:prstGeom prst="rect">
            <a:avLst/>
          </a:prstGeom>
        </p:spPr>
        <p:txBody>
          <a:bodyPr/>
          <a:lstStyle/>
          <a:p>
            <a:pPr lvl="0" eaLnBrk="1" hangingPunct="1">
              <a:buNone/>
            </a:pPr>
            <a:r>
              <a:rPr lang="en-US" altLang="zh-CN" b="0" dirty="0">
                <a:latin typeface="黑体" panose="02010609060101010101" pitchFamily="49" charset="-122"/>
                <a:ea typeface="-봄IIL" pitchFamily="18" charset="-127"/>
              </a:rPr>
              <a:t>//</a:t>
            </a:r>
            <a:r>
              <a:rPr lang="zh-CN" altLang="en-US" b="0" dirty="0">
                <a:latin typeface="黑体" panose="02010609060101010101" pitchFamily="49" charset="-122"/>
                <a:ea typeface="-봄IIL" pitchFamily="18" charset="-127"/>
              </a:rPr>
              <a:t>在邻接表上</a:t>
            </a:r>
            <a:r>
              <a:rPr lang="en-US" altLang="zh-CN" b="0" dirty="0">
                <a:latin typeface="黑体" panose="02010609060101010101" pitchFamily="49" charset="-122"/>
                <a:ea typeface="-봄IIL" pitchFamily="18" charset="-127"/>
              </a:rPr>
              <a:t>DFS</a:t>
            </a:r>
            <a:r>
              <a:rPr lang="zh-CN" altLang="en-US" b="0" dirty="0">
                <a:latin typeface="黑体" panose="02010609060101010101" pitchFamily="49" charset="-122"/>
                <a:ea typeface="-봄IIL" pitchFamily="18" charset="-127"/>
              </a:rPr>
              <a:t>遍历</a:t>
            </a:r>
            <a:endParaRPr lang="en-US" altLang="zh-CN" b="0" dirty="0">
              <a:latin typeface="黑体" panose="02010609060101010101" pitchFamily="49" charset="-122"/>
              <a:ea typeface="-봄IIL" pitchFamily="18" charset="-127"/>
            </a:endParaRPr>
          </a:p>
          <a:p>
            <a:pPr lvl="0" eaLnBrk="1" hangingPunct="1">
              <a:buNone/>
            </a:pPr>
            <a:r>
              <a:rPr lang="en-US" altLang="zh-CN" b="0" dirty="0">
                <a:latin typeface="黑体" panose="02010609060101010101" pitchFamily="49" charset="-122"/>
                <a:ea typeface="-봄IIL" pitchFamily="18" charset="-127"/>
              </a:rPr>
              <a:t>void DFSM(graph *q,int n)</a:t>
            </a:r>
          </a:p>
          <a:p>
            <a:pPr lvl="0" eaLnBrk="1" hangingPunct="1">
              <a:buNone/>
            </a:pPr>
            <a:r>
              <a:rPr lang="en-US" altLang="zh-CN" b="0" dirty="0">
                <a:latin typeface="黑体" panose="02010609060101010101" pitchFamily="49" charset="-122"/>
                <a:ea typeface="-봄IIL" pitchFamily="18" charset="-127"/>
              </a:rPr>
              <a:t>{  pointer p;</a:t>
            </a:r>
          </a:p>
          <a:p>
            <a:pPr lvl="0" eaLnBrk="1" hangingPunct="1">
              <a:buNone/>
            </a:pPr>
            <a:r>
              <a:rPr lang="en-US" altLang="zh-CN" b="0" dirty="0">
                <a:latin typeface="黑体" panose="02010609060101010101" pitchFamily="49" charset="-122"/>
                <a:ea typeface="-봄IIL" pitchFamily="18" charset="-127"/>
              </a:rPr>
              <a:t>  printf(“</a:t>
            </a:r>
            <a:r>
              <a:rPr lang="zh-CN" altLang="en-US" b="0" dirty="0">
                <a:latin typeface="黑体" panose="02010609060101010101" pitchFamily="49" charset="-122"/>
                <a:ea typeface="-봄IIL" pitchFamily="18" charset="-127"/>
              </a:rPr>
              <a:t>深度优先遍历</a:t>
            </a:r>
            <a:r>
              <a:rPr lang="en-US" altLang="zh-CN" b="0" dirty="0">
                <a:latin typeface="黑体" panose="02010609060101010101" pitchFamily="49" charset="-122"/>
                <a:ea typeface="-봄IIL" pitchFamily="18" charset="-127"/>
              </a:rPr>
              <a:t>:%d\n”,,g-&gt;adlist[n].data);</a:t>
            </a:r>
            <a:endParaRPr lang="zh-CN" altLang="en-US" b="0" dirty="0">
              <a:latin typeface="黑体" panose="02010609060101010101" pitchFamily="49" charset="-122"/>
              <a:ea typeface="-봄IIL" pitchFamily="18" charset="-127"/>
            </a:endParaRPr>
          </a:p>
          <a:p>
            <a:pPr lvl="0" eaLnBrk="1" hangingPunct="1">
              <a:buNone/>
            </a:pPr>
            <a:r>
              <a:rPr lang="en-US" altLang="zh-CN" b="0" dirty="0">
                <a:latin typeface="黑体" panose="02010609060101010101" pitchFamily="49" charset="-122"/>
                <a:ea typeface="-봄IIL" pitchFamily="18" charset="-127"/>
              </a:rPr>
              <a:t>	visited[n]=1;</a:t>
            </a:r>
          </a:p>
          <a:p>
            <a:pPr lvl="0" eaLnBrk="1" hangingPunct="1">
              <a:buNone/>
            </a:pPr>
            <a:r>
              <a:rPr lang="en-US" altLang="zh-CN" b="0" dirty="0">
                <a:latin typeface="黑体" panose="02010609060101010101" pitchFamily="49" charset="-122"/>
                <a:ea typeface="-봄IIL" pitchFamily="18" charset="-127"/>
              </a:rPr>
              <a:t>  for(p=g-&gt;adlist[n].first;p!=NULL;p=p-&gt;next)</a:t>
            </a:r>
          </a:p>
          <a:p>
            <a:pPr lvl="0" eaLnBrk="1" hangingPunct="1">
              <a:buNone/>
            </a:pPr>
            <a:r>
              <a:rPr lang="en-US" altLang="zh-CN" b="0" dirty="0">
                <a:latin typeface="黑体" panose="02010609060101010101" pitchFamily="49" charset="-122"/>
                <a:ea typeface="-봄IIL" pitchFamily="18" charset="-127"/>
              </a:rPr>
              <a:t>	if!(visited[p-&gt;vertex])</a:t>
            </a:r>
          </a:p>
          <a:p>
            <a:pPr lvl="0" eaLnBrk="1" hangingPunct="1">
              <a:buNone/>
            </a:pPr>
            <a:r>
              <a:rPr lang="en-US" altLang="zh-CN" b="0" dirty="0">
                <a:latin typeface="黑体" panose="02010609060101010101" pitchFamily="49" charset="-122"/>
                <a:ea typeface="-봄IIL" pitchFamily="18" charset="-127"/>
              </a:rPr>
              <a:t>	  DFSl(g,p-&gt;vertex);</a:t>
            </a:r>
          </a:p>
          <a:p>
            <a:pPr lvl="0" eaLnBrk="1" hangingPunct="1">
              <a:buNone/>
            </a:pPr>
            <a:r>
              <a:rPr lang="en-US" altLang="zh-CN" b="0" dirty="0">
                <a:latin typeface="黑体" panose="02010609060101010101" pitchFamily="49" charset="-122"/>
                <a:ea typeface="-봄IIL" pitchFamily="18" charset="-127"/>
              </a:rPr>
              <a:t>}</a:t>
            </a:r>
          </a:p>
          <a:p>
            <a:pPr lvl="0" eaLnBrk="1" hangingPunct="1">
              <a:buNone/>
            </a:pPr>
            <a:r>
              <a:rPr lang="zh-CN" altLang="zh-CN" b="0" dirty="0">
                <a:latin typeface="黑体" panose="02010609060101010101" pitchFamily="49" charset="-122"/>
              </a:rPr>
              <a:t>说明：用邻接表作图的存储结构时，搜索</a:t>
            </a:r>
            <a:r>
              <a:rPr lang="en-US" altLang="zh-CN" b="0" dirty="0">
                <a:latin typeface="黑体" panose="02010609060101010101" pitchFamily="49" charset="-122"/>
              </a:rPr>
              <a:t>n</a:t>
            </a:r>
            <a:r>
              <a:rPr lang="zh-CN" altLang="zh-CN" b="0" dirty="0">
                <a:latin typeface="黑体" panose="02010609060101010101" pitchFamily="49" charset="-122"/>
              </a:rPr>
              <a:t>个顶点的所有邻接点需将各边表结点扫描一遍，时间复杂度：</a:t>
            </a:r>
            <a:r>
              <a:rPr lang="en-US" altLang="zh-CN" b="0" dirty="0">
                <a:latin typeface="黑体" panose="02010609060101010101" pitchFamily="49" charset="-122"/>
              </a:rPr>
              <a:t>O(n+e)</a:t>
            </a:r>
          </a:p>
          <a:p>
            <a:pPr lvl="0" eaLnBrk="1" hangingPunct="1">
              <a:buNone/>
            </a:pPr>
            <a:endParaRPr lang="en-US" altLang="zh-CN" b="0" dirty="0">
              <a:latin typeface="黑体" panose="02010609060101010101" pitchFamily="49" charset="-122"/>
              <a:ea typeface="-봄IIL" pitchFamily="18" charset="-127"/>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49</a:t>
            </a:fld>
            <a:endParaRPr lang="en-US" altLang="ko-KR" sz="2000" b="0" dirty="0">
              <a:solidFill>
                <a:schemeClr val="accent2"/>
              </a:solidFill>
            </a:endParaRPr>
          </a:p>
        </p:txBody>
      </p:sp>
      <p:sp>
        <p:nvSpPr>
          <p:cNvPr id="5222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 </a:t>
            </a:r>
            <a:r>
              <a:rPr lang="zh-CN" altLang="en-US" sz="3600" dirty="0">
                <a:solidFill>
                  <a:srgbClr val="000099"/>
                </a:solidFill>
                <a:latin typeface="黑体" panose="02010609060101010101" pitchFamily="49" charset="-122"/>
                <a:ea typeface="黑体" panose="02010609060101010101" pitchFamily="49" charset="-122"/>
              </a:rPr>
              <a:t>图的遍历</a:t>
            </a:r>
          </a:p>
        </p:txBody>
      </p:sp>
      <p:sp>
        <p:nvSpPr>
          <p:cNvPr id="428039" name="Rectangle 7"/>
          <p:cNvSpPr>
            <a:spLocks noGrp="1"/>
          </p:cNvSpPr>
          <p:nvPr>
            <p:ph idx="1"/>
          </p:nvPr>
        </p:nvSpPr>
        <p:spPr>
          <a:xfrm>
            <a:off x="4572000" y="2016125"/>
            <a:ext cx="4537075" cy="4797425"/>
          </a:xfrm>
          <a:noFill/>
          <a:ln>
            <a:noFill/>
          </a:ln>
        </p:spPr>
        <p:txBody>
          <a:bodyPr lIns="92075" tIns="46038" rIns="92075" bIns="46038"/>
          <a:lstStyle/>
          <a:p>
            <a:pPr eaLnBrk="1" hangingPunct="1">
              <a:buNone/>
            </a:pPr>
            <a:r>
              <a:rPr lang="en-US" altLang="zh-CN" b="1" dirty="0">
                <a:solidFill>
                  <a:schemeClr val="tx1"/>
                </a:solidFill>
                <a:latin typeface="Times New Roman" panose="02020603050405020304" pitchFamily="18" charset="0"/>
              </a:rPr>
              <a:t>void DFS(into u)</a:t>
            </a:r>
          </a:p>
          <a:p>
            <a:pPr eaLnBrk="1" hangingPunct="1">
              <a:buNone/>
            </a:pPr>
            <a:r>
              <a:rPr lang="en-US" altLang="zh-CN" b="1" dirty="0">
                <a:solidFill>
                  <a:schemeClr val="tx1"/>
                </a:solidFill>
                <a:latin typeface="Times New Roman" panose="02020603050405020304" pitchFamily="18" charset="0"/>
              </a:rPr>
              <a:t>{</a:t>
            </a:r>
          </a:p>
          <a:p>
            <a:pPr eaLnBrk="1" hangingPunct="1">
              <a:buNone/>
            </a:pPr>
            <a:r>
              <a:rPr lang="en-US" altLang="zh-CN" b="1" dirty="0">
                <a:solidFill>
                  <a:schemeClr val="tx1"/>
                </a:solidFill>
                <a:latin typeface="Times New Roman" panose="02020603050405020304" pitchFamily="18" charset="0"/>
              </a:rPr>
              <a:t>	int v;</a:t>
            </a:r>
          </a:p>
          <a:p>
            <a:pPr eaLnBrk="1" hangingPunct="1">
              <a:buNone/>
            </a:pPr>
            <a:r>
              <a:rPr lang="en-US" altLang="zh-CN" b="1" dirty="0">
                <a:solidFill>
                  <a:schemeClr val="tx1"/>
                </a:solidFill>
                <a:latin typeface="Times New Roman" panose="02020603050405020304" pitchFamily="18" charset="0"/>
              </a:rPr>
              <a:t>	printf("%d ",u);</a:t>
            </a:r>
          </a:p>
          <a:p>
            <a:pPr eaLnBrk="1" hangingPunct="1">
              <a:buNone/>
            </a:pPr>
            <a:r>
              <a:rPr lang="en-US" altLang="zh-CN" b="1" dirty="0">
                <a:solidFill>
                  <a:schemeClr val="tx1"/>
                </a:solidFill>
                <a:latin typeface="Times New Roman" panose="02020603050405020304" pitchFamily="18" charset="0"/>
              </a:rPr>
              <a:t>	visited[u] = 1;</a:t>
            </a:r>
          </a:p>
          <a:p>
            <a:pPr eaLnBrk="1" hangingPunct="1">
              <a:buNone/>
            </a:pPr>
            <a:r>
              <a:rPr lang="en-US" altLang="zh-CN" b="1" dirty="0">
                <a:solidFill>
                  <a:schemeClr val="tx1"/>
                </a:solidFill>
                <a:latin typeface="Times New Roman" panose="02020603050405020304" pitchFamily="18" charset="0"/>
              </a:rPr>
              <a:t>	for(v = 0;v &lt; N;v++) {</a:t>
            </a:r>
          </a:p>
          <a:p>
            <a:pPr eaLnBrk="1" hangingPunct="1">
              <a:buNone/>
            </a:pPr>
            <a:r>
              <a:rPr lang="en-US" altLang="zh-CN" b="1" dirty="0">
                <a:solidFill>
                  <a:schemeClr val="tx1"/>
                </a:solidFill>
                <a:latin typeface="Times New Roman" panose="02020603050405020304" pitchFamily="18" charset="0"/>
              </a:rPr>
              <a:t>          if((visited[v] == 0) &amp;&amp; (matrix[u][v] == 1))</a:t>
            </a:r>
          </a:p>
          <a:p>
            <a:pPr eaLnBrk="1" hangingPunct="1">
              <a:buNone/>
            </a:pPr>
            <a:r>
              <a:rPr lang="en-US" altLang="zh-CN" b="1" dirty="0">
                <a:solidFill>
                  <a:schemeClr val="tx1"/>
                </a:solidFill>
                <a:latin typeface="Times New Roman" panose="02020603050405020304" pitchFamily="18" charset="0"/>
              </a:rPr>
              <a:t>		    DFS(v);</a:t>
            </a:r>
          </a:p>
          <a:p>
            <a:pPr eaLnBrk="1" hangingPunct="1">
              <a:buNone/>
            </a:pPr>
            <a:r>
              <a:rPr lang="en-US" altLang="zh-CN" b="1" dirty="0">
                <a:solidFill>
                  <a:schemeClr val="tx1"/>
                </a:solidFill>
                <a:latin typeface="Times New Roman" panose="02020603050405020304" pitchFamily="18" charset="0"/>
              </a:rPr>
              <a:t>	}</a:t>
            </a:r>
          </a:p>
          <a:p>
            <a:pPr eaLnBrk="1" hangingPunct="1">
              <a:buNone/>
            </a:pPr>
            <a:r>
              <a:rPr lang="en-US" altLang="zh-CN" b="1" dirty="0">
                <a:solidFill>
                  <a:schemeClr val="tx1"/>
                </a:solidFill>
                <a:latin typeface="Times New Roman" panose="02020603050405020304" pitchFamily="18" charset="0"/>
              </a:rPr>
              <a:t>}</a:t>
            </a:r>
          </a:p>
        </p:txBody>
      </p:sp>
      <p:sp>
        <p:nvSpPr>
          <p:cNvPr id="428040" name="Rectangle 8"/>
          <p:cNvSpPr/>
          <p:nvPr/>
        </p:nvSpPr>
        <p:spPr>
          <a:xfrm>
            <a:off x="4583113" y="1531938"/>
            <a:ext cx="2941637" cy="457200"/>
          </a:xfrm>
          <a:prstGeom prst="rect">
            <a:avLst/>
          </a:prstGeom>
          <a:noFill/>
          <a:ln w="9525">
            <a:noFill/>
          </a:ln>
        </p:spPr>
        <p:txBody>
          <a:bodyPr wrap="none">
            <a:spAutoFit/>
          </a:bodyPr>
          <a:lstStyle/>
          <a:p>
            <a:pPr lvl="0" eaLnBrk="1" hangingPunct="1">
              <a:spcBef>
                <a:spcPct val="0"/>
              </a:spcBef>
              <a:buNone/>
            </a:pPr>
            <a:r>
              <a:rPr lang="zh-CN" altLang="en-US" dirty="0">
                <a:solidFill>
                  <a:schemeClr val="folHlink"/>
                </a:solidFill>
                <a:latin typeface="Gulim" panose="020B0600000101010101" pitchFamily="34" charset="-127"/>
                <a:ea typeface="宋体" panose="02010600030101010101" pitchFamily="2" charset="-122"/>
              </a:rPr>
              <a:t>采用邻接矩阵表示图</a:t>
            </a:r>
          </a:p>
        </p:txBody>
      </p:sp>
      <p:grpSp>
        <p:nvGrpSpPr>
          <p:cNvPr id="428042" name="Group 10"/>
          <p:cNvGrpSpPr/>
          <p:nvPr/>
        </p:nvGrpSpPr>
        <p:grpSpPr>
          <a:xfrm>
            <a:off x="107950" y="1974850"/>
            <a:ext cx="5032375" cy="4883150"/>
            <a:chOff x="68" y="1244"/>
            <a:chExt cx="3170" cy="3076"/>
          </a:xfrm>
        </p:grpSpPr>
        <p:sp>
          <p:nvSpPr>
            <p:cNvPr id="52233" name="Rectangle 6"/>
            <p:cNvSpPr/>
            <p:nvPr/>
          </p:nvSpPr>
          <p:spPr>
            <a:xfrm>
              <a:off x="68" y="1244"/>
              <a:ext cx="3170" cy="3048"/>
            </a:xfrm>
            <a:prstGeom prst="rect">
              <a:avLst/>
            </a:prstGeom>
            <a:noFill/>
            <a:ln w="12700">
              <a:noFill/>
            </a:ln>
          </p:spPr>
          <p:txBody>
            <a:bodyPr>
              <a:spAutoFit/>
            </a:bodyPr>
            <a:lstStyle/>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void DFS(int u)</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struct node *p;</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int v;</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printf("%d ",u);</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visited[u] = 1;</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p = adjlist[u];</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while (p != NULL) {</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v = p-&gt;vertex;</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if (!visited[v])</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DFS(v);</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p = p-&gt;next;</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	}</a:t>
              </a:r>
            </a:p>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a:t>
              </a:r>
            </a:p>
          </p:txBody>
        </p:sp>
        <p:sp>
          <p:nvSpPr>
            <p:cNvPr id="52234" name="Rectangle 9"/>
            <p:cNvSpPr/>
            <p:nvPr/>
          </p:nvSpPr>
          <p:spPr>
            <a:xfrm>
              <a:off x="612" y="4032"/>
              <a:ext cx="1853" cy="288"/>
            </a:xfrm>
            <a:prstGeom prst="rect">
              <a:avLst/>
            </a:prstGeom>
            <a:noFill/>
            <a:ln w="9525">
              <a:noFill/>
            </a:ln>
          </p:spPr>
          <p:txBody>
            <a:bodyPr wrap="none">
              <a:spAutoFit/>
            </a:bodyPr>
            <a:lstStyle/>
            <a:p>
              <a:pPr lvl="0" eaLnBrk="1" hangingPunct="1">
                <a:spcBef>
                  <a:spcPct val="0"/>
                </a:spcBef>
                <a:buNone/>
              </a:pPr>
              <a:r>
                <a:rPr lang="zh-CN" altLang="en-US" dirty="0">
                  <a:solidFill>
                    <a:schemeClr val="folHlink"/>
                  </a:solidFill>
                  <a:latin typeface="Gulim" panose="020B0600000101010101" pitchFamily="34" charset="-127"/>
                  <a:ea typeface="宋体" panose="02010600030101010101" pitchFamily="2" charset="-122"/>
                </a:rPr>
                <a:t>采用邻接链表表示图</a:t>
              </a:r>
            </a:p>
          </p:txBody>
        </p:sp>
      </p:grpSp>
      <p:sp>
        <p:nvSpPr>
          <p:cNvPr id="52231" name="Rectangle 11"/>
          <p:cNvSpPr/>
          <p:nvPr/>
        </p:nvSpPr>
        <p:spPr>
          <a:xfrm>
            <a:off x="182563" y="1919288"/>
            <a:ext cx="8780462"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2232" name="Rectangle 12"/>
          <p:cNvSpPr/>
          <p:nvPr/>
        </p:nvSpPr>
        <p:spPr>
          <a:xfrm>
            <a:off x="381000" y="1447800"/>
            <a:ext cx="2967038"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深度优先遍历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28042"/>
                                        </p:tgtEl>
                                        <p:attrNameLst>
                                          <p:attrName>style.visibility</p:attrName>
                                        </p:attrNameLst>
                                      </p:cBhvr>
                                      <p:to>
                                        <p:strVal val="visible"/>
                                      </p:to>
                                    </p:set>
                                    <p:animEffect transition="in" filter="box(in)">
                                      <p:cBhvr>
                                        <p:cTn id="7" dur="1000"/>
                                        <p:tgtEl>
                                          <p:spTgt spid="428042"/>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428040"/>
                                        </p:tgtEl>
                                        <p:attrNameLst>
                                          <p:attrName>style.visibility</p:attrName>
                                        </p:attrNameLst>
                                      </p:cBhvr>
                                      <p:to>
                                        <p:strVal val="visible"/>
                                      </p:to>
                                    </p:set>
                                    <p:animEffect transition="in" filter="box(in)">
                                      <p:cBhvr>
                                        <p:cTn id="12" dur="1000"/>
                                        <p:tgtEl>
                                          <p:spTgt spid="428040"/>
                                        </p:tgtEl>
                                      </p:cBhvr>
                                    </p:animEffect>
                                  </p:childTnLst>
                                </p:cTn>
                              </p:par>
                            </p:childTnLst>
                          </p:cTn>
                        </p:par>
                        <p:par>
                          <p:cTn id="13" fill="hold">
                            <p:stCondLst>
                              <p:cond delay="1000"/>
                            </p:stCondLst>
                            <p:childTnLst>
                              <p:par>
                                <p:cTn id="14" presetID="4" presetClass="entr" presetSubtype="16" fill="hold" grpId="0" nodeType="afterEffect">
                                  <p:stCondLst>
                                    <p:cond delay="0"/>
                                  </p:stCondLst>
                                  <p:childTnLst>
                                    <p:set>
                                      <p:cBhvr>
                                        <p:cTn id="15" dur="1" fill="hold">
                                          <p:stCondLst>
                                            <p:cond delay="0"/>
                                          </p:stCondLst>
                                        </p:cTn>
                                        <p:tgtEl>
                                          <p:spTgt spid="428039">
                                            <p:txEl>
                                              <p:pRg st="0" end="0"/>
                                            </p:txEl>
                                          </p:spTgt>
                                        </p:tgtEl>
                                        <p:attrNameLst>
                                          <p:attrName>style.visibility</p:attrName>
                                        </p:attrNameLst>
                                      </p:cBhvr>
                                      <p:to>
                                        <p:strVal val="visible"/>
                                      </p:to>
                                    </p:set>
                                    <p:animEffect transition="in" filter="box(in)">
                                      <p:cBhvr>
                                        <p:cTn id="16" dur="500"/>
                                        <p:tgtEl>
                                          <p:spTgt spid="428039">
                                            <p:txEl>
                                              <p:pRg st="0" end="0"/>
                                            </p:txEl>
                                          </p:spTgt>
                                        </p:tgtEl>
                                      </p:cBhvr>
                                    </p:animEffect>
                                  </p:childTnLst>
                                </p:cTn>
                              </p:par>
                              <p:par>
                                <p:cTn id="17" presetID="4" presetClass="entr" presetSubtype="16" fill="hold" grpId="0" nodeType="withEffect">
                                  <p:stCondLst>
                                    <p:cond delay="0"/>
                                  </p:stCondLst>
                                  <p:childTnLst>
                                    <p:set>
                                      <p:cBhvr>
                                        <p:cTn id="18" dur="1" fill="hold">
                                          <p:stCondLst>
                                            <p:cond delay="0"/>
                                          </p:stCondLst>
                                        </p:cTn>
                                        <p:tgtEl>
                                          <p:spTgt spid="428039">
                                            <p:txEl>
                                              <p:pRg st="1" end="1"/>
                                            </p:txEl>
                                          </p:spTgt>
                                        </p:tgtEl>
                                        <p:attrNameLst>
                                          <p:attrName>style.visibility</p:attrName>
                                        </p:attrNameLst>
                                      </p:cBhvr>
                                      <p:to>
                                        <p:strVal val="visible"/>
                                      </p:to>
                                    </p:set>
                                    <p:animEffect transition="in" filter="box(in)">
                                      <p:cBhvr>
                                        <p:cTn id="19" dur="500"/>
                                        <p:tgtEl>
                                          <p:spTgt spid="428039">
                                            <p:txEl>
                                              <p:pRg st="1" end="1"/>
                                            </p:txEl>
                                          </p:spTgt>
                                        </p:tgtEl>
                                      </p:cBhvr>
                                    </p:animEffect>
                                  </p:childTnLst>
                                </p:cTn>
                              </p:par>
                              <p:par>
                                <p:cTn id="20" presetID="4" presetClass="entr" presetSubtype="16" fill="hold" grpId="0" nodeType="withEffect">
                                  <p:stCondLst>
                                    <p:cond delay="0"/>
                                  </p:stCondLst>
                                  <p:childTnLst>
                                    <p:set>
                                      <p:cBhvr>
                                        <p:cTn id="21" dur="1" fill="hold">
                                          <p:stCondLst>
                                            <p:cond delay="0"/>
                                          </p:stCondLst>
                                        </p:cTn>
                                        <p:tgtEl>
                                          <p:spTgt spid="428039">
                                            <p:txEl>
                                              <p:pRg st="2" end="2"/>
                                            </p:txEl>
                                          </p:spTgt>
                                        </p:tgtEl>
                                        <p:attrNameLst>
                                          <p:attrName>style.visibility</p:attrName>
                                        </p:attrNameLst>
                                      </p:cBhvr>
                                      <p:to>
                                        <p:strVal val="visible"/>
                                      </p:to>
                                    </p:set>
                                    <p:animEffect transition="in" filter="box(in)">
                                      <p:cBhvr>
                                        <p:cTn id="22" dur="500"/>
                                        <p:tgtEl>
                                          <p:spTgt spid="428039">
                                            <p:txEl>
                                              <p:pRg st="2" end="2"/>
                                            </p:txEl>
                                          </p:spTgt>
                                        </p:tgtEl>
                                      </p:cBhvr>
                                    </p:animEffect>
                                  </p:childTnLst>
                                </p:cTn>
                              </p:par>
                              <p:par>
                                <p:cTn id="23" presetID="4" presetClass="entr" presetSubtype="16" fill="hold" grpId="0" nodeType="withEffect">
                                  <p:stCondLst>
                                    <p:cond delay="0"/>
                                  </p:stCondLst>
                                  <p:childTnLst>
                                    <p:set>
                                      <p:cBhvr>
                                        <p:cTn id="24" dur="1" fill="hold">
                                          <p:stCondLst>
                                            <p:cond delay="0"/>
                                          </p:stCondLst>
                                        </p:cTn>
                                        <p:tgtEl>
                                          <p:spTgt spid="428039">
                                            <p:txEl>
                                              <p:pRg st="3" end="3"/>
                                            </p:txEl>
                                          </p:spTgt>
                                        </p:tgtEl>
                                        <p:attrNameLst>
                                          <p:attrName>style.visibility</p:attrName>
                                        </p:attrNameLst>
                                      </p:cBhvr>
                                      <p:to>
                                        <p:strVal val="visible"/>
                                      </p:to>
                                    </p:set>
                                    <p:animEffect transition="in" filter="box(in)">
                                      <p:cBhvr>
                                        <p:cTn id="25" dur="500"/>
                                        <p:tgtEl>
                                          <p:spTgt spid="428039">
                                            <p:txEl>
                                              <p:pRg st="3" end="3"/>
                                            </p:txEl>
                                          </p:spTgt>
                                        </p:tgtEl>
                                      </p:cBhvr>
                                    </p:animEffect>
                                  </p:childTnLst>
                                </p:cTn>
                              </p:par>
                              <p:par>
                                <p:cTn id="26" presetID="4" presetClass="entr" presetSubtype="16" fill="hold" grpId="0" nodeType="withEffect">
                                  <p:stCondLst>
                                    <p:cond delay="0"/>
                                  </p:stCondLst>
                                  <p:childTnLst>
                                    <p:set>
                                      <p:cBhvr>
                                        <p:cTn id="27" dur="1" fill="hold">
                                          <p:stCondLst>
                                            <p:cond delay="0"/>
                                          </p:stCondLst>
                                        </p:cTn>
                                        <p:tgtEl>
                                          <p:spTgt spid="428039">
                                            <p:txEl>
                                              <p:pRg st="4" end="4"/>
                                            </p:txEl>
                                          </p:spTgt>
                                        </p:tgtEl>
                                        <p:attrNameLst>
                                          <p:attrName>style.visibility</p:attrName>
                                        </p:attrNameLst>
                                      </p:cBhvr>
                                      <p:to>
                                        <p:strVal val="visible"/>
                                      </p:to>
                                    </p:set>
                                    <p:animEffect transition="in" filter="box(in)">
                                      <p:cBhvr>
                                        <p:cTn id="28" dur="500"/>
                                        <p:tgtEl>
                                          <p:spTgt spid="428039">
                                            <p:txEl>
                                              <p:pRg st="4" end="4"/>
                                            </p:txEl>
                                          </p:spTgt>
                                        </p:tgtEl>
                                      </p:cBhvr>
                                    </p:animEffect>
                                  </p:childTnLst>
                                </p:cTn>
                              </p:par>
                              <p:par>
                                <p:cTn id="29" presetID="4" presetClass="entr" presetSubtype="16" fill="hold" grpId="0" nodeType="withEffect">
                                  <p:stCondLst>
                                    <p:cond delay="0"/>
                                  </p:stCondLst>
                                  <p:childTnLst>
                                    <p:set>
                                      <p:cBhvr>
                                        <p:cTn id="30" dur="1" fill="hold">
                                          <p:stCondLst>
                                            <p:cond delay="0"/>
                                          </p:stCondLst>
                                        </p:cTn>
                                        <p:tgtEl>
                                          <p:spTgt spid="428039">
                                            <p:txEl>
                                              <p:pRg st="5" end="5"/>
                                            </p:txEl>
                                          </p:spTgt>
                                        </p:tgtEl>
                                        <p:attrNameLst>
                                          <p:attrName>style.visibility</p:attrName>
                                        </p:attrNameLst>
                                      </p:cBhvr>
                                      <p:to>
                                        <p:strVal val="visible"/>
                                      </p:to>
                                    </p:set>
                                    <p:animEffect transition="in" filter="box(in)">
                                      <p:cBhvr>
                                        <p:cTn id="31" dur="500"/>
                                        <p:tgtEl>
                                          <p:spTgt spid="428039">
                                            <p:txEl>
                                              <p:pRg st="5" end="5"/>
                                            </p:txEl>
                                          </p:spTgt>
                                        </p:tgtEl>
                                      </p:cBhvr>
                                    </p:animEffect>
                                  </p:childTnLst>
                                </p:cTn>
                              </p:par>
                              <p:par>
                                <p:cTn id="32" presetID="4" presetClass="entr" presetSubtype="16" fill="hold" grpId="0" nodeType="withEffect">
                                  <p:stCondLst>
                                    <p:cond delay="0"/>
                                  </p:stCondLst>
                                  <p:childTnLst>
                                    <p:set>
                                      <p:cBhvr>
                                        <p:cTn id="33" dur="1" fill="hold">
                                          <p:stCondLst>
                                            <p:cond delay="0"/>
                                          </p:stCondLst>
                                        </p:cTn>
                                        <p:tgtEl>
                                          <p:spTgt spid="428039">
                                            <p:txEl>
                                              <p:pRg st="6" end="6"/>
                                            </p:txEl>
                                          </p:spTgt>
                                        </p:tgtEl>
                                        <p:attrNameLst>
                                          <p:attrName>style.visibility</p:attrName>
                                        </p:attrNameLst>
                                      </p:cBhvr>
                                      <p:to>
                                        <p:strVal val="visible"/>
                                      </p:to>
                                    </p:set>
                                    <p:animEffect transition="in" filter="box(in)">
                                      <p:cBhvr>
                                        <p:cTn id="34" dur="500"/>
                                        <p:tgtEl>
                                          <p:spTgt spid="428039">
                                            <p:txEl>
                                              <p:pRg st="6" end="6"/>
                                            </p:txEl>
                                          </p:spTgt>
                                        </p:tgtEl>
                                      </p:cBhvr>
                                    </p:animEffect>
                                  </p:childTnLst>
                                </p:cTn>
                              </p:par>
                              <p:par>
                                <p:cTn id="35" presetID="4" presetClass="entr" presetSubtype="16" fill="hold" grpId="0" nodeType="withEffect">
                                  <p:stCondLst>
                                    <p:cond delay="0"/>
                                  </p:stCondLst>
                                  <p:childTnLst>
                                    <p:set>
                                      <p:cBhvr>
                                        <p:cTn id="36" dur="1" fill="hold">
                                          <p:stCondLst>
                                            <p:cond delay="0"/>
                                          </p:stCondLst>
                                        </p:cTn>
                                        <p:tgtEl>
                                          <p:spTgt spid="428039">
                                            <p:txEl>
                                              <p:pRg st="7" end="7"/>
                                            </p:txEl>
                                          </p:spTgt>
                                        </p:tgtEl>
                                        <p:attrNameLst>
                                          <p:attrName>style.visibility</p:attrName>
                                        </p:attrNameLst>
                                      </p:cBhvr>
                                      <p:to>
                                        <p:strVal val="visible"/>
                                      </p:to>
                                    </p:set>
                                    <p:animEffect transition="in" filter="box(in)">
                                      <p:cBhvr>
                                        <p:cTn id="37" dur="500"/>
                                        <p:tgtEl>
                                          <p:spTgt spid="428039">
                                            <p:txEl>
                                              <p:pRg st="7" end="7"/>
                                            </p:txEl>
                                          </p:spTgt>
                                        </p:tgtEl>
                                      </p:cBhvr>
                                    </p:animEffect>
                                  </p:childTnLst>
                                </p:cTn>
                              </p:par>
                              <p:par>
                                <p:cTn id="38" presetID="4" presetClass="entr" presetSubtype="16" fill="hold" grpId="0" nodeType="withEffect">
                                  <p:stCondLst>
                                    <p:cond delay="0"/>
                                  </p:stCondLst>
                                  <p:childTnLst>
                                    <p:set>
                                      <p:cBhvr>
                                        <p:cTn id="39" dur="1" fill="hold">
                                          <p:stCondLst>
                                            <p:cond delay="0"/>
                                          </p:stCondLst>
                                        </p:cTn>
                                        <p:tgtEl>
                                          <p:spTgt spid="428039">
                                            <p:txEl>
                                              <p:pRg st="8" end="8"/>
                                            </p:txEl>
                                          </p:spTgt>
                                        </p:tgtEl>
                                        <p:attrNameLst>
                                          <p:attrName>style.visibility</p:attrName>
                                        </p:attrNameLst>
                                      </p:cBhvr>
                                      <p:to>
                                        <p:strVal val="visible"/>
                                      </p:to>
                                    </p:set>
                                    <p:animEffect transition="in" filter="box(in)">
                                      <p:cBhvr>
                                        <p:cTn id="40" dur="500"/>
                                        <p:tgtEl>
                                          <p:spTgt spid="428039">
                                            <p:txEl>
                                              <p:pRg st="8" end="8"/>
                                            </p:txEl>
                                          </p:spTgt>
                                        </p:tgtEl>
                                      </p:cBhvr>
                                    </p:animEffect>
                                  </p:childTnLst>
                                </p:cTn>
                              </p:par>
                              <p:par>
                                <p:cTn id="41" presetID="4" presetClass="entr" presetSubtype="16" fill="hold" grpId="0" nodeType="withEffect">
                                  <p:stCondLst>
                                    <p:cond delay="0"/>
                                  </p:stCondLst>
                                  <p:childTnLst>
                                    <p:set>
                                      <p:cBhvr>
                                        <p:cTn id="42" dur="1" fill="hold">
                                          <p:stCondLst>
                                            <p:cond delay="0"/>
                                          </p:stCondLst>
                                        </p:cTn>
                                        <p:tgtEl>
                                          <p:spTgt spid="428039">
                                            <p:txEl>
                                              <p:pRg st="9" end="9"/>
                                            </p:txEl>
                                          </p:spTgt>
                                        </p:tgtEl>
                                        <p:attrNameLst>
                                          <p:attrName>style.visibility</p:attrName>
                                        </p:attrNameLst>
                                      </p:cBhvr>
                                      <p:to>
                                        <p:strVal val="visible"/>
                                      </p:to>
                                    </p:set>
                                    <p:animEffect transition="in" filter="box(in)">
                                      <p:cBhvr>
                                        <p:cTn id="43" dur="500"/>
                                        <p:tgtEl>
                                          <p:spTgt spid="428039">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8039" grpId="0" build="p"/>
      <p:bldP spid="42804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灯片编号占位符 1"/>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5</a:t>
            </a:fld>
            <a:endParaRPr lang="en-US" altLang="ko-KR" sz="2000" b="0" dirty="0">
              <a:solidFill>
                <a:schemeClr val="accent2"/>
              </a:solidFill>
            </a:endParaRPr>
          </a:p>
        </p:txBody>
      </p:sp>
      <p:sp>
        <p:nvSpPr>
          <p:cNvPr id="7171" name="灯片编号占位符 1"/>
          <p:cNvSpPr txBox="1">
            <a:spLocks noGrp="1"/>
          </p:cNvSpPr>
          <p:nvPr/>
        </p:nvSpPr>
        <p:spPr>
          <a:xfrm>
            <a:off x="8101013" y="6384925"/>
            <a:ext cx="865187" cy="473075"/>
          </a:xfrm>
          <a:prstGeom prst="rect">
            <a:avLst/>
          </a:prstGeom>
          <a:noFill/>
          <a:ln w="9525">
            <a:noFill/>
          </a:ln>
        </p:spPr>
        <p:txBody>
          <a:bodyPr/>
          <a:lstStyle/>
          <a:p>
            <a:pPr lvl="0" algn="r" eaLnBrk="1" hangingPunct="1">
              <a:spcBef>
                <a:spcPct val="0"/>
              </a:spcBef>
              <a:buNone/>
            </a:pPr>
            <a:fld id="{9A0DB2DC-4C9A-4742-B13C-FB6460FD3503}" type="slidenum">
              <a:rPr lang="en-US" altLang="ko-KR" sz="2000" b="0" dirty="0">
                <a:solidFill>
                  <a:schemeClr val="accent2"/>
                </a:solidFill>
                <a:latin typeface="宋体" panose="02010600030101010101" pitchFamily="2" charset="-122"/>
                <a:ea typeface="宋体" panose="02010600030101010101" pitchFamily="2" charset="-122"/>
              </a:rPr>
              <a:t>5</a:t>
            </a:fld>
            <a:endParaRPr lang="en-US" altLang="ko-KR" sz="2000" b="0" dirty="0">
              <a:solidFill>
                <a:schemeClr val="accent2"/>
              </a:solidFill>
              <a:latin typeface="宋体" panose="02010600030101010101" pitchFamily="2" charset="-122"/>
              <a:ea typeface="宋体" panose="02010600030101010101" pitchFamily="2" charset="-122"/>
            </a:endParaRPr>
          </a:p>
        </p:txBody>
      </p:sp>
      <p:sp>
        <p:nvSpPr>
          <p:cNvPr id="4" name="Rectangle 3"/>
          <p:cNvSpPr/>
          <p:nvPr/>
        </p:nvSpPr>
        <p:spPr>
          <a:xfrm>
            <a:off x="0" y="0"/>
            <a:ext cx="9144000" cy="3786188"/>
          </a:xfrm>
          <a:prstGeom prst="rect">
            <a:avLst/>
          </a:prstGeom>
          <a:gradFill flip="none" rotWithShape="1">
            <a:gsLst>
              <a:gs pos="0">
                <a:schemeClr val="bg1">
                  <a:lumMod val="75000"/>
                </a:schemeClr>
              </a:gs>
              <a:gs pos="0">
                <a:schemeClr val="bg1">
                  <a:lumMod val="75000"/>
                </a:schemeClr>
              </a:gs>
              <a:gs pos="8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a:ln>
                <a:noFill/>
              </a:ln>
              <a:solidFill>
                <a:srgbClr val="FFFFFF"/>
              </a:solidFill>
              <a:effectLst/>
              <a:uLnTx/>
              <a:uFillTx/>
              <a:latin typeface="宋体" panose="02010600030101010101" pitchFamily="2" charset="-122"/>
              <a:ea typeface="Gulim" panose="020B0600000101010101" pitchFamily="34" charset="-127"/>
              <a:cs typeface="+mn-cs"/>
            </a:endParaRPr>
          </a:p>
        </p:txBody>
      </p:sp>
      <p:sp>
        <p:nvSpPr>
          <p:cNvPr id="5" name="Rectangle 4"/>
          <p:cNvSpPr/>
          <p:nvPr/>
        </p:nvSpPr>
        <p:spPr>
          <a:xfrm flipV="1">
            <a:off x="0" y="3786188"/>
            <a:ext cx="9144000" cy="1571625"/>
          </a:xfrm>
          <a:prstGeom prst="rect">
            <a:avLst/>
          </a:prstGeom>
          <a:gradFill flip="none" rotWithShape="1">
            <a:gsLst>
              <a:gs pos="0">
                <a:schemeClr val="bg1">
                  <a:lumMod val="85000"/>
                </a:schemeClr>
              </a:gs>
              <a:gs pos="100000">
                <a:schemeClr val="bg1">
                  <a:lumMod val="85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a:ln>
                <a:noFill/>
              </a:ln>
              <a:solidFill>
                <a:srgbClr val="FFFFFF"/>
              </a:solidFill>
              <a:effectLst/>
              <a:uLnTx/>
              <a:uFillTx/>
              <a:latin typeface="宋体" panose="02010600030101010101" pitchFamily="2" charset="-122"/>
              <a:ea typeface="Gulim" panose="020B0600000101010101" pitchFamily="34" charset="-127"/>
              <a:cs typeface="+mn-cs"/>
            </a:endParaRPr>
          </a:p>
        </p:txBody>
      </p:sp>
      <p:sp>
        <p:nvSpPr>
          <p:cNvPr id="6" name="Rectangle 5"/>
          <p:cNvSpPr/>
          <p:nvPr/>
        </p:nvSpPr>
        <p:spPr>
          <a:xfrm flipV="1">
            <a:off x="0" y="3786188"/>
            <a:ext cx="9144000" cy="214313"/>
          </a:xfrm>
          <a:prstGeom prst="rect">
            <a:avLst/>
          </a:prstGeom>
          <a:gradFill flip="none" rotWithShape="1">
            <a:gsLst>
              <a:gs pos="0">
                <a:schemeClr val="bg1">
                  <a:lumMod val="75000"/>
                </a:schemeClr>
              </a:gs>
              <a:gs pos="100000">
                <a:schemeClr val="bg1">
                  <a:lumMod val="95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a:ln>
                <a:noFill/>
              </a:ln>
              <a:solidFill>
                <a:srgbClr val="FFFFFF"/>
              </a:solidFill>
              <a:effectLst/>
              <a:uLnTx/>
              <a:uFillTx/>
              <a:latin typeface="宋体" panose="02010600030101010101" pitchFamily="2" charset="-122"/>
              <a:ea typeface="Gulim" panose="020B0600000101010101" pitchFamily="34" charset="-127"/>
              <a:cs typeface="+mn-cs"/>
            </a:endParaRPr>
          </a:p>
        </p:txBody>
      </p:sp>
      <p:sp>
        <p:nvSpPr>
          <p:cNvPr id="7175" name="Rectangle 3"/>
          <p:cNvSpPr txBox="1"/>
          <p:nvPr/>
        </p:nvSpPr>
        <p:spPr>
          <a:xfrm>
            <a:off x="228600" y="147638"/>
            <a:ext cx="8686800" cy="760412"/>
          </a:xfrm>
          <a:prstGeom prst="rect">
            <a:avLst/>
          </a:prstGeom>
          <a:noFill/>
          <a:ln w="9525">
            <a:noFill/>
          </a:ln>
        </p:spPr>
        <p:txBody>
          <a:bodyPr/>
          <a:lstStyle/>
          <a:p>
            <a:pPr lvl="0" eaLnBrk="1" latinLnBrk="0" hangingPunct="1">
              <a:spcBef>
                <a:spcPct val="0"/>
              </a:spcBef>
              <a:buNone/>
            </a:pPr>
            <a:r>
              <a:rPr lang="zh-CN" altLang="en-US" sz="3600" dirty="0">
                <a:solidFill>
                  <a:srgbClr val="000099"/>
                </a:solidFill>
                <a:latin typeface="黑体" panose="02010609060101010101" pitchFamily="49" charset="-122"/>
                <a:ea typeface="黑体" panose="02010609060101010101" pitchFamily="49" charset="-122"/>
              </a:rPr>
              <a:t>新疆大学精品课程</a:t>
            </a:r>
            <a:r>
              <a:rPr lang="en-US" altLang="zh-CN" sz="3600" dirty="0">
                <a:solidFill>
                  <a:srgbClr val="000099"/>
                </a:solidFill>
                <a:latin typeface="Century Gothic" panose="020B0502020202020204" pitchFamily="34" charset="0"/>
                <a:ea typeface="黑体" panose="02010609060101010101" pitchFamily="49" charset="-122"/>
              </a:rPr>
              <a:t>——</a:t>
            </a:r>
            <a:r>
              <a:rPr lang="zh-CN" altLang="en-US" sz="3600" dirty="0">
                <a:solidFill>
                  <a:srgbClr val="000099"/>
                </a:solidFill>
                <a:latin typeface="黑体" panose="02010609060101010101" pitchFamily="49" charset="-122"/>
                <a:ea typeface="黑体" panose="02010609060101010101" pitchFamily="49" charset="-122"/>
              </a:rPr>
              <a:t>数据结构教学内容  </a:t>
            </a:r>
            <a:endParaRPr lang="zh-CN" altLang="en-US" sz="3600" b="0" dirty="0">
              <a:solidFill>
                <a:srgbClr val="000099"/>
              </a:solidFill>
              <a:latin typeface="黑体" panose="02010609060101010101" pitchFamily="49" charset="-122"/>
              <a:ea typeface="黑体" panose="02010609060101010101" pitchFamily="49" charset="-122"/>
            </a:endParaRPr>
          </a:p>
        </p:txBody>
      </p:sp>
      <p:grpSp>
        <p:nvGrpSpPr>
          <p:cNvPr id="2" name="Group 6"/>
          <p:cNvGrpSpPr/>
          <p:nvPr/>
        </p:nvGrpSpPr>
        <p:grpSpPr>
          <a:xfrm>
            <a:off x="-107950" y="927100"/>
            <a:ext cx="7000875" cy="5238750"/>
            <a:chOff x="-68" y="584"/>
            <a:chExt cx="4410" cy="3300"/>
          </a:xfrm>
        </p:grpSpPr>
        <p:grpSp>
          <p:nvGrpSpPr>
            <p:cNvPr id="7178" name="Group 7"/>
            <p:cNvGrpSpPr/>
            <p:nvPr/>
          </p:nvGrpSpPr>
          <p:grpSpPr>
            <a:xfrm>
              <a:off x="-68" y="584"/>
              <a:ext cx="4357" cy="3300"/>
              <a:chOff x="-68" y="584"/>
              <a:chExt cx="4357" cy="3300"/>
            </a:xfrm>
          </p:grpSpPr>
          <p:pic>
            <p:nvPicPr>
              <p:cNvPr id="7187" name="Picture 8"/>
              <p:cNvPicPr>
                <a:picLocks noChangeAspect="1"/>
              </p:cNvPicPr>
              <p:nvPr/>
            </p:nvPicPr>
            <p:blipFill>
              <a:blip r:embed="rId3"/>
              <a:stretch>
                <a:fillRect/>
              </a:stretch>
            </p:blipFill>
            <p:spPr>
              <a:xfrm>
                <a:off x="3152" y="1068"/>
                <a:ext cx="771" cy="364"/>
              </a:xfrm>
              <a:prstGeom prst="rect">
                <a:avLst/>
              </a:prstGeom>
              <a:noFill/>
              <a:ln w="9525">
                <a:noFill/>
              </a:ln>
            </p:spPr>
          </p:pic>
          <p:grpSp>
            <p:nvGrpSpPr>
              <p:cNvPr id="7188" name="Group 9"/>
              <p:cNvGrpSpPr/>
              <p:nvPr/>
            </p:nvGrpSpPr>
            <p:grpSpPr>
              <a:xfrm>
                <a:off x="-68" y="584"/>
                <a:ext cx="4357" cy="3300"/>
                <a:chOff x="-68" y="584"/>
                <a:chExt cx="4357" cy="3300"/>
              </a:xfrm>
            </p:grpSpPr>
            <p:grpSp>
              <p:nvGrpSpPr>
                <p:cNvPr id="7193" name="Group 10"/>
                <p:cNvGrpSpPr/>
                <p:nvPr/>
              </p:nvGrpSpPr>
              <p:grpSpPr>
                <a:xfrm>
                  <a:off x="-68" y="584"/>
                  <a:ext cx="4357" cy="3300"/>
                  <a:chOff x="-68" y="584"/>
                  <a:chExt cx="4357" cy="3300"/>
                </a:xfrm>
              </p:grpSpPr>
              <p:grpSp>
                <p:nvGrpSpPr>
                  <p:cNvPr id="7196" name="Group 11"/>
                  <p:cNvGrpSpPr/>
                  <p:nvPr/>
                </p:nvGrpSpPr>
                <p:grpSpPr>
                  <a:xfrm>
                    <a:off x="-68" y="584"/>
                    <a:ext cx="4357" cy="3300"/>
                    <a:chOff x="-68" y="584"/>
                    <a:chExt cx="4357" cy="3300"/>
                  </a:xfrm>
                </p:grpSpPr>
                <p:grpSp>
                  <p:nvGrpSpPr>
                    <p:cNvPr id="7198" name="Group 12"/>
                    <p:cNvGrpSpPr/>
                    <p:nvPr/>
                  </p:nvGrpSpPr>
                  <p:grpSpPr>
                    <a:xfrm>
                      <a:off x="-68" y="584"/>
                      <a:ext cx="4357" cy="3300"/>
                      <a:chOff x="-68" y="584"/>
                      <a:chExt cx="4357" cy="3300"/>
                    </a:xfrm>
                  </p:grpSpPr>
                  <p:grpSp>
                    <p:nvGrpSpPr>
                      <p:cNvPr id="7200" name="Group 13"/>
                      <p:cNvGrpSpPr/>
                      <p:nvPr/>
                    </p:nvGrpSpPr>
                    <p:grpSpPr>
                      <a:xfrm>
                        <a:off x="-68" y="584"/>
                        <a:ext cx="4357" cy="3300"/>
                        <a:chOff x="-68" y="584"/>
                        <a:chExt cx="4357" cy="3300"/>
                      </a:xfrm>
                    </p:grpSpPr>
                    <p:grpSp>
                      <p:nvGrpSpPr>
                        <p:cNvPr id="7202" name="Group 14"/>
                        <p:cNvGrpSpPr/>
                        <p:nvPr/>
                      </p:nvGrpSpPr>
                      <p:grpSpPr>
                        <a:xfrm>
                          <a:off x="-68" y="584"/>
                          <a:ext cx="4357" cy="3300"/>
                          <a:chOff x="-139" y="300"/>
                          <a:chExt cx="4561" cy="3300"/>
                        </a:xfrm>
                      </p:grpSpPr>
                      <p:sp>
                        <p:nvSpPr>
                          <p:cNvPr id="30" name="Rectangle 29"/>
                          <p:cNvSpPr/>
                          <p:nvPr/>
                        </p:nvSpPr>
                        <p:spPr>
                          <a:xfrm>
                            <a:off x="540" y="2976"/>
                            <a:ext cx="2184" cy="624"/>
                          </a:xfrm>
                          <a:prstGeom prst="rect">
                            <a:avLst/>
                          </a:prstGeom>
                          <a:gradFill>
                            <a:gsLst>
                              <a:gs pos="0">
                                <a:srgbClr val="0070C0">
                                  <a:alpha val="47000"/>
                                </a:srgbClr>
                              </a:gs>
                              <a:gs pos="100000">
                                <a:srgbClr val="0070C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a:ln>
                                <a:noFill/>
                              </a:ln>
                              <a:solidFill>
                                <a:srgbClr val="FFFFFF"/>
                              </a:solidFill>
                              <a:effectLst/>
                              <a:uLnTx/>
                              <a:uFillTx/>
                              <a:latin typeface="宋体" panose="02010600030101010101" pitchFamily="2" charset="-122"/>
                              <a:ea typeface="Gulim" panose="020B0600000101010101" pitchFamily="34" charset="-127"/>
                              <a:cs typeface="+mn-cs"/>
                            </a:endParaRPr>
                          </a:p>
                        </p:txBody>
                      </p:sp>
                      <p:sp>
                        <p:nvSpPr>
                          <p:cNvPr id="31" name="Rectangle 30"/>
                          <p:cNvSpPr/>
                          <p:nvPr/>
                        </p:nvSpPr>
                        <p:spPr>
                          <a:xfrm>
                            <a:off x="2724" y="2976"/>
                            <a:ext cx="1664" cy="416"/>
                          </a:xfrm>
                          <a:prstGeom prst="rect">
                            <a:avLst/>
                          </a:prstGeom>
                          <a:gradFill>
                            <a:gsLst>
                              <a:gs pos="0">
                                <a:srgbClr val="0070C0">
                                  <a:alpha val="47000"/>
                                </a:srgbClr>
                              </a:gs>
                              <a:gs pos="100000">
                                <a:srgbClr val="0070C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a:ln>
                                <a:noFill/>
                              </a:ln>
                              <a:solidFill>
                                <a:srgbClr val="FFFFFF"/>
                              </a:solidFill>
                              <a:effectLst/>
                              <a:uLnTx/>
                              <a:uFillTx/>
                              <a:latin typeface="宋体" panose="02010600030101010101" pitchFamily="2" charset="-122"/>
                              <a:ea typeface="Gulim" panose="020B0600000101010101" pitchFamily="34" charset="-127"/>
                              <a:cs typeface="+mn-cs"/>
                            </a:endParaRPr>
                          </a:p>
                        </p:txBody>
                      </p:sp>
                      <p:grpSp>
                        <p:nvGrpSpPr>
                          <p:cNvPr id="7206" name="Group 17"/>
                          <p:cNvGrpSpPr/>
                          <p:nvPr/>
                        </p:nvGrpSpPr>
                        <p:grpSpPr>
                          <a:xfrm>
                            <a:off x="-139" y="300"/>
                            <a:ext cx="4561" cy="3039"/>
                            <a:chOff x="-204" y="663"/>
                            <a:chExt cx="4561" cy="3039"/>
                          </a:xfrm>
                        </p:grpSpPr>
                        <p:pic>
                          <p:nvPicPr>
                            <p:cNvPr id="7207" name="Picture 18" descr="图片5"/>
                            <p:cNvPicPr>
                              <a:picLocks noChangeAspect="1"/>
                            </p:cNvPicPr>
                            <p:nvPr/>
                          </p:nvPicPr>
                          <p:blipFill>
                            <a:blip r:embed="rId4"/>
                            <a:stretch>
                              <a:fillRect/>
                            </a:stretch>
                          </p:blipFill>
                          <p:spPr>
                            <a:xfrm>
                              <a:off x="-204" y="663"/>
                              <a:ext cx="4516" cy="1582"/>
                            </a:xfrm>
                            <a:prstGeom prst="rect">
                              <a:avLst/>
                            </a:prstGeom>
                            <a:noFill/>
                            <a:ln w="9525">
                              <a:noFill/>
                            </a:ln>
                          </p:spPr>
                        </p:pic>
                        <p:pic>
                          <p:nvPicPr>
                            <p:cNvPr id="7208" name="Picture 19" descr="图片6"/>
                            <p:cNvPicPr>
                              <a:picLocks noChangeAspect="1"/>
                            </p:cNvPicPr>
                            <p:nvPr/>
                          </p:nvPicPr>
                          <p:blipFill>
                            <a:blip r:embed="rId5"/>
                            <a:stretch>
                              <a:fillRect/>
                            </a:stretch>
                          </p:blipFill>
                          <p:spPr>
                            <a:xfrm rot="-60000">
                              <a:off x="-159" y="2231"/>
                              <a:ext cx="4516" cy="1471"/>
                            </a:xfrm>
                            <a:prstGeom prst="rect">
                              <a:avLst/>
                            </a:prstGeom>
                            <a:noFill/>
                            <a:ln w="9525">
                              <a:noFill/>
                            </a:ln>
                          </p:spPr>
                        </p:pic>
                      </p:grpSp>
                    </p:grpSp>
                    <p:pic>
                      <p:nvPicPr>
                        <p:cNvPr id="7203" name="Picture 20"/>
                        <p:cNvPicPr>
                          <a:picLocks noChangeAspect="1"/>
                        </p:cNvPicPr>
                        <p:nvPr/>
                      </p:nvPicPr>
                      <p:blipFill>
                        <a:blip r:embed="rId3"/>
                        <a:stretch>
                          <a:fillRect/>
                        </a:stretch>
                      </p:blipFill>
                      <p:spPr>
                        <a:xfrm>
                          <a:off x="1247" y="935"/>
                          <a:ext cx="952" cy="449"/>
                        </a:xfrm>
                        <a:prstGeom prst="rect">
                          <a:avLst/>
                        </a:prstGeom>
                        <a:noFill/>
                        <a:ln w="9525">
                          <a:noFill/>
                        </a:ln>
                      </p:spPr>
                    </p:pic>
                  </p:grpSp>
                  <p:pic>
                    <p:nvPicPr>
                      <p:cNvPr id="7201" name="Picture 21"/>
                      <p:cNvPicPr>
                        <a:picLocks noChangeAspect="1"/>
                      </p:cNvPicPr>
                      <p:nvPr/>
                    </p:nvPicPr>
                    <p:blipFill>
                      <a:blip r:embed="rId6"/>
                      <a:stretch>
                        <a:fillRect/>
                      </a:stretch>
                    </p:blipFill>
                    <p:spPr>
                      <a:xfrm>
                        <a:off x="974" y="1661"/>
                        <a:ext cx="1316" cy="411"/>
                      </a:xfrm>
                      <a:prstGeom prst="rect">
                        <a:avLst/>
                      </a:prstGeom>
                      <a:noFill/>
                      <a:ln w="9525">
                        <a:noFill/>
                      </a:ln>
                    </p:spPr>
                  </p:pic>
                </p:grpSp>
                <p:pic>
                  <p:nvPicPr>
                    <p:cNvPr id="7199" name="Picture 22"/>
                    <p:cNvPicPr>
                      <a:picLocks noChangeAspect="1"/>
                    </p:cNvPicPr>
                    <p:nvPr/>
                  </p:nvPicPr>
                  <p:blipFill>
                    <a:blip r:embed="rId6"/>
                    <a:stretch>
                      <a:fillRect/>
                    </a:stretch>
                  </p:blipFill>
                  <p:spPr>
                    <a:xfrm>
                      <a:off x="1020" y="2341"/>
                      <a:ext cx="1271" cy="397"/>
                    </a:xfrm>
                    <a:prstGeom prst="rect">
                      <a:avLst/>
                    </a:prstGeom>
                    <a:noFill/>
                    <a:ln w="9525">
                      <a:noFill/>
                    </a:ln>
                  </p:spPr>
                </p:pic>
              </p:grpSp>
              <p:pic>
                <p:nvPicPr>
                  <p:cNvPr id="7197" name="Picture 23"/>
                  <p:cNvPicPr>
                    <a:picLocks noChangeAspect="1"/>
                  </p:cNvPicPr>
                  <p:nvPr/>
                </p:nvPicPr>
                <p:blipFill>
                  <a:blip r:embed="rId7"/>
                  <a:stretch>
                    <a:fillRect/>
                  </a:stretch>
                </p:blipFill>
                <p:spPr>
                  <a:xfrm>
                    <a:off x="3107" y="1071"/>
                    <a:ext cx="862" cy="339"/>
                  </a:xfrm>
                  <a:prstGeom prst="rect">
                    <a:avLst/>
                  </a:prstGeom>
                  <a:noFill/>
                  <a:ln w="9525">
                    <a:noFill/>
                  </a:ln>
                </p:spPr>
              </p:pic>
            </p:grpSp>
            <p:pic>
              <p:nvPicPr>
                <p:cNvPr id="7194" name="Picture 24"/>
                <p:cNvPicPr>
                  <a:picLocks noChangeAspect="1"/>
                </p:cNvPicPr>
                <p:nvPr/>
              </p:nvPicPr>
              <p:blipFill>
                <a:blip r:embed="rId8"/>
                <a:stretch>
                  <a:fillRect/>
                </a:stretch>
              </p:blipFill>
              <p:spPr>
                <a:xfrm>
                  <a:off x="3107" y="1706"/>
                  <a:ext cx="816" cy="333"/>
                </a:xfrm>
                <a:prstGeom prst="rect">
                  <a:avLst/>
                </a:prstGeom>
                <a:noFill/>
                <a:ln w="9525">
                  <a:noFill/>
                </a:ln>
              </p:spPr>
            </p:pic>
            <p:pic>
              <p:nvPicPr>
                <p:cNvPr id="7195" name="Picture 25"/>
                <p:cNvPicPr>
                  <a:picLocks noChangeAspect="1"/>
                </p:cNvPicPr>
                <p:nvPr/>
              </p:nvPicPr>
              <p:blipFill>
                <a:blip r:embed="rId8"/>
                <a:stretch>
                  <a:fillRect/>
                </a:stretch>
              </p:blipFill>
              <p:spPr>
                <a:xfrm>
                  <a:off x="3152" y="2296"/>
                  <a:ext cx="816" cy="333"/>
                </a:xfrm>
                <a:prstGeom prst="rect">
                  <a:avLst/>
                </a:prstGeom>
                <a:noFill/>
                <a:ln w="9525">
                  <a:noFill/>
                </a:ln>
              </p:spPr>
            </p:pic>
          </p:grpSp>
          <p:pic>
            <p:nvPicPr>
              <p:cNvPr id="7189" name="Picture 26"/>
              <p:cNvPicPr>
                <a:picLocks noChangeAspect="1"/>
              </p:cNvPicPr>
              <p:nvPr/>
            </p:nvPicPr>
            <p:blipFill>
              <a:blip r:embed="rId9"/>
              <a:stretch>
                <a:fillRect/>
              </a:stretch>
            </p:blipFill>
            <p:spPr>
              <a:xfrm>
                <a:off x="1111" y="3067"/>
                <a:ext cx="862" cy="394"/>
              </a:xfrm>
              <a:prstGeom prst="rect">
                <a:avLst/>
              </a:prstGeom>
              <a:noFill/>
              <a:ln w="9525">
                <a:noFill/>
              </a:ln>
            </p:spPr>
          </p:pic>
          <p:pic>
            <p:nvPicPr>
              <p:cNvPr id="7190" name="Picture 27"/>
              <p:cNvPicPr>
                <a:picLocks noChangeAspect="1"/>
              </p:cNvPicPr>
              <p:nvPr/>
            </p:nvPicPr>
            <p:blipFill>
              <a:blip r:embed="rId9"/>
              <a:stretch>
                <a:fillRect/>
              </a:stretch>
            </p:blipFill>
            <p:spPr>
              <a:xfrm>
                <a:off x="1882" y="3022"/>
                <a:ext cx="544" cy="374"/>
              </a:xfrm>
              <a:prstGeom prst="rect">
                <a:avLst/>
              </a:prstGeom>
              <a:noFill/>
              <a:ln w="9525">
                <a:noFill/>
              </a:ln>
            </p:spPr>
          </p:pic>
          <p:pic>
            <p:nvPicPr>
              <p:cNvPr id="7191" name="Picture 28"/>
              <p:cNvPicPr>
                <a:picLocks noChangeAspect="1"/>
              </p:cNvPicPr>
              <p:nvPr/>
            </p:nvPicPr>
            <p:blipFill>
              <a:blip r:embed="rId9"/>
              <a:stretch>
                <a:fillRect/>
              </a:stretch>
            </p:blipFill>
            <p:spPr>
              <a:xfrm>
                <a:off x="2925" y="2931"/>
                <a:ext cx="771" cy="352"/>
              </a:xfrm>
              <a:prstGeom prst="rect">
                <a:avLst/>
              </a:prstGeom>
              <a:noFill/>
              <a:ln w="9525">
                <a:noFill/>
              </a:ln>
            </p:spPr>
          </p:pic>
          <p:pic>
            <p:nvPicPr>
              <p:cNvPr id="7192" name="Picture 29"/>
              <p:cNvPicPr>
                <a:picLocks noChangeAspect="1"/>
              </p:cNvPicPr>
              <p:nvPr/>
            </p:nvPicPr>
            <p:blipFill>
              <a:blip r:embed="rId9"/>
              <a:stretch>
                <a:fillRect/>
              </a:stretch>
            </p:blipFill>
            <p:spPr>
              <a:xfrm>
                <a:off x="3696" y="2886"/>
                <a:ext cx="487" cy="335"/>
              </a:xfrm>
              <a:prstGeom prst="rect">
                <a:avLst/>
              </a:prstGeom>
              <a:noFill/>
              <a:ln w="9525">
                <a:noFill/>
              </a:ln>
            </p:spPr>
          </p:pic>
        </p:grpSp>
        <p:sp>
          <p:nvSpPr>
            <p:cNvPr id="7179" name="Text Box 30"/>
            <p:cNvSpPr txBox="1"/>
            <p:nvPr/>
          </p:nvSpPr>
          <p:spPr>
            <a:xfrm>
              <a:off x="703" y="953"/>
              <a:ext cx="1580" cy="327"/>
            </a:xfrm>
            <a:prstGeom prst="rect">
              <a:avLst/>
            </a:prstGeom>
            <a:noFill/>
            <a:ln w="9525">
              <a:noFill/>
            </a:ln>
          </p:spPr>
          <p:txBody>
            <a:bodyPr wrap="none">
              <a:spAutoFit/>
            </a:bodyPr>
            <a:lstStyle/>
            <a:p>
              <a:pPr lvl="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第一章 绪论  </a:t>
              </a:r>
            </a:p>
          </p:txBody>
        </p:sp>
        <p:sp>
          <p:nvSpPr>
            <p:cNvPr id="7180" name="Text Box 31"/>
            <p:cNvSpPr txBox="1"/>
            <p:nvPr/>
          </p:nvSpPr>
          <p:spPr>
            <a:xfrm>
              <a:off x="2835" y="1104"/>
              <a:ext cx="1371" cy="288"/>
            </a:xfrm>
            <a:prstGeom prst="rect">
              <a:avLst/>
            </a:prstGeom>
            <a:noFill/>
            <a:ln w="9525">
              <a:noFill/>
            </a:ln>
          </p:spPr>
          <p:txBody>
            <a:bodyPr wrap="none">
              <a:spAutoFit/>
            </a:bodyPr>
            <a:lstStyle/>
            <a:p>
              <a:pPr lvl="0" eaLnBrk="1" hangingPunct="1">
                <a:spcBef>
                  <a:spcPct val="0"/>
                </a:spcBef>
                <a:buNone/>
              </a:pPr>
              <a:r>
                <a:rPr lang="zh-CN" altLang="en-US" dirty="0">
                  <a:solidFill>
                    <a:schemeClr val="bg1"/>
                  </a:solidFill>
                  <a:latin typeface="黑体" panose="02010609060101010101" pitchFamily="49" charset="-122"/>
                  <a:ea typeface="黑体" panose="02010609060101010101" pitchFamily="49" charset="-122"/>
                </a:rPr>
                <a:t>第二章 线性表</a:t>
              </a:r>
            </a:p>
          </p:txBody>
        </p:sp>
        <p:sp>
          <p:nvSpPr>
            <p:cNvPr id="7181" name="Text Box 32"/>
            <p:cNvSpPr txBox="1"/>
            <p:nvPr/>
          </p:nvSpPr>
          <p:spPr>
            <a:xfrm>
              <a:off x="748" y="1697"/>
              <a:ext cx="2030" cy="327"/>
            </a:xfrm>
            <a:prstGeom prst="rect">
              <a:avLst/>
            </a:prstGeom>
            <a:noFill/>
            <a:ln w="9525">
              <a:noFill/>
            </a:ln>
          </p:spPr>
          <p:txBody>
            <a:bodyPr wrap="none">
              <a:spAutoFit/>
            </a:bodyPr>
            <a:lstStyle/>
            <a:p>
              <a:pPr lvl="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第三章 栈和队列  </a:t>
              </a:r>
            </a:p>
          </p:txBody>
        </p:sp>
        <p:sp>
          <p:nvSpPr>
            <p:cNvPr id="7182" name="Text Box 33"/>
            <p:cNvSpPr txBox="1"/>
            <p:nvPr/>
          </p:nvSpPr>
          <p:spPr>
            <a:xfrm>
              <a:off x="2836" y="1706"/>
              <a:ext cx="1372" cy="288"/>
            </a:xfrm>
            <a:prstGeom prst="rect">
              <a:avLst/>
            </a:prstGeom>
            <a:noFill/>
            <a:ln w="9525">
              <a:noFill/>
            </a:ln>
          </p:spPr>
          <p:txBody>
            <a:bodyPr wrap="none">
              <a:spAutoFit/>
            </a:bodyPr>
            <a:lstStyle/>
            <a:p>
              <a:pPr lvl="0" eaLnBrk="1" hangingPunct="1">
                <a:spcBef>
                  <a:spcPct val="0"/>
                </a:spcBef>
                <a:buNone/>
              </a:pPr>
              <a:r>
                <a:rPr lang="zh-CN" altLang="en-US" dirty="0">
                  <a:solidFill>
                    <a:schemeClr val="bg1"/>
                  </a:solidFill>
                  <a:latin typeface="黑体" panose="02010609060101010101" pitchFamily="49" charset="-122"/>
                  <a:ea typeface="黑体" panose="02010609060101010101" pitchFamily="49" charset="-122"/>
                </a:rPr>
                <a:t>第四章 矩阵  </a:t>
              </a:r>
            </a:p>
          </p:txBody>
        </p:sp>
        <p:sp>
          <p:nvSpPr>
            <p:cNvPr id="7183" name="Text Box 34"/>
            <p:cNvSpPr txBox="1"/>
            <p:nvPr/>
          </p:nvSpPr>
          <p:spPr>
            <a:xfrm rot="-60000">
              <a:off x="684" y="2357"/>
              <a:ext cx="2255" cy="327"/>
            </a:xfrm>
            <a:prstGeom prst="rect">
              <a:avLst/>
            </a:prstGeom>
            <a:noFill/>
            <a:ln w="9525">
              <a:noFill/>
            </a:ln>
          </p:spPr>
          <p:txBody>
            <a:bodyPr wrap="none">
              <a:spAutoFit/>
            </a:bodyPr>
            <a:lstStyle/>
            <a:p>
              <a:pPr lvl="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第五章 树和二叉树  </a:t>
              </a:r>
            </a:p>
          </p:txBody>
        </p:sp>
        <p:sp>
          <p:nvSpPr>
            <p:cNvPr id="7184" name="Text Box 35"/>
            <p:cNvSpPr txBox="1"/>
            <p:nvPr/>
          </p:nvSpPr>
          <p:spPr>
            <a:xfrm rot="-180000">
              <a:off x="747" y="3107"/>
              <a:ext cx="1580" cy="327"/>
            </a:xfrm>
            <a:prstGeom prst="rect">
              <a:avLst/>
            </a:prstGeom>
            <a:noFill/>
            <a:ln w="9525">
              <a:noFill/>
            </a:ln>
          </p:spPr>
          <p:txBody>
            <a:bodyPr wrap="none">
              <a:spAutoFit/>
            </a:bodyPr>
            <a:lstStyle/>
            <a:p>
              <a:pPr lvl="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第七章 检索  </a:t>
              </a:r>
            </a:p>
          </p:txBody>
        </p:sp>
        <p:sp>
          <p:nvSpPr>
            <p:cNvPr id="7185" name="Text Box 36"/>
            <p:cNvSpPr txBox="1"/>
            <p:nvPr/>
          </p:nvSpPr>
          <p:spPr>
            <a:xfrm rot="-60000">
              <a:off x="2937" y="2366"/>
              <a:ext cx="1179" cy="288"/>
            </a:xfrm>
            <a:prstGeom prst="rect">
              <a:avLst/>
            </a:prstGeom>
            <a:noFill/>
            <a:ln w="9525">
              <a:noFill/>
            </a:ln>
          </p:spPr>
          <p:txBody>
            <a:bodyPr wrap="none">
              <a:spAutoFit/>
            </a:bodyPr>
            <a:lstStyle/>
            <a:p>
              <a:pPr lvl="0" eaLnBrk="1" hangingPunct="1">
                <a:spcBef>
                  <a:spcPct val="0"/>
                </a:spcBef>
                <a:buNone/>
              </a:pPr>
              <a:r>
                <a:rPr lang="zh-CN" altLang="en-US" dirty="0">
                  <a:solidFill>
                    <a:schemeClr val="bg1"/>
                  </a:solidFill>
                  <a:latin typeface="黑体" panose="02010609060101010101" pitchFamily="49" charset="-122"/>
                  <a:ea typeface="黑体" panose="02010609060101010101" pitchFamily="49" charset="-122"/>
                </a:rPr>
                <a:t>第六章 图  </a:t>
              </a:r>
            </a:p>
          </p:txBody>
        </p:sp>
        <p:sp>
          <p:nvSpPr>
            <p:cNvPr id="7186" name="Text Box 37"/>
            <p:cNvSpPr txBox="1"/>
            <p:nvPr/>
          </p:nvSpPr>
          <p:spPr>
            <a:xfrm rot="-180000">
              <a:off x="2970" y="2970"/>
              <a:ext cx="1372" cy="288"/>
            </a:xfrm>
            <a:prstGeom prst="rect">
              <a:avLst/>
            </a:prstGeom>
            <a:noFill/>
            <a:ln w="9525">
              <a:noFill/>
            </a:ln>
          </p:spPr>
          <p:txBody>
            <a:bodyPr wrap="none">
              <a:spAutoFit/>
            </a:bodyPr>
            <a:lstStyle/>
            <a:p>
              <a:pPr lvl="0" eaLnBrk="1" hangingPunct="1">
                <a:spcBef>
                  <a:spcPct val="0"/>
                </a:spcBef>
                <a:buNone/>
              </a:pPr>
              <a:r>
                <a:rPr lang="zh-CN" altLang="en-US" dirty="0">
                  <a:solidFill>
                    <a:schemeClr val="bg1"/>
                  </a:solidFill>
                  <a:latin typeface="黑体" panose="02010609060101010101" pitchFamily="49" charset="-122"/>
                  <a:ea typeface="黑体" panose="02010609060101010101" pitchFamily="49" charset="-122"/>
                </a:rPr>
                <a:t>第八章 排序  </a:t>
              </a:r>
            </a:p>
          </p:txBody>
        </p:sp>
      </p:grpSp>
      <p:pic>
        <p:nvPicPr>
          <p:cNvPr id="28" name="Picture 27" descr="j0443331.jpg"/>
          <p:cNvPicPr>
            <a:picLocks noChangeAspect="1"/>
          </p:cNvPicPr>
          <p:nvPr/>
        </p:nvPicPr>
        <p:blipFill>
          <a:blip r:embed="rId10">
            <a:clrChange>
              <a:clrFrom>
                <a:srgbClr val="FFFFFF"/>
              </a:clrFrom>
              <a:clrTo>
                <a:srgbClr val="FFFFFF">
                  <a:alpha val="0"/>
                </a:srgbClr>
              </a:clrTo>
            </a:clrChange>
          </a:blip>
          <a:srcRect b="2272"/>
          <a:stretch>
            <a:fillRect/>
          </a:stretch>
        </p:blipFill>
        <p:spPr>
          <a:xfrm>
            <a:off x="6443663" y="2516188"/>
            <a:ext cx="2286000" cy="3360737"/>
          </a:xfrm>
          <a:prstGeom prst="rect">
            <a:avLst/>
          </a:prstGeom>
          <a:noFill/>
          <a:ln w="9525">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50000"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1000" fill="hold"/>
                                        <p:tgtEl>
                                          <p:spTgt spid="28"/>
                                        </p:tgtEl>
                                        <p:attrNameLst>
                                          <p:attrName>ppt_x</p:attrName>
                                        </p:attrNameLst>
                                      </p:cBhvr>
                                      <p:tavLst>
                                        <p:tav tm="0">
                                          <p:val>
                                            <p:strVal val="1+#ppt_w/2"/>
                                          </p:val>
                                        </p:tav>
                                        <p:tav tm="100000">
                                          <p:val>
                                            <p:strVal val="#ppt_x"/>
                                          </p:val>
                                        </p:tav>
                                      </p:tavLst>
                                    </p:anim>
                                    <p:anim calcmode="lin" valueType="num">
                                      <p:cBhvr additive="base">
                                        <p:cTn id="8" dur="1000" fill="hold"/>
                                        <p:tgtEl>
                                          <p:spTgt spid="28"/>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1000" fill="hold"/>
                                        <p:tgtEl>
                                          <p:spTgt spid="2"/>
                                        </p:tgtEl>
                                        <p:attrNameLst>
                                          <p:attrName>ppt_x</p:attrName>
                                        </p:attrNameLst>
                                      </p:cBhvr>
                                      <p:tavLst>
                                        <p:tav tm="0">
                                          <p:val>
                                            <p:strVal val="0-#ppt_w/2"/>
                                          </p:val>
                                        </p:tav>
                                        <p:tav tm="100000">
                                          <p:val>
                                            <p:strVal val="#ppt_x"/>
                                          </p:val>
                                        </p:tav>
                                      </p:tavLst>
                                    </p:anim>
                                    <p:anim calcmode="lin" valueType="num">
                                      <p:cBhvr additive="base">
                                        <p:cTn id="12" dur="1000" fill="hold"/>
                                        <p:tgtEl>
                                          <p:spTgt spid="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50</a:t>
            </a:fld>
            <a:endParaRPr lang="en-US" altLang="ko-KR" sz="2000" b="0" dirty="0">
              <a:solidFill>
                <a:schemeClr val="accent2"/>
              </a:solidFill>
            </a:endParaRPr>
          </a:p>
        </p:txBody>
      </p:sp>
      <p:sp>
        <p:nvSpPr>
          <p:cNvPr id="5325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 </a:t>
            </a:r>
            <a:r>
              <a:rPr lang="zh-CN" altLang="en-US" sz="3600" dirty="0">
                <a:solidFill>
                  <a:srgbClr val="000099"/>
                </a:solidFill>
                <a:latin typeface="黑体" panose="02010609060101010101" pitchFamily="49" charset="-122"/>
                <a:ea typeface="黑体" panose="02010609060101010101" pitchFamily="49" charset="-122"/>
              </a:rPr>
              <a:t>图的遍历</a:t>
            </a:r>
          </a:p>
        </p:txBody>
      </p:sp>
      <p:sp>
        <p:nvSpPr>
          <p:cNvPr id="53252" name="Text Box 4"/>
          <p:cNvSpPr txBox="1"/>
          <p:nvPr/>
        </p:nvSpPr>
        <p:spPr>
          <a:xfrm>
            <a:off x="323850" y="1979613"/>
            <a:ext cx="8153400" cy="1463675"/>
          </a:xfrm>
          <a:prstGeom prst="rect">
            <a:avLst/>
          </a:prstGeom>
          <a:noFill/>
          <a:ln w="9525">
            <a:noFill/>
          </a:ln>
        </p:spPr>
        <p:txBody>
          <a:bodyPr>
            <a:spAutoFit/>
          </a:bodyPr>
          <a:lstStyle/>
          <a:p>
            <a:pPr lvl="0" eaLnBrk="1" latinLnBrk="0" hangingPunct="1">
              <a:lnSpc>
                <a:spcPct val="125000"/>
              </a:lnSpc>
              <a:spcBef>
                <a:spcPct val="0"/>
              </a:spcBef>
              <a:buNone/>
            </a:pPr>
            <a:r>
              <a:rPr lang="zh-CN" altLang="en-US" dirty="0">
                <a:latin typeface="Times New Roman" panose="02020603050405020304" pitchFamily="18" charset="0"/>
                <a:ea typeface="宋体" panose="02010600030101010101" pitchFamily="2" charset="-122"/>
              </a:rPr>
              <a:t>　　广度优先搜索遍历类似于树的按层次遍历。设图</a:t>
            </a:r>
            <a:r>
              <a:rPr lang="en-US" altLang="zh-CN" dirty="0">
                <a:latin typeface="Times New Roman" panose="02020603050405020304" pitchFamily="18" charset="0"/>
                <a:ea typeface="宋体" panose="02010600030101010101" pitchFamily="2" charset="-122"/>
              </a:rPr>
              <a:t>G</a:t>
            </a:r>
            <a:r>
              <a:rPr lang="zh-CN" altLang="en-US" dirty="0">
                <a:latin typeface="Times New Roman" panose="02020603050405020304" pitchFamily="18" charset="0"/>
                <a:ea typeface="宋体" panose="02010600030101010101" pitchFamily="2" charset="-122"/>
              </a:rPr>
              <a:t>的初态是所有顶点均未访问，在</a:t>
            </a:r>
            <a:r>
              <a:rPr lang="en-US" altLang="zh-CN" dirty="0">
                <a:latin typeface="Times New Roman" panose="02020603050405020304" pitchFamily="18" charset="0"/>
                <a:ea typeface="宋体" panose="02010600030101010101" pitchFamily="2" charset="-122"/>
              </a:rPr>
              <a:t>G </a:t>
            </a:r>
            <a:r>
              <a:rPr lang="zh-CN" altLang="en-US" dirty="0">
                <a:latin typeface="Times New Roman" panose="02020603050405020304" pitchFamily="18" charset="0"/>
                <a:ea typeface="宋体" panose="02010600030101010101" pitchFamily="2" charset="-122"/>
              </a:rPr>
              <a:t>中任选一顶点</a:t>
            </a:r>
            <a:r>
              <a:rPr lang="en-US" altLang="zh-CN" dirty="0">
                <a:latin typeface="Times New Roman" panose="02020603050405020304" pitchFamily="18" charset="0"/>
                <a:ea typeface="宋体" panose="02010600030101010101" pitchFamily="2" charset="-122"/>
              </a:rPr>
              <a:t>v</a:t>
            </a:r>
            <a:r>
              <a:rPr lang="zh-CN" altLang="en-US" dirty="0">
                <a:latin typeface="Times New Roman" panose="02020603050405020304" pitchFamily="18" charset="0"/>
                <a:ea typeface="宋体" panose="02010600030101010101" pitchFamily="2" charset="-122"/>
              </a:rPr>
              <a:t>作为初始点，</a:t>
            </a:r>
            <a:r>
              <a:rPr lang="zh-CN" altLang="en-US" dirty="0">
                <a:solidFill>
                  <a:schemeClr val="folHlink"/>
                </a:solidFill>
                <a:latin typeface="Times New Roman" panose="02020603050405020304" pitchFamily="18" charset="0"/>
                <a:ea typeface="宋体" panose="02010600030101010101" pitchFamily="2" charset="-122"/>
              </a:rPr>
              <a:t>广度优先搜索的基本思想是：</a:t>
            </a:r>
          </a:p>
        </p:txBody>
      </p:sp>
      <p:sp>
        <p:nvSpPr>
          <p:cNvPr id="53253" name="Rectangle 5"/>
          <p:cNvSpPr/>
          <p:nvPr/>
        </p:nvSpPr>
        <p:spPr>
          <a:xfrm>
            <a:off x="323850" y="3397250"/>
            <a:ext cx="8569325" cy="3292475"/>
          </a:xfrm>
          <a:prstGeom prst="rect">
            <a:avLst/>
          </a:prstGeom>
          <a:noFill/>
          <a:ln w="9525">
            <a:noFill/>
          </a:ln>
        </p:spPr>
        <p:txBody>
          <a:bodyPr>
            <a:spAutoFit/>
          </a:bodyPr>
          <a:lstStyle/>
          <a:p>
            <a:pPr marL="457200" lvl="0" indent="-457200" eaLnBrk="1" latinLnBrk="0" hangingPunct="1">
              <a:lnSpc>
                <a:spcPct val="125000"/>
              </a:lnSpc>
              <a:spcBef>
                <a:spcPct val="0"/>
              </a:spcBef>
              <a:buClr>
                <a:schemeClr val="folHlink"/>
              </a:buClr>
              <a:buFont typeface="Wingdings" panose="05000000000000000000" pitchFamily="2" charset="2"/>
              <a:buChar char="Ø"/>
            </a:pPr>
            <a:r>
              <a:rPr lang="zh-CN" altLang="en-US" dirty="0">
                <a:latin typeface="Times New Roman" panose="02020603050405020304" pitchFamily="18" charset="0"/>
                <a:ea typeface="宋体" panose="02010600030101010101" pitchFamily="2" charset="-122"/>
              </a:rPr>
              <a:t>首先访问顶点</a:t>
            </a:r>
            <a:r>
              <a:rPr lang="en-US" altLang="zh-CN" dirty="0">
                <a:latin typeface="Times New Roman" panose="02020603050405020304" pitchFamily="18" charset="0"/>
                <a:ea typeface="宋体" panose="02010600030101010101" pitchFamily="2" charset="-122"/>
              </a:rPr>
              <a:t>v</a:t>
            </a:r>
            <a:r>
              <a:rPr lang="zh-CN" altLang="en-US" dirty="0">
                <a:latin typeface="Times New Roman" panose="02020603050405020304" pitchFamily="18" charset="0"/>
                <a:ea typeface="宋体" panose="02010600030101010101" pitchFamily="2" charset="-122"/>
              </a:rPr>
              <a:t>，并将其访问标志置为已被访问，即</a:t>
            </a:r>
            <a:r>
              <a:rPr lang="en-US" altLang="zh-CN" dirty="0">
                <a:latin typeface="Times New Roman" panose="02020603050405020304" pitchFamily="18" charset="0"/>
                <a:ea typeface="宋体" panose="02010600030101010101" pitchFamily="2" charset="-122"/>
              </a:rPr>
              <a:t>visited[v]=TRUE </a:t>
            </a:r>
            <a:r>
              <a:rPr lang="zh-CN" altLang="en-US" dirty="0">
                <a:latin typeface="Times New Roman" panose="02020603050405020304" pitchFamily="18" charset="0"/>
                <a:ea typeface="宋体" panose="02010600030101010101" pitchFamily="2" charset="-122"/>
              </a:rPr>
              <a:t>；</a:t>
            </a:r>
          </a:p>
          <a:p>
            <a:pPr marL="457200" lvl="0" indent="-457200" eaLnBrk="1" latinLnBrk="0" hangingPunct="1">
              <a:lnSpc>
                <a:spcPct val="125000"/>
              </a:lnSpc>
              <a:spcBef>
                <a:spcPct val="0"/>
              </a:spcBef>
              <a:buClr>
                <a:schemeClr val="folHlink"/>
              </a:buClr>
              <a:buFont typeface="Wingdings" panose="05000000000000000000" pitchFamily="2" charset="2"/>
              <a:buChar char="Ø"/>
            </a:pPr>
            <a:r>
              <a:rPr lang="zh-CN" altLang="en-US" dirty="0">
                <a:latin typeface="Times New Roman" panose="02020603050405020304" pitchFamily="18" charset="0"/>
                <a:ea typeface="宋体" panose="02010600030101010101" pitchFamily="2" charset="-122"/>
              </a:rPr>
              <a:t>接着依次访问与顶点</a:t>
            </a:r>
            <a:r>
              <a:rPr lang="en-US" altLang="zh-CN" dirty="0">
                <a:latin typeface="Times New Roman" panose="02020603050405020304" pitchFamily="18" charset="0"/>
                <a:ea typeface="宋体" panose="02010600030101010101" pitchFamily="2" charset="-122"/>
              </a:rPr>
              <a:t>v</a:t>
            </a:r>
            <a:r>
              <a:rPr lang="zh-CN" altLang="en-US" dirty="0">
                <a:latin typeface="Times New Roman" panose="02020603050405020304" pitchFamily="18" charset="0"/>
                <a:ea typeface="宋体" panose="02010600030101010101" pitchFamily="2" charset="-122"/>
              </a:rPr>
              <a:t>有边相连的所有顶点</a:t>
            </a:r>
            <a:r>
              <a:rPr lang="en-US" altLang="zh-CN" dirty="0">
                <a:latin typeface="Times New Roman" panose="02020603050405020304" pitchFamily="18" charset="0"/>
                <a:ea typeface="宋体" panose="02010600030101010101" pitchFamily="2" charset="-122"/>
              </a:rPr>
              <a:t>W1</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W2</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Wt</a:t>
            </a:r>
            <a:r>
              <a:rPr lang="zh-CN" altLang="en-US" dirty="0">
                <a:latin typeface="Times New Roman" panose="02020603050405020304" pitchFamily="18" charset="0"/>
                <a:ea typeface="宋体" panose="02010600030101010101" pitchFamily="2" charset="-122"/>
              </a:rPr>
              <a:t>；</a:t>
            </a:r>
          </a:p>
          <a:p>
            <a:pPr marL="457200" lvl="0" indent="-457200" eaLnBrk="1" latinLnBrk="0" hangingPunct="1">
              <a:lnSpc>
                <a:spcPct val="125000"/>
              </a:lnSpc>
              <a:spcBef>
                <a:spcPct val="0"/>
              </a:spcBef>
              <a:buClr>
                <a:schemeClr val="folHlink"/>
              </a:buClr>
              <a:buFont typeface="Wingdings" panose="05000000000000000000" pitchFamily="2" charset="2"/>
              <a:buChar char="Ø"/>
            </a:pPr>
            <a:r>
              <a:rPr lang="zh-CN" altLang="en-US" dirty="0">
                <a:latin typeface="Times New Roman" panose="02020603050405020304" pitchFamily="18" charset="0"/>
                <a:ea typeface="宋体" panose="02010600030101010101" pitchFamily="2" charset="-122"/>
              </a:rPr>
              <a:t>然后再按顺序访问与</a:t>
            </a:r>
            <a:r>
              <a:rPr lang="en-US" altLang="zh-CN" dirty="0">
                <a:latin typeface="Times New Roman" panose="02020603050405020304" pitchFamily="18" charset="0"/>
                <a:ea typeface="宋体" panose="02010600030101010101" pitchFamily="2" charset="-122"/>
              </a:rPr>
              <a:t>W1</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W2</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Wt</a:t>
            </a:r>
            <a:r>
              <a:rPr lang="zh-CN" altLang="en-US" dirty="0">
                <a:latin typeface="Times New Roman" panose="02020603050405020304" pitchFamily="18" charset="0"/>
                <a:ea typeface="宋体" panose="02010600030101010101" pitchFamily="2" charset="-122"/>
              </a:rPr>
              <a:t>有边相连又未曾访问过的顶点；依此类推，直到图中所有顶点都被访问完为止 。 </a:t>
            </a:r>
          </a:p>
        </p:txBody>
      </p:sp>
      <p:sp>
        <p:nvSpPr>
          <p:cNvPr id="53254" name="Rectangle 28"/>
          <p:cNvSpPr/>
          <p:nvPr/>
        </p:nvSpPr>
        <p:spPr>
          <a:xfrm>
            <a:off x="182563" y="1919288"/>
            <a:ext cx="8780462"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3255" name="Rectangle 29"/>
          <p:cNvSpPr/>
          <p:nvPr/>
        </p:nvSpPr>
        <p:spPr>
          <a:xfrm>
            <a:off x="381000" y="1447800"/>
            <a:ext cx="2967038"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广度优先遍历</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51</a:t>
            </a:fld>
            <a:endParaRPr lang="en-US" altLang="ko-KR" sz="2000" b="0" dirty="0">
              <a:solidFill>
                <a:schemeClr val="accent2"/>
              </a:solidFill>
            </a:endParaRPr>
          </a:p>
        </p:txBody>
      </p:sp>
      <p:sp>
        <p:nvSpPr>
          <p:cNvPr id="5427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 </a:t>
            </a:r>
            <a:r>
              <a:rPr lang="zh-CN" altLang="en-US" sz="3600" dirty="0">
                <a:solidFill>
                  <a:srgbClr val="000099"/>
                </a:solidFill>
                <a:latin typeface="黑体" panose="02010609060101010101" pitchFamily="49" charset="-122"/>
                <a:ea typeface="黑体" panose="02010609060101010101" pitchFamily="49" charset="-122"/>
              </a:rPr>
              <a:t>图的遍历</a:t>
            </a:r>
          </a:p>
        </p:txBody>
      </p:sp>
      <p:grpSp>
        <p:nvGrpSpPr>
          <p:cNvPr id="54276" name="Group 4"/>
          <p:cNvGrpSpPr/>
          <p:nvPr/>
        </p:nvGrpSpPr>
        <p:grpSpPr>
          <a:xfrm>
            <a:off x="395288" y="1916113"/>
            <a:ext cx="3378200" cy="2663825"/>
            <a:chOff x="1680" y="1152"/>
            <a:chExt cx="2352" cy="1824"/>
          </a:xfrm>
        </p:grpSpPr>
        <p:sp useBgFill="1">
          <p:nvSpPr>
            <p:cNvPr id="54348" name="Rectangle 5"/>
            <p:cNvSpPr/>
            <p:nvPr/>
          </p:nvSpPr>
          <p:spPr>
            <a:xfrm>
              <a:off x="1680" y="1152"/>
              <a:ext cx="2352" cy="1824"/>
            </a:xfrm>
            <a:prstGeom prst="rect">
              <a:avLst/>
            </a:prstGeom>
            <a:ln w="12700">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grpSp>
          <p:nvGrpSpPr>
            <p:cNvPr id="54349" name="Group 6"/>
            <p:cNvGrpSpPr/>
            <p:nvPr/>
          </p:nvGrpSpPr>
          <p:grpSpPr>
            <a:xfrm>
              <a:off x="2068" y="1392"/>
              <a:ext cx="1575" cy="1343"/>
              <a:chOff x="3696" y="192"/>
              <a:chExt cx="1575" cy="1343"/>
            </a:xfrm>
          </p:grpSpPr>
          <p:sp>
            <p:nvSpPr>
              <p:cNvPr id="54350" name="Line 7"/>
              <p:cNvSpPr/>
              <p:nvPr/>
            </p:nvSpPr>
            <p:spPr>
              <a:xfrm flipH="1">
                <a:off x="4695" y="626"/>
                <a:ext cx="240" cy="384"/>
              </a:xfrm>
              <a:prstGeom prst="line">
                <a:avLst/>
              </a:prstGeom>
              <a:ln w="38100" cap="flat" cmpd="sng">
                <a:solidFill>
                  <a:schemeClr val="accent2"/>
                </a:solidFill>
                <a:prstDash val="solid"/>
                <a:headEnd type="none" w="med" len="med"/>
                <a:tailEnd type="none" w="med" len="med"/>
              </a:ln>
            </p:spPr>
          </p:sp>
          <p:sp>
            <p:nvSpPr>
              <p:cNvPr id="54351" name="Line 8"/>
              <p:cNvSpPr/>
              <p:nvPr/>
            </p:nvSpPr>
            <p:spPr>
              <a:xfrm flipH="1">
                <a:off x="4407" y="1010"/>
                <a:ext cx="288" cy="384"/>
              </a:xfrm>
              <a:prstGeom prst="line">
                <a:avLst/>
              </a:prstGeom>
              <a:ln w="38100" cap="flat" cmpd="sng">
                <a:solidFill>
                  <a:schemeClr val="accent1"/>
                </a:solidFill>
                <a:prstDash val="solid"/>
                <a:headEnd type="none" w="med" len="med"/>
                <a:tailEnd type="none" w="med" len="med"/>
              </a:ln>
            </p:spPr>
          </p:sp>
          <p:sp>
            <p:nvSpPr>
              <p:cNvPr id="54352" name="Oval 9"/>
              <p:cNvSpPr/>
              <p:nvPr/>
            </p:nvSpPr>
            <p:spPr>
              <a:xfrm>
                <a:off x="4580" y="891"/>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V6</a:t>
                </a:r>
              </a:p>
            </p:txBody>
          </p:sp>
          <p:sp>
            <p:nvSpPr>
              <p:cNvPr id="54353" name="Line 10"/>
              <p:cNvSpPr/>
              <p:nvPr/>
            </p:nvSpPr>
            <p:spPr>
              <a:xfrm flipH="1">
                <a:off x="4023" y="242"/>
                <a:ext cx="480" cy="384"/>
              </a:xfrm>
              <a:prstGeom prst="line">
                <a:avLst/>
              </a:prstGeom>
              <a:ln w="38100" cap="flat" cmpd="sng">
                <a:solidFill>
                  <a:srgbClr val="FF6600"/>
                </a:solidFill>
                <a:prstDash val="solid"/>
                <a:headEnd type="none" w="med" len="med"/>
                <a:tailEnd type="none" w="med" len="med"/>
              </a:ln>
            </p:spPr>
          </p:sp>
          <p:sp>
            <p:nvSpPr>
              <p:cNvPr id="54354" name="Line 11"/>
              <p:cNvSpPr/>
              <p:nvPr/>
            </p:nvSpPr>
            <p:spPr>
              <a:xfrm>
                <a:off x="4503" y="290"/>
                <a:ext cx="432" cy="336"/>
              </a:xfrm>
              <a:prstGeom prst="line">
                <a:avLst/>
              </a:prstGeom>
              <a:ln w="38100" cap="flat" cmpd="sng">
                <a:solidFill>
                  <a:srgbClr val="FF6600"/>
                </a:solidFill>
                <a:prstDash val="solid"/>
                <a:headEnd type="none" w="med" len="med"/>
                <a:tailEnd type="none" w="med" len="med"/>
              </a:ln>
            </p:spPr>
          </p:sp>
          <p:sp>
            <p:nvSpPr>
              <p:cNvPr id="54355" name="Line 12"/>
              <p:cNvSpPr/>
              <p:nvPr/>
            </p:nvSpPr>
            <p:spPr>
              <a:xfrm flipH="1">
                <a:off x="3831" y="626"/>
                <a:ext cx="240" cy="336"/>
              </a:xfrm>
              <a:prstGeom prst="line">
                <a:avLst/>
              </a:prstGeom>
              <a:ln w="38100" cap="flat" cmpd="sng">
                <a:solidFill>
                  <a:schemeClr val="accent2"/>
                </a:solidFill>
                <a:prstDash val="solid"/>
                <a:headEnd type="none" w="med" len="med"/>
                <a:tailEnd type="none" w="med" len="med"/>
              </a:ln>
            </p:spPr>
          </p:sp>
          <p:sp>
            <p:nvSpPr>
              <p:cNvPr id="54356" name="Line 13"/>
              <p:cNvSpPr/>
              <p:nvPr/>
            </p:nvSpPr>
            <p:spPr>
              <a:xfrm>
                <a:off x="4023" y="626"/>
                <a:ext cx="240" cy="336"/>
              </a:xfrm>
              <a:prstGeom prst="line">
                <a:avLst/>
              </a:prstGeom>
              <a:ln w="38100" cap="flat" cmpd="sng">
                <a:solidFill>
                  <a:schemeClr val="accent2"/>
                </a:solidFill>
                <a:prstDash val="solid"/>
                <a:headEnd type="none" w="med" len="med"/>
                <a:tailEnd type="none" w="med" len="med"/>
              </a:ln>
            </p:spPr>
          </p:sp>
          <p:sp>
            <p:nvSpPr>
              <p:cNvPr id="54357" name="Line 14"/>
              <p:cNvSpPr/>
              <p:nvPr/>
            </p:nvSpPr>
            <p:spPr>
              <a:xfrm>
                <a:off x="4935" y="626"/>
                <a:ext cx="240" cy="432"/>
              </a:xfrm>
              <a:prstGeom prst="line">
                <a:avLst/>
              </a:prstGeom>
              <a:ln w="38100" cap="flat" cmpd="sng">
                <a:solidFill>
                  <a:schemeClr val="accent2"/>
                </a:solidFill>
                <a:prstDash val="solid"/>
                <a:headEnd type="none" w="med" len="med"/>
                <a:tailEnd type="none" w="med" len="med"/>
              </a:ln>
            </p:spPr>
          </p:sp>
          <p:sp>
            <p:nvSpPr>
              <p:cNvPr id="54358" name="Line 15"/>
              <p:cNvSpPr/>
              <p:nvPr/>
            </p:nvSpPr>
            <p:spPr>
              <a:xfrm>
                <a:off x="4263" y="1010"/>
                <a:ext cx="96" cy="384"/>
              </a:xfrm>
              <a:prstGeom prst="line">
                <a:avLst/>
              </a:prstGeom>
              <a:ln w="38100" cap="flat" cmpd="sng">
                <a:solidFill>
                  <a:schemeClr val="accent1"/>
                </a:solidFill>
                <a:prstDash val="solid"/>
                <a:headEnd type="none" w="med" len="med"/>
                <a:tailEnd type="none" w="med" len="med"/>
              </a:ln>
            </p:spPr>
          </p:sp>
          <p:sp>
            <p:nvSpPr>
              <p:cNvPr id="54359" name="Line 16"/>
              <p:cNvSpPr/>
              <p:nvPr/>
            </p:nvSpPr>
            <p:spPr>
              <a:xfrm>
                <a:off x="3831" y="1058"/>
                <a:ext cx="528" cy="384"/>
              </a:xfrm>
              <a:prstGeom prst="line">
                <a:avLst/>
              </a:prstGeom>
              <a:ln w="38100" cap="flat" cmpd="sng">
                <a:solidFill>
                  <a:schemeClr val="accent1"/>
                </a:solidFill>
                <a:prstDash val="solid"/>
                <a:headEnd type="none" w="med" len="med"/>
                <a:tailEnd type="none" w="med" len="med"/>
              </a:ln>
            </p:spPr>
          </p:sp>
          <p:sp>
            <p:nvSpPr>
              <p:cNvPr id="54360" name="Line 17"/>
              <p:cNvSpPr/>
              <p:nvPr/>
            </p:nvSpPr>
            <p:spPr>
              <a:xfrm flipH="1">
                <a:off x="4407" y="1010"/>
                <a:ext cx="768" cy="432"/>
              </a:xfrm>
              <a:prstGeom prst="line">
                <a:avLst/>
              </a:prstGeom>
              <a:ln w="38100" cap="flat" cmpd="sng">
                <a:solidFill>
                  <a:schemeClr val="accent1"/>
                </a:solidFill>
                <a:prstDash val="solid"/>
                <a:headEnd type="none" w="med" len="med"/>
                <a:tailEnd type="none" w="med" len="med"/>
              </a:ln>
            </p:spPr>
          </p:sp>
          <p:sp>
            <p:nvSpPr>
              <p:cNvPr id="54361" name="Oval 18"/>
              <p:cNvSpPr/>
              <p:nvPr/>
            </p:nvSpPr>
            <p:spPr>
              <a:xfrm>
                <a:off x="4350" y="192"/>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V1</a:t>
                </a:r>
              </a:p>
            </p:txBody>
          </p:sp>
          <p:sp>
            <p:nvSpPr>
              <p:cNvPr id="54362" name="Oval 19"/>
              <p:cNvSpPr/>
              <p:nvPr/>
            </p:nvSpPr>
            <p:spPr>
              <a:xfrm>
                <a:off x="3927" y="510"/>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V2</a:t>
                </a:r>
              </a:p>
            </p:txBody>
          </p:sp>
          <p:sp>
            <p:nvSpPr>
              <p:cNvPr id="54363" name="Oval 20"/>
              <p:cNvSpPr/>
              <p:nvPr/>
            </p:nvSpPr>
            <p:spPr>
              <a:xfrm>
                <a:off x="3696" y="891"/>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V4</a:t>
                </a:r>
              </a:p>
            </p:txBody>
          </p:sp>
          <p:sp>
            <p:nvSpPr>
              <p:cNvPr id="54364" name="Oval 21"/>
              <p:cNvSpPr/>
              <p:nvPr/>
            </p:nvSpPr>
            <p:spPr>
              <a:xfrm>
                <a:off x="4138" y="891"/>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V5</a:t>
                </a:r>
              </a:p>
            </p:txBody>
          </p:sp>
          <p:sp>
            <p:nvSpPr>
              <p:cNvPr id="54365" name="Oval 22"/>
              <p:cNvSpPr/>
              <p:nvPr/>
            </p:nvSpPr>
            <p:spPr>
              <a:xfrm>
                <a:off x="4791" y="510"/>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V3</a:t>
                </a:r>
              </a:p>
            </p:txBody>
          </p:sp>
          <p:sp>
            <p:nvSpPr>
              <p:cNvPr id="54366" name="Oval 23"/>
              <p:cNvSpPr/>
              <p:nvPr/>
            </p:nvSpPr>
            <p:spPr>
              <a:xfrm>
                <a:off x="5022" y="891"/>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V7</a:t>
                </a:r>
              </a:p>
            </p:txBody>
          </p:sp>
          <p:sp>
            <p:nvSpPr>
              <p:cNvPr id="54367" name="Oval 24"/>
              <p:cNvSpPr/>
              <p:nvPr/>
            </p:nvSpPr>
            <p:spPr>
              <a:xfrm>
                <a:off x="4275" y="1286"/>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V8</a:t>
                </a:r>
              </a:p>
            </p:txBody>
          </p:sp>
        </p:grpSp>
      </p:grpSp>
      <p:grpSp>
        <p:nvGrpSpPr>
          <p:cNvPr id="54277" name="Group 26"/>
          <p:cNvGrpSpPr/>
          <p:nvPr/>
        </p:nvGrpSpPr>
        <p:grpSpPr>
          <a:xfrm>
            <a:off x="4787900" y="4178300"/>
            <a:ext cx="4305300" cy="2143125"/>
            <a:chOff x="2880" y="2496"/>
            <a:chExt cx="2712" cy="1350"/>
          </a:xfrm>
        </p:grpSpPr>
        <p:grpSp>
          <p:nvGrpSpPr>
            <p:cNvPr id="54308" name="Group 27"/>
            <p:cNvGrpSpPr/>
            <p:nvPr/>
          </p:nvGrpSpPr>
          <p:grpSpPr>
            <a:xfrm>
              <a:off x="4032" y="2496"/>
              <a:ext cx="408" cy="294"/>
              <a:chOff x="2928" y="3312"/>
              <a:chExt cx="408" cy="294"/>
            </a:xfrm>
          </p:grpSpPr>
          <p:sp>
            <p:nvSpPr>
              <p:cNvPr id="54346" name="Oval 28"/>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4347" name="Text Box 29"/>
              <p:cNvSpPr txBox="1"/>
              <p:nvPr/>
            </p:nvSpPr>
            <p:spPr>
              <a:xfrm>
                <a:off x="2928" y="3312"/>
                <a:ext cx="408"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V0</a:t>
                </a:r>
              </a:p>
            </p:txBody>
          </p:sp>
        </p:grpSp>
        <p:sp>
          <p:nvSpPr>
            <p:cNvPr id="54309" name="Line 30"/>
            <p:cNvSpPr/>
            <p:nvPr/>
          </p:nvSpPr>
          <p:spPr>
            <a:xfrm flipV="1">
              <a:off x="3120" y="3014"/>
              <a:ext cx="304" cy="218"/>
            </a:xfrm>
            <a:prstGeom prst="line">
              <a:avLst/>
            </a:prstGeom>
            <a:ln w="38100" cap="flat" cmpd="sng">
              <a:solidFill>
                <a:srgbClr val="FF6600"/>
              </a:solidFill>
              <a:prstDash val="solid"/>
              <a:headEnd type="none" w="med" len="med"/>
              <a:tailEnd type="none" w="med" len="med"/>
            </a:ln>
          </p:spPr>
        </p:sp>
        <p:sp>
          <p:nvSpPr>
            <p:cNvPr id="54310" name="Line 31"/>
            <p:cNvSpPr/>
            <p:nvPr/>
          </p:nvSpPr>
          <p:spPr>
            <a:xfrm flipV="1">
              <a:off x="3644" y="2640"/>
              <a:ext cx="448" cy="235"/>
            </a:xfrm>
            <a:prstGeom prst="line">
              <a:avLst/>
            </a:prstGeom>
            <a:ln w="38100" cap="flat" cmpd="sng">
              <a:solidFill>
                <a:srgbClr val="FF6600"/>
              </a:solidFill>
              <a:prstDash val="solid"/>
              <a:headEnd type="none" w="med" len="med"/>
              <a:tailEnd type="none" w="med" len="med"/>
            </a:ln>
          </p:spPr>
        </p:sp>
        <p:sp>
          <p:nvSpPr>
            <p:cNvPr id="54311" name="Line 32"/>
            <p:cNvSpPr/>
            <p:nvPr/>
          </p:nvSpPr>
          <p:spPr>
            <a:xfrm>
              <a:off x="3667" y="3014"/>
              <a:ext cx="303" cy="218"/>
            </a:xfrm>
            <a:prstGeom prst="line">
              <a:avLst/>
            </a:prstGeom>
            <a:ln w="38100" cap="flat" cmpd="sng">
              <a:solidFill>
                <a:srgbClr val="FF6600"/>
              </a:solidFill>
              <a:prstDash val="solid"/>
              <a:headEnd type="none" w="med" len="med"/>
              <a:tailEnd type="none" w="med" len="med"/>
            </a:ln>
          </p:spPr>
        </p:sp>
        <p:sp>
          <p:nvSpPr>
            <p:cNvPr id="54312" name="Line 33"/>
            <p:cNvSpPr/>
            <p:nvPr/>
          </p:nvSpPr>
          <p:spPr>
            <a:xfrm>
              <a:off x="4396" y="2640"/>
              <a:ext cx="516" cy="249"/>
            </a:xfrm>
            <a:prstGeom prst="line">
              <a:avLst/>
            </a:prstGeom>
            <a:ln w="38100" cap="flat" cmpd="sng">
              <a:solidFill>
                <a:srgbClr val="FF6600"/>
              </a:solidFill>
              <a:prstDash val="solid"/>
              <a:headEnd type="none" w="med" len="med"/>
              <a:tailEnd type="none" w="med" len="med"/>
            </a:ln>
          </p:spPr>
        </p:sp>
        <p:sp>
          <p:nvSpPr>
            <p:cNvPr id="54313" name="Line 34"/>
            <p:cNvSpPr/>
            <p:nvPr/>
          </p:nvSpPr>
          <p:spPr>
            <a:xfrm>
              <a:off x="5126" y="3045"/>
              <a:ext cx="212" cy="155"/>
            </a:xfrm>
            <a:prstGeom prst="line">
              <a:avLst/>
            </a:prstGeom>
            <a:ln w="38100" cap="flat" cmpd="sng">
              <a:solidFill>
                <a:srgbClr val="FF6600"/>
              </a:solidFill>
              <a:prstDash val="solid"/>
              <a:headEnd type="none" w="med" len="med"/>
              <a:tailEnd type="none" w="med" len="med"/>
            </a:ln>
          </p:spPr>
        </p:sp>
        <p:sp>
          <p:nvSpPr>
            <p:cNvPr id="54314" name="Line 35"/>
            <p:cNvSpPr/>
            <p:nvPr/>
          </p:nvSpPr>
          <p:spPr>
            <a:xfrm flipV="1">
              <a:off x="4761" y="3045"/>
              <a:ext cx="182" cy="187"/>
            </a:xfrm>
            <a:prstGeom prst="line">
              <a:avLst/>
            </a:prstGeom>
            <a:ln w="38100" cap="flat" cmpd="sng">
              <a:solidFill>
                <a:srgbClr val="FF6600"/>
              </a:solidFill>
              <a:prstDash val="solid"/>
              <a:headEnd type="none" w="med" len="med"/>
              <a:tailEnd type="none" w="med" len="med"/>
            </a:ln>
          </p:spPr>
        </p:sp>
        <p:sp>
          <p:nvSpPr>
            <p:cNvPr id="54315" name="Line 36"/>
            <p:cNvSpPr/>
            <p:nvPr/>
          </p:nvSpPr>
          <p:spPr>
            <a:xfrm flipV="1">
              <a:off x="4822" y="3325"/>
              <a:ext cx="411" cy="0"/>
            </a:xfrm>
            <a:prstGeom prst="line">
              <a:avLst/>
            </a:prstGeom>
            <a:ln w="38100" cap="flat" cmpd="sng">
              <a:solidFill>
                <a:srgbClr val="FF6600"/>
              </a:solidFill>
              <a:prstDash val="solid"/>
              <a:headEnd type="none" w="med" len="med"/>
              <a:tailEnd type="none" w="med" len="med"/>
            </a:ln>
          </p:spPr>
        </p:sp>
        <p:sp>
          <p:nvSpPr>
            <p:cNvPr id="54316" name="Line 37"/>
            <p:cNvSpPr/>
            <p:nvPr/>
          </p:nvSpPr>
          <p:spPr>
            <a:xfrm flipV="1">
              <a:off x="3667" y="3419"/>
              <a:ext cx="334" cy="249"/>
            </a:xfrm>
            <a:prstGeom prst="line">
              <a:avLst/>
            </a:prstGeom>
            <a:ln w="38100" cap="flat" cmpd="sng">
              <a:solidFill>
                <a:srgbClr val="FF6600"/>
              </a:solidFill>
              <a:prstDash val="solid"/>
              <a:headEnd type="none" w="med" len="med"/>
              <a:tailEnd type="none" w="med" len="med"/>
            </a:ln>
          </p:spPr>
        </p:sp>
        <p:sp>
          <p:nvSpPr>
            <p:cNvPr id="54317" name="Line 38"/>
            <p:cNvSpPr/>
            <p:nvPr/>
          </p:nvSpPr>
          <p:spPr>
            <a:xfrm>
              <a:off x="3168" y="3456"/>
              <a:ext cx="288" cy="192"/>
            </a:xfrm>
            <a:prstGeom prst="line">
              <a:avLst/>
            </a:prstGeom>
            <a:ln w="38100" cap="rnd" cmpd="sng">
              <a:solidFill>
                <a:srgbClr val="FF6600"/>
              </a:solidFill>
              <a:prstDash val="solid"/>
              <a:headEnd type="none" w="med" len="med"/>
              <a:tailEnd type="none" w="med" len="med"/>
            </a:ln>
          </p:spPr>
        </p:sp>
        <p:grpSp>
          <p:nvGrpSpPr>
            <p:cNvPr id="54318" name="Group 39"/>
            <p:cNvGrpSpPr/>
            <p:nvPr/>
          </p:nvGrpSpPr>
          <p:grpSpPr>
            <a:xfrm>
              <a:off x="3360" y="3552"/>
              <a:ext cx="408" cy="294"/>
              <a:chOff x="2928" y="3312"/>
              <a:chExt cx="408" cy="294"/>
            </a:xfrm>
          </p:grpSpPr>
          <p:sp>
            <p:nvSpPr>
              <p:cNvPr id="54344" name="Oval 40"/>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4345" name="Text Box 41"/>
              <p:cNvSpPr txBox="1"/>
              <p:nvPr/>
            </p:nvSpPr>
            <p:spPr>
              <a:xfrm>
                <a:off x="2928" y="3312"/>
                <a:ext cx="408"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V7</a:t>
                </a:r>
              </a:p>
            </p:txBody>
          </p:sp>
        </p:grpSp>
        <p:grpSp>
          <p:nvGrpSpPr>
            <p:cNvPr id="54319" name="Group 42"/>
            <p:cNvGrpSpPr/>
            <p:nvPr/>
          </p:nvGrpSpPr>
          <p:grpSpPr>
            <a:xfrm>
              <a:off x="5184" y="3216"/>
              <a:ext cx="408" cy="294"/>
              <a:chOff x="2928" y="3312"/>
              <a:chExt cx="408" cy="294"/>
            </a:xfrm>
          </p:grpSpPr>
          <p:sp>
            <p:nvSpPr>
              <p:cNvPr id="54342" name="Oval 43"/>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4343" name="Text Box 44"/>
              <p:cNvSpPr txBox="1"/>
              <p:nvPr/>
            </p:nvSpPr>
            <p:spPr>
              <a:xfrm>
                <a:off x="2928" y="3312"/>
                <a:ext cx="408"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V6</a:t>
                </a:r>
              </a:p>
            </p:txBody>
          </p:sp>
        </p:grpSp>
        <p:grpSp>
          <p:nvGrpSpPr>
            <p:cNvPr id="54320" name="Group 45"/>
            <p:cNvGrpSpPr/>
            <p:nvPr/>
          </p:nvGrpSpPr>
          <p:grpSpPr>
            <a:xfrm>
              <a:off x="4512" y="3216"/>
              <a:ext cx="408" cy="294"/>
              <a:chOff x="2928" y="3312"/>
              <a:chExt cx="408" cy="294"/>
            </a:xfrm>
          </p:grpSpPr>
          <p:sp>
            <p:nvSpPr>
              <p:cNvPr id="54340" name="Oval 46"/>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4341" name="Text Box 47"/>
              <p:cNvSpPr txBox="1"/>
              <p:nvPr/>
            </p:nvSpPr>
            <p:spPr>
              <a:xfrm>
                <a:off x="2928" y="3312"/>
                <a:ext cx="408"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V5</a:t>
                </a:r>
              </a:p>
            </p:txBody>
          </p:sp>
        </p:grpSp>
        <p:grpSp>
          <p:nvGrpSpPr>
            <p:cNvPr id="54321" name="Group 48"/>
            <p:cNvGrpSpPr/>
            <p:nvPr/>
          </p:nvGrpSpPr>
          <p:grpSpPr>
            <a:xfrm>
              <a:off x="3840" y="3216"/>
              <a:ext cx="408" cy="294"/>
              <a:chOff x="2928" y="3312"/>
              <a:chExt cx="408" cy="294"/>
            </a:xfrm>
          </p:grpSpPr>
          <p:sp>
            <p:nvSpPr>
              <p:cNvPr id="54338" name="Oval 49"/>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4339" name="Text Box 50"/>
              <p:cNvSpPr txBox="1"/>
              <p:nvPr/>
            </p:nvSpPr>
            <p:spPr>
              <a:xfrm>
                <a:off x="2928" y="3312"/>
                <a:ext cx="408"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V4</a:t>
                </a:r>
              </a:p>
            </p:txBody>
          </p:sp>
        </p:grpSp>
        <p:grpSp>
          <p:nvGrpSpPr>
            <p:cNvPr id="54322" name="Group 51"/>
            <p:cNvGrpSpPr/>
            <p:nvPr/>
          </p:nvGrpSpPr>
          <p:grpSpPr>
            <a:xfrm>
              <a:off x="2880" y="3216"/>
              <a:ext cx="408" cy="294"/>
              <a:chOff x="2928" y="3312"/>
              <a:chExt cx="408" cy="294"/>
            </a:xfrm>
          </p:grpSpPr>
          <p:sp>
            <p:nvSpPr>
              <p:cNvPr id="54336" name="Oval 52"/>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4337" name="Text Box 53"/>
              <p:cNvSpPr txBox="1"/>
              <p:nvPr/>
            </p:nvSpPr>
            <p:spPr>
              <a:xfrm>
                <a:off x="2928" y="3312"/>
                <a:ext cx="408"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V3</a:t>
                </a:r>
              </a:p>
            </p:txBody>
          </p:sp>
        </p:grpSp>
        <p:grpSp>
          <p:nvGrpSpPr>
            <p:cNvPr id="54323" name="Group 54"/>
            <p:cNvGrpSpPr/>
            <p:nvPr/>
          </p:nvGrpSpPr>
          <p:grpSpPr>
            <a:xfrm>
              <a:off x="4800" y="2832"/>
              <a:ext cx="408" cy="294"/>
              <a:chOff x="2928" y="3312"/>
              <a:chExt cx="408" cy="294"/>
            </a:xfrm>
          </p:grpSpPr>
          <p:sp>
            <p:nvSpPr>
              <p:cNvPr id="54334" name="Oval 55"/>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4335" name="Text Box 56"/>
              <p:cNvSpPr txBox="1"/>
              <p:nvPr/>
            </p:nvSpPr>
            <p:spPr>
              <a:xfrm>
                <a:off x="2928" y="3312"/>
                <a:ext cx="408"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V2</a:t>
                </a:r>
              </a:p>
            </p:txBody>
          </p:sp>
        </p:grpSp>
        <p:grpSp>
          <p:nvGrpSpPr>
            <p:cNvPr id="54324" name="Group 57"/>
            <p:cNvGrpSpPr/>
            <p:nvPr/>
          </p:nvGrpSpPr>
          <p:grpSpPr>
            <a:xfrm>
              <a:off x="3360" y="2784"/>
              <a:ext cx="408" cy="294"/>
              <a:chOff x="2928" y="3312"/>
              <a:chExt cx="408" cy="294"/>
            </a:xfrm>
          </p:grpSpPr>
          <p:sp>
            <p:nvSpPr>
              <p:cNvPr id="54332" name="Oval 58"/>
              <p:cNvSpPr/>
              <p:nvPr/>
            </p:nvSpPr>
            <p:spPr>
              <a:xfrm>
                <a:off x="2976" y="3312"/>
                <a:ext cx="295" cy="294"/>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4333" name="Text Box 59"/>
              <p:cNvSpPr txBox="1"/>
              <p:nvPr/>
            </p:nvSpPr>
            <p:spPr>
              <a:xfrm>
                <a:off x="2928" y="3312"/>
                <a:ext cx="408"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V1</a:t>
                </a:r>
              </a:p>
            </p:txBody>
          </p:sp>
        </p:grpSp>
        <p:sp>
          <p:nvSpPr>
            <p:cNvPr id="54325" name="Line 60"/>
            <p:cNvSpPr/>
            <p:nvPr/>
          </p:nvSpPr>
          <p:spPr>
            <a:xfrm flipH="1">
              <a:off x="3671" y="2592"/>
              <a:ext cx="384" cy="192"/>
            </a:xfrm>
            <a:prstGeom prst="line">
              <a:avLst/>
            </a:prstGeom>
            <a:ln w="28575" cap="rnd" cmpd="sng">
              <a:solidFill>
                <a:schemeClr val="accent1"/>
              </a:solidFill>
              <a:prstDash val="solid"/>
              <a:headEnd type="none" w="med" len="med"/>
              <a:tailEnd type="triangle" w="med" len="lg"/>
            </a:ln>
          </p:spPr>
        </p:sp>
        <p:sp>
          <p:nvSpPr>
            <p:cNvPr id="54326" name="Line 61"/>
            <p:cNvSpPr/>
            <p:nvPr/>
          </p:nvSpPr>
          <p:spPr>
            <a:xfrm flipH="1">
              <a:off x="4631" y="3024"/>
              <a:ext cx="263" cy="243"/>
            </a:xfrm>
            <a:prstGeom prst="line">
              <a:avLst/>
            </a:prstGeom>
            <a:ln w="28575" cap="rnd" cmpd="sng">
              <a:solidFill>
                <a:schemeClr val="accent1"/>
              </a:solidFill>
              <a:prstDash val="solid"/>
              <a:headEnd type="none" w="med" len="med"/>
              <a:tailEnd type="triangle" w="med" len="lg"/>
            </a:ln>
          </p:spPr>
        </p:sp>
        <p:sp>
          <p:nvSpPr>
            <p:cNvPr id="54327" name="Line 62"/>
            <p:cNvSpPr/>
            <p:nvPr/>
          </p:nvSpPr>
          <p:spPr>
            <a:xfrm flipH="1">
              <a:off x="3072" y="2979"/>
              <a:ext cx="288" cy="192"/>
            </a:xfrm>
            <a:prstGeom prst="line">
              <a:avLst/>
            </a:prstGeom>
            <a:ln w="28575" cap="rnd" cmpd="sng">
              <a:solidFill>
                <a:schemeClr val="accent1"/>
              </a:solidFill>
              <a:prstDash val="solid"/>
              <a:headEnd type="none" w="med" len="med"/>
              <a:tailEnd type="triangle" w="med" len="lg"/>
            </a:ln>
          </p:spPr>
        </p:sp>
        <p:sp>
          <p:nvSpPr>
            <p:cNvPr id="54328" name="Line 63"/>
            <p:cNvSpPr/>
            <p:nvPr/>
          </p:nvSpPr>
          <p:spPr>
            <a:xfrm>
              <a:off x="4439" y="2592"/>
              <a:ext cx="432" cy="192"/>
            </a:xfrm>
            <a:prstGeom prst="line">
              <a:avLst/>
            </a:prstGeom>
            <a:ln w="28575" cap="rnd" cmpd="sng">
              <a:solidFill>
                <a:schemeClr val="accent1"/>
              </a:solidFill>
              <a:prstDash val="solid"/>
              <a:headEnd type="none" w="med" len="med"/>
              <a:tailEnd type="triangle" w="med" len="lg"/>
            </a:ln>
          </p:spPr>
        </p:sp>
        <p:sp>
          <p:nvSpPr>
            <p:cNvPr id="54329" name="Line 64"/>
            <p:cNvSpPr/>
            <p:nvPr/>
          </p:nvSpPr>
          <p:spPr>
            <a:xfrm>
              <a:off x="5207" y="2976"/>
              <a:ext cx="222" cy="192"/>
            </a:xfrm>
            <a:prstGeom prst="line">
              <a:avLst/>
            </a:prstGeom>
            <a:ln w="28575" cap="rnd" cmpd="sng">
              <a:solidFill>
                <a:schemeClr val="accent1"/>
              </a:solidFill>
              <a:prstDash val="solid"/>
              <a:headEnd type="none" w="med" len="med"/>
              <a:tailEnd type="triangle" w="med" len="lg"/>
            </a:ln>
          </p:spPr>
        </p:sp>
        <p:sp>
          <p:nvSpPr>
            <p:cNvPr id="54330" name="Line 65"/>
            <p:cNvSpPr/>
            <p:nvPr/>
          </p:nvSpPr>
          <p:spPr>
            <a:xfrm>
              <a:off x="3744" y="2979"/>
              <a:ext cx="310" cy="240"/>
            </a:xfrm>
            <a:prstGeom prst="line">
              <a:avLst/>
            </a:prstGeom>
            <a:ln w="28575" cap="rnd" cmpd="sng">
              <a:solidFill>
                <a:schemeClr val="accent1"/>
              </a:solidFill>
              <a:prstDash val="solid"/>
              <a:headEnd type="none" w="med" len="med"/>
              <a:tailEnd type="triangle" w="med" len="lg"/>
            </a:ln>
          </p:spPr>
        </p:sp>
        <p:sp>
          <p:nvSpPr>
            <p:cNvPr id="54331" name="Line 66"/>
            <p:cNvSpPr/>
            <p:nvPr/>
          </p:nvSpPr>
          <p:spPr>
            <a:xfrm>
              <a:off x="3120" y="3552"/>
              <a:ext cx="240" cy="192"/>
            </a:xfrm>
            <a:prstGeom prst="line">
              <a:avLst/>
            </a:prstGeom>
            <a:ln w="28575" cap="rnd" cmpd="sng">
              <a:solidFill>
                <a:schemeClr val="accent1"/>
              </a:solidFill>
              <a:prstDash val="solid"/>
              <a:headEnd type="none" w="med" len="med"/>
              <a:tailEnd type="triangle" w="med" len="lg"/>
            </a:ln>
          </p:spPr>
        </p:sp>
      </p:grpSp>
      <p:grpSp>
        <p:nvGrpSpPr>
          <p:cNvPr id="429123" name="Group 67"/>
          <p:cNvGrpSpPr/>
          <p:nvPr/>
        </p:nvGrpSpPr>
        <p:grpSpPr>
          <a:xfrm>
            <a:off x="6654800" y="4225925"/>
            <a:ext cx="533400" cy="381000"/>
            <a:chOff x="1344" y="2304"/>
            <a:chExt cx="334" cy="256"/>
          </a:xfrm>
        </p:grpSpPr>
        <p:sp>
          <p:nvSpPr>
            <p:cNvPr id="54306" name="Oval 68"/>
            <p:cNvSpPr/>
            <p:nvPr/>
          </p:nvSpPr>
          <p:spPr>
            <a:xfrm>
              <a:off x="1392" y="2304"/>
              <a:ext cx="256" cy="256"/>
            </a:xfrm>
            <a:prstGeom prst="ellipse">
              <a:avLst/>
            </a:prstGeom>
            <a:solidFill>
              <a:srgbClr val="FFCC00"/>
            </a:solidFill>
            <a:ln w="12700" cap="rnd" cmpd="sng">
              <a:solidFill>
                <a:srgbClr val="FFCC00"/>
              </a:solidFill>
              <a:prstDash val="solid"/>
              <a:headEnd type="none" w="med" len="med"/>
              <a:tailEnd type="none" w="med" len="med"/>
            </a:ln>
          </p:spPr>
          <p:txBody>
            <a:bodyPr wrap="none" anchor="ctr"/>
            <a:lstStyle/>
            <a:p>
              <a:pPr lvl="0" algn="ctr" eaLnBrk="1" latinLnBrk="0" hangingPunct="1">
                <a:spcBef>
                  <a:spcPct val="50000"/>
                </a:spcBef>
                <a:buNone/>
              </a:pPr>
              <a:endParaRPr lang="zh-CN" altLang="en-US" sz="1800" dirty="0">
                <a:latin typeface="Times New Roman" panose="02020603050405020304" pitchFamily="18" charset="0"/>
                <a:ea typeface="宋体" panose="02010600030101010101" pitchFamily="2" charset="-122"/>
              </a:endParaRPr>
            </a:p>
          </p:txBody>
        </p:sp>
        <p:sp>
          <p:nvSpPr>
            <p:cNvPr id="54307" name="Text Box 69"/>
            <p:cNvSpPr txBox="1"/>
            <p:nvPr/>
          </p:nvSpPr>
          <p:spPr>
            <a:xfrm>
              <a:off x="1344" y="2304"/>
              <a:ext cx="334" cy="247"/>
            </a:xfrm>
            <a:prstGeom prst="rect">
              <a:avLst/>
            </a:prstGeom>
            <a:noFill/>
            <a:ln w="12700">
              <a:noFill/>
            </a:ln>
          </p:spPr>
          <p:txBody>
            <a:bodyPr>
              <a:spAutoFit/>
            </a:bodyPr>
            <a:lstStyle/>
            <a:p>
              <a:pPr lvl="0" eaLnBrk="0" latinLnBrk="0" hangingPunct="0">
                <a:spcBef>
                  <a:spcPct val="0"/>
                </a:spcBef>
                <a:buNone/>
              </a:pPr>
              <a:r>
                <a:rPr lang="en-US" altLang="zh-CN" sz="1800" dirty="0">
                  <a:latin typeface="Times New Roman" panose="02020603050405020304" pitchFamily="18" charset="0"/>
                  <a:ea typeface="宋体" panose="02010600030101010101" pitchFamily="2" charset="-122"/>
                </a:rPr>
                <a:t>V0</a:t>
              </a:r>
            </a:p>
          </p:txBody>
        </p:sp>
      </p:grpSp>
      <p:grpSp>
        <p:nvGrpSpPr>
          <p:cNvPr id="429126" name="Group 70"/>
          <p:cNvGrpSpPr/>
          <p:nvPr/>
        </p:nvGrpSpPr>
        <p:grpSpPr>
          <a:xfrm>
            <a:off x="5588000" y="4652963"/>
            <a:ext cx="530225" cy="406400"/>
            <a:chOff x="1344" y="2304"/>
            <a:chExt cx="334" cy="256"/>
          </a:xfrm>
        </p:grpSpPr>
        <p:sp>
          <p:nvSpPr>
            <p:cNvPr id="54304" name="Oval 71"/>
            <p:cNvSpPr/>
            <p:nvPr/>
          </p:nvSpPr>
          <p:spPr>
            <a:xfrm>
              <a:off x="1392" y="2304"/>
              <a:ext cx="256" cy="256"/>
            </a:xfrm>
            <a:prstGeom prst="ellipse">
              <a:avLst/>
            </a:prstGeom>
            <a:solidFill>
              <a:srgbClr val="FFCC00"/>
            </a:solidFill>
            <a:ln w="12700" cap="rnd" cmpd="sng">
              <a:solidFill>
                <a:srgbClr val="FFCC00"/>
              </a:solidFill>
              <a:prstDash val="solid"/>
              <a:headEnd type="none" w="med" len="med"/>
              <a:tailEnd type="none" w="med" len="med"/>
            </a:ln>
          </p:spPr>
          <p:txBody>
            <a:bodyPr wrap="none" anchor="ctr"/>
            <a:lstStyle/>
            <a:p>
              <a:pPr lvl="0" algn="ctr" eaLnBrk="1" latinLnBrk="0" hangingPunct="1">
                <a:spcBef>
                  <a:spcPct val="50000"/>
                </a:spcBef>
                <a:buNone/>
              </a:pPr>
              <a:endParaRPr lang="zh-CN" altLang="en-US" sz="1800" dirty="0">
                <a:latin typeface="Times New Roman" panose="02020603050405020304" pitchFamily="18" charset="0"/>
                <a:ea typeface="宋体" panose="02010600030101010101" pitchFamily="2" charset="-122"/>
              </a:endParaRPr>
            </a:p>
          </p:txBody>
        </p:sp>
        <p:sp>
          <p:nvSpPr>
            <p:cNvPr id="54305" name="Text Box 72"/>
            <p:cNvSpPr txBox="1"/>
            <p:nvPr/>
          </p:nvSpPr>
          <p:spPr>
            <a:xfrm>
              <a:off x="1344" y="2304"/>
              <a:ext cx="334"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V1</a:t>
              </a:r>
            </a:p>
          </p:txBody>
        </p:sp>
      </p:grpSp>
      <p:grpSp>
        <p:nvGrpSpPr>
          <p:cNvPr id="429129" name="Group 73"/>
          <p:cNvGrpSpPr/>
          <p:nvPr/>
        </p:nvGrpSpPr>
        <p:grpSpPr>
          <a:xfrm>
            <a:off x="4813300" y="5359400"/>
            <a:ext cx="530225" cy="406400"/>
            <a:chOff x="1344" y="2304"/>
            <a:chExt cx="334" cy="256"/>
          </a:xfrm>
        </p:grpSpPr>
        <p:sp>
          <p:nvSpPr>
            <p:cNvPr id="54302" name="Oval 74"/>
            <p:cNvSpPr/>
            <p:nvPr/>
          </p:nvSpPr>
          <p:spPr>
            <a:xfrm>
              <a:off x="1392" y="2304"/>
              <a:ext cx="256" cy="256"/>
            </a:xfrm>
            <a:prstGeom prst="ellipse">
              <a:avLst/>
            </a:prstGeom>
            <a:solidFill>
              <a:srgbClr val="FFCC00"/>
            </a:solidFill>
            <a:ln w="12700" cap="rnd" cmpd="sng">
              <a:solidFill>
                <a:srgbClr val="FFCC00"/>
              </a:solidFill>
              <a:prstDash val="solid"/>
              <a:headEnd type="none" w="med" len="med"/>
              <a:tailEnd type="none" w="med" len="med"/>
            </a:ln>
          </p:spPr>
          <p:txBody>
            <a:bodyPr wrap="none" anchor="ctr"/>
            <a:lstStyle/>
            <a:p>
              <a:pPr lvl="0" algn="ctr" eaLnBrk="1" latinLnBrk="0" hangingPunct="1">
                <a:spcBef>
                  <a:spcPct val="50000"/>
                </a:spcBef>
                <a:buNone/>
              </a:pPr>
              <a:endParaRPr lang="zh-CN" altLang="en-US" sz="1800" dirty="0">
                <a:latin typeface="Times New Roman" panose="02020603050405020304" pitchFamily="18" charset="0"/>
                <a:ea typeface="宋体" panose="02010600030101010101" pitchFamily="2" charset="-122"/>
              </a:endParaRPr>
            </a:p>
          </p:txBody>
        </p:sp>
        <p:sp>
          <p:nvSpPr>
            <p:cNvPr id="54303" name="Text Box 75"/>
            <p:cNvSpPr txBox="1"/>
            <p:nvPr/>
          </p:nvSpPr>
          <p:spPr>
            <a:xfrm>
              <a:off x="1344" y="2304"/>
              <a:ext cx="334"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V3</a:t>
              </a:r>
            </a:p>
          </p:txBody>
        </p:sp>
      </p:grpSp>
      <p:grpSp>
        <p:nvGrpSpPr>
          <p:cNvPr id="429132" name="Group 76"/>
          <p:cNvGrpSpPr/>
          <p:nvPr/>
        </p:nvGrpSpPr>
        <p:grpSpPr>
          <a:xfrm>
            <a:off x="7874000" y="4749800"/>
            <a:ext cx="530225" cy="406400"/>
            <a:chOff x="1344" y="2304"/>
            <a:chExt cx="334" cy="256"/>
          </a:xfrm>
        </p:grpSpPr>
        <p:sp>
          <p:nvSpPr>
            <p:cNvPr id="54300" name="Oval 77"/>
            <p:cNvSpPr/>
            <p:nvPr/>
          </p:nvSpPr>
          <p:spPr>
            <a:xfrm>
              <a:off x="1392" y="2304"/>
              <a:ext cx="256" cy="256"/>
            </a:xfrm>
            <a:prstGeom prst="ellipse">
              <a:avLst/>
            </a:prstGeom>
            <a:solidFill>
              <a:srgbClr val="FFCC00"/>
            </a:solidFill>
            <a:ln w="12700" cap="rnd" cmpd="sng">
              <a:solidFill>
                <a:srgbClr val="FFCC00"/>
              </a:solidFill>
              <a:prstDash val="solid"/>
              <a:headEnd type="none" w="med" len="med"/>
              <a:tailEnd type="none" w="med" len="med"/>
            </a:ln>
          </p:spPr>
          <p:txBody>
            <a:bodyPr wrap="none" anchor="ctr"/>
            <a:lstStyle/>
            <a:p>
              <a:pPr lvl="0" algn="ctr" eaLnBrk="1" latinLnBrk="0" hangingPunct="1">
                <a:spcBef>
                  <a:spcPct val="50000"/>
                </a:spcBef>
                <a:buNone/>
              </a:pPr>
              <a:endParaRPr lang="zh-CN" altLang="en-US" sz="1800" dirty="0">
                <a:latin typeface="Times New Roman" panose="02020603050405020304" pitchFamily="18" charset="0"/>
                <a:ea typeface="宋体" panose="02010600030101010101" pitchFamily="2" charset="-122"/>
              </a:endParaRPr>
            </a:p>
          </p:txBody>
        </p:sp>
        <p:sp>
          <p:nvSpPr>
            <p:cNvPr id="54301" name="Text Box 78"/>
            <p:cNvSpPr txBox="1"/>
            <p:nvPr/>
          </p:nvSpPr>
          <p:spPr>
            <a:xfrm>
              <a:off x="1344" y="2304"/>
              <a:ext cx="334"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V2</a:t>
              </a:r>
            </a:p>
          </p:txBody>
        </p:sp>
      </p:grpSp>
      <p:grpSp>
        <p:nvGrpSpPr>
          <p:cNvPr id="429135" name="Group 79"/>
          <p:cNvGrpSpPr/>
          <p:nvPr/>
        </p:nvGrpSpPr>
        <p:grpSpPr>
          <a:xfrm>
            <a:off x="5588000" y="5880100"/>
            <a:ext cx="530225" cy="406400"/>
            <a:chOff x="1344" y="2304"/>
            <a:chExt cx="334" cy="256"/>
          </a:xfrm>
        </p:grpSpPr>
        <p:sp>
          <p:nvSpPr>
            <p:cNvPr id="54298" name="Oval 80"/>
            <p:cNvSpPr/>
            <p:nvPr/>
          </p:nvSpPr>
          <p:spPr>
            <a:xfrm>
              <a:off x="1392" y="2304"/>
              <a:ext cx="256" cy="256"/>
            </a:xfrm>
            <a:prstGeom prst="ellipse">
              <a:avLst/>
            </a:prstGeom>
            <a:solidFill>
              <a:srgbClr val="FFCC00"/>
            </a:solidFill>
            <a:ln w="12700" cap="rnd" cmpd="sng">
              <a:solidFill>
                <a:srgbClr val="FFCC00"/>
              </a:solidFill>
              <a:prstDash val="solid"/>
              <a:headEnd type="none" w="med" len="med"/>
              <a:tailEnd type="none" w="med" len="med"/>
            </a:ln>
          </p:spPr>
          <p:txBody>
            <a:bodyPr wrap="none" anchor="ctr"/>
            <a:lstStyle/>
            <a:p>
              <a:pPr lvl="0" algn="ctr" eaLnBrk="1" latinLnBrk="0" hangingPunct="1">
                <a:spcBef>
                  <a:spcPct val="50000"/>
                </a:spcBef>
                <a:buNone/>
              </a:pPr>
              <a:endParaRPr lang="zh-CN" altLang="en-US" sz="1800" dirty="0">
                <a:latin typeface="Times New Roman" panose="02020603050405020304" pitchFamily="18" charset="0"/>
                <a:ea typeface="宋体" panose="02010600030101010101" pitchFamily="2" charset="-122"/>
              </a:endParaRPr>
            </a:p>
          </p:txBody>
        </p:sp>
        <p:sp>
          <p:nvSpPr>
            <p:cNvPr id="54299" name="Text Box 81"/>
            <p:cNvSpPr txBox="1"/>
            <p:nvPr/>
          </p:nvSpPr>
          <p:spPr>
            <a:xfrm>
              <a:off x="1344" y="2304"/>
              <a:ext cx="334"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V7</a:t>
              </a:r>
            </a:p>
          </p:txBody>
        </p:sp>
      </p:grpSp>
      <p:grpSp>
        <p:nvGrpSpPr>
          <p:cNvPr id="429138" name="Group 82"/>
          <p:cNvGrpSpPr/>
          <p:nvPr/>
        </p:nvGrpSpPr>
        <p:grpSpPr>
          <a:xfrm>
            <a:off x="8470900" y="5359400"/>
            <a:ext cx="530225" cy="406400"/>
            <a:chOff x="1344" y="2304"/>
            <a:chExt cx="334" cy="256"/>
          </a:xfrm>
        </p:grpSpPr>
        <p:sp>
          <p:nvSpPr>
            <p:cNvPr id="54296" name="Oval 83"/>
            <p:cNvSpPr/>
            <p:nvPr/>
          </p:nvSpPr>
          <p:spPr>
            <a:xfrm>
              <a:off x="1392" y="2304"/>
              <a:ext cx="256" cy="256"/>
            </a:xfrm>
            <a:prstGeom prst="ellipse">
              <a:avLst/>
            </a:prstGeom>
            <a:solidFill>
              <a:srgbClr val="FFCC00"/>
            </a:solidFill>
            <a:ln w="12700" cap="rnd" cmpd="sng">
              <a:solidFill>
                <a:srgbClr val="FFCC00"/>
              </a:solidFill>
              <a:prstDash val="solid"/>
              <a:headEnd type="none" w="med" len="med"/>
              <a:tailEnd type="none" w="med" len="med"/>
            </a:ln>
          </p:spPr>
          <p:txBody>
            <a:bodyPr wrap="none" anchor="ctr"/>
            <a:lstStyle/>
            <a:p>
              <a:pPr lvl="0" algn="ctr" eaLnBrk="1" latinLnBrk="0" hangingPunct="1">
                <a:spcBef>
                  <a:spcPct val="50000"/>
                </a:spcBef>
                <a:buNone/>
              </a:pPr>
              <a:endParaRPr lang="zh-CN" altLang="en-US" sz="1800" dirty="0">
                <a:latin typeface="Times New Roman" panose="02020603050405020304" pitchFamily="18" charset="0"/>
                <a:ea typeface="宋体" panose="02010600030101010101" pitchFamily="2" charset="-122"/>
              </a:endParaRPr>
            </a:p>
          </p:txBody>
        </p:sp>
        <p:sp>
          <p:nvSpPr>
            <p:cNvPr id="54297" name="Text Box 84"/>
            <p:cNvSpPr txBox="1"/>
            <p:nvPr/>
          </p:nvSpPr>
          <p:spPr>
            <a:xfrm>
              <a:off x="1344" y="2304"/>
              <a:ext cx="334"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V6</a:t>
              </a:r>
            </a:p>
          </p:txBody>
        </p:sp>
      </p:grpSp>
      <p:grpSp>
        <p:nvGrpSpPr>
          <p:cNvPr id="429141" name="Group 85"/>
          <p:cNvGrpSpPr/>
          <p:nvPr/>
        </p:nvGrpSpPr>
        <p:grpSpPr>
          <a:xfrm>
            <a:off x="7416800" y="5359400"/>
            <a:ext cx="530225" cy="406400"/>
            <a:chOff x="1344" y="2304"/>
            <a:chExt cx="334" cy="256"/>
          </a:xfrm>
        </p:grpSpPr>
        <p:sp>
          <p:nvSpPr>
            <p:cNvPr id="54294" name="Oval 86"/>
            <p:cNvSpPr/>
            <p:nvPr/>
          </p:nvSpPr>
          <p:spPr>
            <a:xfrm>
              <a:off x="1392" y="2304"/>
              <a:ext cx="256" cy="256"/>
            </a:xfrm>
            <a:prstGeom prst="ellipse">
              <a:avLst/>
            </a:prstGeom>
            <a:solidFill>
              <a:srgbClr val="FFCC00"/>
            </a:solidFill>
            <a:ln w="12700" cap="rnd" cmpd="sng">
              <a:solidFill>
                <a:srgbClr val="FFCC00"/>
              </a:solidFill>
              <a:prstDash val="solid"/>
              <a:headEnd type="none" w="med" len="med"/>
              <a:tailEnd type="none" w="med" len="med"/>
            </a:ln>
          </p:spPr>
          <p:txBody>
            <a:bodyPr wrap="none" anchor="ctr"/>
            <a:lstStyle/>
            <a:p>
              <a:pPr lvl="0" algn="ctr" eaLnBrk="1" latinLnBrk="0" hangingPunct="1">
                <a:spcBef>
                  <a:spcPct val="50000"/>
                </a:spcBef>
                <a:buNone/>
              </a:pPr>
              <a:endParaRPr lang="zh-CN" altLang="en-US" sz="1800" dirty="0">
                <a:latin typeface="Times New Roman" panose="02020603050405020304" pitchFamily="18" charset="0"/>
                <a:ea typeface="宋体" panose="02010600030101010101" pitchFamily="2" charset="-122"/>
              </a:endParaRPr>
            </a:p>
          </p:txBody>
        </p:sp>
        <p:sp>
          <p:nvSpPr>
            <p:cNvPr id="54295" name="Text Box 87"/>
            <p:cNvSpPr txBox="1"/>
            <p:nvPr/>
          </p:nvSpPr>
          <p:spPr>
            <a:xfrm>
              <a:off x="1344" y="2304"/>
              <a:ext cx="334"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V5</a:t>
              </a:r>
            </a:p>
          </p:txBody>
        </p:sp>
      </p:grpSp>
      <p:grpSp>
        <p:nvGrpSpPr>
          <p:cNvPr id="429144" name="Group 88"/>
          <p:cNvGrpSpPr/>
          <p:nvPr/>
        </p:nvGrpSpPr>
        <p:grpSpPr>
          <a:xfrm>
            <a:off x="6350000" y="5359400"/>
            <a:ext cx="530225" cy="406400"/>
            <a:chOff x="1344" y="2304"/>
            <a:chExt cx="334" cy="256"/>
          </a:xfrm>
        </p:grpSpPr>
        <p:sp>
          <p:nvSpPr>
            <p:cNvPr id="54292" name="Oval 89"/>
            <p:cNvSpPr/>
            <p:nvPr/>
          </p:nvSpPr>
          <p:spPr>
            <a:xfrm>
              <a:off x="1392" y="2304"/>
              <a:ext cx="256" cy="256"/>
            </a:xfrm>
            <a:prstGeom prst="ellipse">
              <a:avLst/>
            </a:prstGeom>
            <a:solidFill>
              <a:srgbClr val="FFCC00"/>
            </a:solidFill>
            <a:ln w="12700" cap="rnd" cmpd="sng">
              <a:solidFill>
                <a:srgbClr val="FFCC00"/>
              </a:solidFill>
              <a:prstDash val="solid"/>
              <a:headEnd type="none" w="med" len="med"/>
              <a:tailEnd type="none" w="med" len="med"/>
            </a:ln>
          </p:spPr>
          <p:txBody>
            <a:bodyPr wrap="none" anchor="ctr"/>
            <a:lstStyle/>
            <a:p>
              <a:pPr lvl="0" algn="ctr" eaLnBrk="1" latinLnBrk="0" hangingPunct="1">
                <a:spcBef>
                  <a:spcPct val="50000"/>
                </a:spcBef>
                <a:buNone/>
              </a:pPr>
              <a:endParaRPr lang="zh-CN" altLang="en-US" sz="1800" dirty="0">
                <a:latin typeface="Times New Roman" panose="02020603050405020304" pitchFamily="18" charset="0"/>
                <a:ea typeface="宋体" panose="02010600030101010101" pitchFamily="2" charset="-122"/>
              </a:endParaRPr>
            </a:p>
          </p:txBody>
        </p:sp>
        <p:sp>
          <p:nvSpPr>
            <p:cNvPr id="54293" name="Text Box 90"/>
            <p:cNvSpPr txBox="1"/>
            <p:nvPr/>
          </p:nvSpPr>
          <p:spPr>
            <a:xfrm>
              <a:off x="1344" y="2304"/>
              <a:ext cx="334" cy="231"/>
            </a:xfrm>
            <a:prstGeom prst="rect">
              <a:avLst/>
            </a:prstGeom>
            <a:noFill/>
            <a:ln w="12700">
              <a:noFill/>
            </a:ln>
          </p:spPr>
          <p:txBody>
            <a:bodyPr>
              <a:spAutoFit/>
            </a:bodyPr>
            <a:lstStyle/>
            <a:p>
              <a:pPr lvl="0" eaLnBrk="0" latinLnBrk="0" hangingPunct="0">
                <a:spcBef>
                  <a:spcPct val="0"/>
                </a:spcBef>
                <a:buNone/>
              </a:pPr>
              <a:r>
                <a:rPr lang="zh-CN" altLang="en-US" sz="1800" dirty="0">
                  <a:latin typeface="Times New Roman" panose="02020603050405020304" pitchFamily="18" charset="0"/>
                  <a:ea typeface="宋体" panose="02010600030101010101" pitchFamily="2" charset="-122"/>
                </a:rPr>
                <a:t> </a:t>
              </a:r>
              <a:r>
                <a:rPr lang="en-US" altLang="zh-CN" sz="1800" dirty="0">
                  <a:latin typeface="Times New Roman" panose="02020603050405020304" pitchFamily="18" charset="0"/>
                  <a:ea typeface="宋体" panose="02010600030101010101" pitchFamily="2" charset="-122"/>
                </a:rPr>
                <a:t>V4</a:t>
              </a:r>
            </a:p>
          </p:txBody>
        </p:sp>
      </p:grpSp>
      <p:sp>
        <p:nvSpPr>
          <p:cNvPr id="54286" name="AutoShape 91"/>
          <p:cNvSpPr/>
          <p:nvPr/>
        </p:nvSpPr>
        <p:spPr>
          <a:xfrm flipV="1">
            <a:off x="6388100" y="1892300"/>
            <a:ext cx="2667000" cy="1066800"/>
          </a:xfrm>
          <a:prstGeom prst="wedgeEllipseCallout">
            <a:avLst>
              <a:gd name="adj1" fmla="val -53218"/>
              <a:gd name="adj2" fmla="val -182444"/>
            </a:avLst>
          </a:prstGeom>
          <a:gradFill rotWithShape="0">
            <a:gsLst>
              <a:gs pos="0">
                <a:srgbClr val="CFCFCF"/>
              </a:gs>
              <a:gs pos="100000">
                <a:srgbClr val="FFFFFF"/>
              </a:gs>
            </a:gsLst>
            <a:lin ang="0" scaled="1"/>
            <a:tileRect/>
          </a:gradFill>
          <a:ln w="25400" cap="flat" cmpd="sng">
            <a:solidFill>
              <a:schemeClr val="tx1"/>
            </a:solidFill>
            <a:prstDash val="solid"/>
            <a:miter/>
            <a:headEnd type="none" w="med" len="med"/>
            <a:tailEnd type="none" w="med" len="med"/>
          </a:ln>
        </p:spPr>
        <p:txBody>
          <a:bodyPr rot="10800000" wrap="none" anchor="ctr"/>
          <a:lstStyle/>
          <a:p>
            <a:pPr lvl="0" algn="ctr" eaLnBrk="0" latinLnBrk="0" hangingPunct="0">
              <a:spcBef>
                <a:spcPct val="0"/>
              </a:spcBef>
              <a:buNone/>
            </a:pPr>
            <a:r>
              <a:rPr lang="zh-CN" altLang="en-US" dirty="0">
                <a:latin typeface="Times New Roman" panose="02020603050405020304" pitchFamily="18" charset="0"/>
                <a:ea typeface="宋体" panose="02010600030101010101" pitchFamily="2" charset="-122"/>
              </a:rPr>
              <a:t>在遍历过程中</a:t>
            </a:r>
          </a:p>
          <a:p>
            <a:pPr lvl="0" algn="ctr" eaLnBrk="0" latinLnBrk="0" hangingPunct="0">
              <a:spcBef>
                <a:spcPct val="0"/>
              </a:spcBef>
              <a:buNone/>
            </a:pPr>
            <a:r>
              <a:rPr lang="zh-CN" altLang="en-US" dirty="0">
                <a:latin typeface="Times New Roman" panose="02020603050405020304" pitchFamily="18" charset="0"/>
                <a:ea typeface="宋体" panose="02010600030101010101" pitchFamily="2" charset="-122"/>
              </a:rPr>
              <a:t>所经过的路径</a:t>
            </a:r>
          </a:p>
        </p:txBody>
      </p:sp>
      <p:sp>
        <p:nvSpPr>
          <p:cNvPr id="54287" name="Text Box 92"/>
          <p:cNvSpPr txBox="1"/>
          <p:nvPr/>
        </p:nvSpPr>
        <p:spPr>
          <a:xfrm>
            <a:off x="0" y="4149725"/>
            <a:ext cx="6669088" cy="566738"/>
          </a:xfrm>
          <a:prstGeom prst="rect">
            <a:avLst/>
          </a:prstGeom>
          <a:noFill/>
          <a:ln w="9525">
            <a:noFill/>
          </a:ln>
        </p:spPr>
        <p:txBody>
          <a:bodyPr lIns="234000" rIns="234000">
            <a:spAutoFit/>
          </a:bodyPr>
          <a:lstStyle/>
          <a:p>
            <a:pPr lvl="0" eaLnBrk="1" latinLnBrk="0" hangingPunct="1">
              <a:lnSpc>
                <a:spcPct val="130000"/>
              </a:lnSpc>
              <a:spcBef>
                <a:spcPct val="0"/>
              </a:spcBef>
              <a:buNone/>
            </a:pPr>
            <a:r>
              <a:rPr lang="zh-CN" altLang="en-US" dirty="0">
                <a:latin typeface="Times New Roman" panose="02020603050405020304" pitchFamily="18" charset="0"/>
                <a:ea typeface="宋体" panose="02010600030101010101" pitchFamily="2" charset="-122"/>
              </a:rPr>
              <a:t>以</a:t>
            </a:r>
            <a:r>
              <a:rPr lang="en-US" altLang="zh-CN" dirty="0">
                <a:latin typeface="Times New Roman" panose="02020603050405020304" pitchFamily="18" charset="0"/>
                <a:ea typeface="宋体" panose="02010600030101010101" pitchFamily="2" charset="-122"/>
              </a:rPr>
              <a:t>V0</a:t>
            </a:r>
            <a:r>
              <a:rPr lang="zh-CN" altLang="en-US" dirty="0">
                <a:latin typeface="Times New Roman" panose="02020603050405020304" pitchFamily="18" charset="0"/>
                <a:ea typeface="宋体" panose="02010600030101010101" pitchFamily="2" charset="-122"/>
              </a:rPr>
              <a:t>起点的的广度优先序列：</a:t>
            </a:r>
          </a:p>
        </p:txBody>
      </p:sp>
      <p:sp>
        <p:nvSpPr>
          <p:cNvPr id="429149" name="Text Box 93"/>
          <p:cNvSpPr txBox="1"/>
          <p:nvPr/>
        </p:nvSpPr>
        <p:spPr>
          <a:xfrm>
            <a:off x="250825" y="4733925"/>
            <a:ext cx="5084763" cy="566738"/>
          </a:xfrm>
          <a:prstGeom prst="rect">
            <a:avLst/>
          </a:prstGeom>
          <a:noFill/>
          <a:ln w="9525">
            <a:noFill/>
          </a:ln>
        </p:spPr>
        <p:txBody>
          <a:bodyPr lIns="234000" rIns="234000">
            <a:spAutoFit/>
          </a:bodyPr>
          <a:lstStyle/>
          <a:p>
            <a:pPr lvl="0" eaLnBrk="1" latinLnBrk="0" hangingPunct="1">
              <a:lnSpc>
                <a:spcPct val="130000"/>
              </a:lnSpc>
              <a:spcBef>
                <a:spcPct val="0"/>
              </a:spcBef>
              <a:buNone/>
            </a:pPr>
            <a:r>
              <a:rPr lang="zh-CN" altLang="en-US" dirty="0">
                <a:latin typeface="Times New Roman" panose="02020603050405020304" pitchFamily="18" charset="0"/>
                <a:ea typeface="宋体" panose="02010600030101010101" pitchFamily="2" charset="-122"/>
              </a:rPr>
              <a:t>    </a:t>
            </a:r>
            <a:r>
              <a:rPr lang="en-US" altLang="zh-CN" dirty="0">
                <a:latin typeface="Times New Roman" panose="02020603050405020304" pitchFamily="18" charset="0"/>
                <a:ea typeface="宋体" panose="02010600030101010101" pitchFamily="2" charset="-122"/>
              </a:rPr>
              <a:t>V0,V1,V2,V3,V4,V5,V6,V7</a:t>
            </a:r>
          </a:p>
        </p:txBody>
      </p:sp>
      <p:sp>
        <p:nvSpPr>
          <p:cNvPr id="429150" name="Rectangle 94"/>
          <p:cNvSpPr/>
          <p:nvPr/>
        </p:nvSpPr>
        <p:spPr>
          <a:xfrm>
            <a:off x="755650" y="5373688"/>
            <a:ext cx="3030538" cy="1225550"/>
          </a:xfrm>
          <a:prstGeom prst="rect">
            <a:avLst/>
          </a:prstGeom>
          <a:noFill/>
          <a:ln w="38100" cap="sq" cmpd="sng">
            <a:solidFill>
              <a:srgbClr val="99CCFF"/>
            </a:solidFill>
            <a:prstDash val="solid"/>
            <a:miter/>
            <a:headEnd type="none" w="sm" len="sm"/>
            <a:tailEnd type="none" w="sm" len="sm"/>
          </a:ln>
        </p:spPr>
        <p:txBody>
          <a:bodyPr lIns="72000" rIns="0">
            <a:spAutoFit/>
          </a:bodyPr>
          <a:lstStyle/>
          <a:p>
            <a:pPr lvl="0" eaLnBrk="0" latinLnBrk="0" hangingPunct="0">
              <a:buNone/>
            </a:pPr>
            <a:r>
              <a:rPr lang="zh-CN" altLang="en-US" dirty="0">
                <a:latin typeface="Times New Roman" panose="02020603050405020304" pitchFamily="18" charset="0"/>
                <a:ea typeface="宋体" panose="02010600030101010101" pitchFamily="2" charset="-122"/>
              </a:rPr>
              <a:t>由于没有规定访问邻接点的顺序</a:t>
            </a:r>
            <a:r>
              <a:rPr lang="en-US" altLang="zh-CN" dirty="0">
                <a:latin typeface="Times New Roman" panose="02020603050405020304" pitchFamily="18" charset="0"/>
                <a:ea typeface="宋体" panose="02010600030101010101" pitchFamily="2" charset="-122"/>
              </a:rPr>
              <a:t>,</a:t>
            </a:r>
            <a:r>
              <a:rPr lang="zh-CN" altLang="en-US" dirty="0">
                <a:latin typeface="Times New Roman" panose="02020603050405020304" pitchFamily="18" charset="0"/>
                <a:ea typeface="宋体" panose="02010600030101010101" pitchFamily="2" charset="-122"/>
              </a:rPr>
              <a:t>广度优先序列不是唯一的</a:t>
            </a:r>
          </a:p>
        </p:txBody>
      </p:sp>
      <p:sp>
        <p:nvSpPr>
          <p:cNvPr id="54290" name="Rectangle 95"/>
          <p:cNvSpPr/>
          <p:nvPr/>
        </p:nvSpPr>
        <p:spPr>
          <a:xfrm>
            <a:off x="182563" y="1919288"/>
            <a:ext cx="8780462"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4291" name="Rectangle 96"/>
          <p:cNvSpPr/>
          <p:nvPr/>
        </p:nvSpPr>
        <p:spPr>
          <a:xfrm>
            <a:off x="381000" y="1447800"/>
            <a:ext cx="2967038"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广度优先遍历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429123"/>
                                        </p:tgtEl>
                                        <p:attrNameLst>
                                          <p:attrName>style.visibility</p:attrName>
                                        </p:attrNameLst>
                                      </p:cBhvr>
                                      <p:to>
                                        <p:strVal val="visible"/>
                                      </p:to>
                                    </p:set>
                                    <p:animEffect transition="in" filter="dissolve">
                                      <p:cBhvr>
                                        <p:cTn id="7" dur="500"/>
                                        <p:tgtEl>
                                          <p:spTgt spid="429123"/>
                                        </p:tgtEl>
                                      </p:cBhvr>
                                    </p:animEffec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429126"/>
                                        </p:tgtEl>
                                        <p:attrNameLst>
                                          <p:attrName>style.visibility</p:attrName>
                                        </p:attrNameLst>
                                      </p:cBhvr>
                                      <p:to>
                                        <p:strVal val="visible"/>
                                      </p:to>
                                    </p:set>
                                    <p:animEffect transition="in" filter="dissolve">
                                      <p:cBhvr>
                                        <p:cTn id="12" dur="500"/>
                                        <p:tgtEl>
                                          <p:spTgt spid="429126"/>
                                        </p:tgtEl>
                                      </p:cBhvr>
                                    </p:animEffect>
                                  </p:childTnLst>
                                  <p:subTnLst>
                                    <p:audio>
                                      <p:cMediaNode>
                                        <p:cTn display="0" masterRel="sameClick">
                                          <p:stCondLst>
                                            <p:cond evt="begin" delay="0">
                                              <p:tn val="10"/>
                                            </p:cond>
                                          </p:stCondLst>
                                          <p:endCondLst>
                                            <p:cond evt="onStopAudio" delay="0">
                                              <p:tgtEl>
                                                <p:sldTgt/>
                                              </p:tgtEl>
                                            </p:cond>
                                          </p:endCondLst>
                                        </p:cTn>
                                        <p:tgtEl>
                                          <p:sndTgt r:embed="rId2" name="CAMERA.WAV"/>
                                        </p:tgtEl>
                                      </p:cMediaNode>
                                    </p:audio>
                                  </p:subTnLst>
                                </p:cTn>
                              </p:par>
                            </p:childTnLst>
                          </p:cTn>
                        </p:par>
                      </p:childTnLst>
                    </p:cTn>
                  </p:par>
                  <p:par>
                    <p:cTn id="13" fill="hold">
                      <p:stCondLst>
                        <p:cond delay="indefinite"/>
                      </p:stCondLst>
                      <p:childTnLst>
                        <p:par>
                          <p:cTn id="14" fill="hold">
                            <p:stCondLst>
                              <p:cond delay="0"/>
                            </p:stCondLst>
                            <p:childTnLst>
                              <p:par>
                                <p:cTn id="15" presetID="9" presetClass="entr" presetSubtype="0" fill="hold" nodeType="clickEffect">
                                  <p:stCondLst>
                                    <p:cond delay="0"/>
                                  </p:stCondLst>
                                  <p:childTnLst>
                                    <p:set>
                                      <p:cBhvr>
                                        <p:cTn id="16" dur="1" fill="hold">
                                          <p:stCondLst>
                                            <p:cond delay="0"/>
                                          </p:stCondLst>
                                        </p:cTn>
                                        <p:tgtEl>
                                          <p:spTgt spid="429132"/>
                                        </p:tgtEl>
                                        <p:attrNameLst>
                                          <p:attrName>style.visibility</p:attrName>
                                        </p:attrNameLst>
                                      </p:cBhvr>
                                      <p:to>
                                        <p:strVal val="visible"/>
                                      </p:to>
                                    </p:set>
                                    <p:animEffect transition="in" filter="dissolve">
                                      <p:cBhvr>
                                        <p:cTn id="17" dur="500"/>
                                        <p:tgtEl>
                                          <p:spTgt spid="429132"/>
                                        </p:tgtEl>
                                      </p:cBhvr>
                                    </p:animEffect>
                                  </p:childTnLst>
                                  <p:subTnLst>
                                    <p:audio>
                                      <p:cMediaNode>
                                        <p:cTn display="0" masterRel="sameClick">
                                          <p:stCondLst>
                                            <p:cond evt="begin" delay="0">
                                              <p:tn val="15"/>
                                            </p:cond>
                                          </p:stCondLst>
                                          <p:endCondLst>
                                            <p:cond evt="onStopAudio" delay="0">
                                              <p:tgtEl>
                                                <p:sldTgt/>
                                              </p:tgtEl>
                                            </p:cond>
                                          </p:endCondLst>
                                        </p:cTn>
                                        <p:tgtEl>
                                          <p:sndTgt r:embed="rId2" name="CAMERA.WAV"/>
                                        </p:tgtEl>
                                      </p:cMediaNode>
                                    </p:audio>
                                  </p:subTnLst>
                                </p:cTn>
                              </p:par>
                            </p:childTnLst>
                          </p:cTn>
                        </p:par>
                      </p:childTnLst>
                    </p:cTn>
                  </p:par>
                  <p:par>
                    <p:cTn id="18" fill="hold">
                      <p:stCondLst>
                        <p:cond delay="indefinite"/>
                      </p:stCondLst>
                      <p:childTnLst>
                        <p:par>
                          <p:cTn id="19" fill="hold">
                            <p:stCondLst>
                              <p:cond delay="0"/>
                            </p:stCondLst>
                            <p:childTnLst>
                              <p:par>
                                <p:cTn id="20" presetID="9" presetClass="entr" presetSubtype="0" fill="hold" nodeType="clickEffect">
                                  <p:stCondLst>
                                    <p:cond delay="0"/>
                                  </p:stCondLst>
                                  <p:childTnLst>
                                    <p:set>
                                      <p:cBhvr>
                                        <p:cTn id="21" dur="1" fill="hold">
                                          <p:stCondLst>
                                            <p:cond delay="0"/>
                                          </p:stCondLst>
                                        </p:cTn>
                                        <p:tgtEl>
                                          <p:spTgt spid="429129"/>
                                        </p:tgtEl>
                                        <p:attrNameLst>
                                          <p:attrName>style.visibility</p:attrName>
                                        </p:attrNameLst>
                                      </p:cBhvr>
                                      <p:to>
                                        <p:strVal val="visible"/>
                                      </p:to>
                                    </p:set>
                                    <p:animEffect transition="in" filter="dissolve">
                                      <p:cBhvr>
                                        <p:cTn id="22" dur="500"/>
                                        <p:tgtEl>
                                          <p:spTgt spid="429129"/>
                                        </p:tgtEl>
                                      </p:cBhvr>
                                    </p:animEffect>
                                  </p:childTnLst>
                                  <p:subTnLst>
                                    <p:audio>
                                      <p:cMediaNode>
                                        <p:cTn display="0" masterRel="sameClick">
                                          <p:stCondLst>
                                            <p:cond evt="begin" delay="0">
                                              <p:tn val="20"/>
                                            </p:cond>
                                          </p:stCondLst>
                                          <p:endCondLst>
                                            <p:cond evt="onStopAudio" delay="0">
                                              <p:tgtEl>
                                                <p:sldTgt/>
                                              </p:tgtEl>
                                            </p:cond>
                                          </p:endCondLst>
                                        </p:cTn>
                                        <p:tgtEl>
                                          <p:sndTgt r:embed="rId2" name="CAMERA.WAV"/>
                                        </p:tgtEl>
                                      </p:cMediaNode>
                                    </p:audio>
                                  </p:subTnLst>
                                </p:cTn>
                              </p:par>
                            </p:childTnLst>
                          </p:cTn>
                        </p:par>
                      </p:childTnLst>
                    </p:cTn>
                  </p:par>
                  <p:par>
                    <p:cTn id="23" fill="hold">
                      <p:stCondLst>
                        <p:cond delay="indefinite"/>
                      </p:stCondLst>
                      <p:childTnLst>
                        <p:par>
                          <p:cTn id="24" fill="hold">
                            <p:stCondLst>
                              <p:cond delay="0"/>
                            </p:stCondLst>
                            <p:childTnLst>
                              <p:par>
                                <p:cTn id="25" presetID="9" presetClass="entr" presetSubtype="0" fill="hold" nodeType="clickEffect">
                                  <p:stCondLst>
                                    <p:cond delay="0"/>
                                  </p:stCondLst>
                                  <p:childTnLst>
                                    <p:set>
                                      <p:cBhvr>
                                        <p:cTn id="26" dur="1" fill="hold">
                                          <p:stCondLst>
                                            <p:cond delay="0"/>
                                          </p:stCondLst>
                                        </p:cTn>
                                        <p:tgtEl>
                                          <p:spTgt spid="429144"/>
                                        </p:tgtEl>
                                        <p:attrNameLst>
                                          <p:attrName>style.visibility</p:attrName>
                                        </p:attrNameLst>
                                      </p:cBhvr>
                                      <p:to>
                                        <p:strVal val="visible"/>
                                      </p:to>
                                    </p:set>
                                    <p:animEffect transition="in" filter="dissolve">
                                      <p:cBhvr>
                                        <p:cTn id="27" dur="500"/>
                                        <p:tgtEl>
                                          <p:spTgt spid="429144"/>
                                        </p:tgtEl>
                                      </p:cBhvr>
                                    </p:animEffect>
                                  </p:childTnLst>
                                  <p:subTnLst>
                                    <p:audio>
                                      <p:cMediaNode>
                                        <p:cTn display="0" masterRel="sameClick">
                                          <p:stCondLst>
                                            <p:cond evt="begin" delay="0">
                                              <p:tn val="25"/>
                                            </p:cond>
                                          </p:stCondLst>
                                          <p:endCondLst>
                                            <p:cond evt="onStopAudio" delay="0">
                                              <p:tgtEl>
                                                <p:sldTgt/>
                                              </p:tgtEl>
                                            </p:cond>
                                          </p:endCondLst>
                                        </p:cTn>
                                        <p:tgtEl>
                                          <p:sndTgt r:embed="rId2" name="CAMERA.WAV"/>
                                        </p:tgtEl>
                                      </p:cMediaNode>
                                    </p:audio>
                                  </p:sub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429141"/>
                                        </p:tgtEl>
                                        <p:attrNameLst>
                                          <p:attrName>style.visibility</p:attrName>
                                        </p:attrNameLst>
                                      </p:cBhvr>
                                      <p:to>
                                        <p:strVal val="visible"/>
                                      </p:to>
                                    </p:set>
                                    <p:animEffect transition="in" filter="dissolve">
                                      <p:cBhvr>
                                        <p:cTn id="32" dur="500"/>
                                        <p:tgtEl>
                                          <p:spTgt spid="429141"/>
                                        </p:tgtEl>
                                      </p:cBhvr>
                                    </p:animEffect>
                                  </p:childTnLst>
                                  <p:subTnLst>
                                    <p:audio>
                                      <p:cMediaNode>
                                        <p:cTn display="0" masterRel="sameClick">
                                          <p:stCondLst>
                                            <p:cond evt="begin" delay="0">
                                              <p:tn val="30"/>
                                            </p:cond>
                                          </p:stCondLst>
                                          <p:endCondLst>
                                            <p:cond evt="onStopAudio" delay="0">
                                              <p:tgtEl>
                                                <p:sldTgt/>
                                              </p:tgtEl>
                                            </p:cond>
                                          </p:endCondLst>
                                        </p:cTn>
                                        <p:tgtEl>
                                          <p:sndTgt r:embed="rId2" name="CAMERA.WAV"/>
                                        </p:tgtEl>
                                      </p:cMediaNode>
                                    </p:audio>
                                  </p:subTnLst>
                                </p:cTn>
                              </p:par>
                            </p:childTnLst>
                          </p:cTn>
                        </p:par>
                      </p:childTnLst>
                    </p:cTn>
                  </p:par>
                  <p:par>
                    <p:cTn id="33" fill="hold">
                      <p:stCondLst>
                        <p:cond delay="indefinite"/>
                      </p:stCondLst>
                      <p:childTnLst>
                        <p:par>
                          <p:cTn id="34" fill="hold">
                            <p:stCondLst>
                              <p:cond delay="0"/>
                            </p:stCondLst>
                            <p:childTnLst>
                              <p:par>
                                <p:cTn id="35" presetID="9" presetClass="entr" presetSubtype="0" fill="hold" nodeType="clickEffect">
                                  <p:stCondLst>
                                    <p:cond delay="0"/>
                                  </p:stCondLst>
                                  <p:childTnLst>
                                    <p:set>
                                      <p:cBhvr>
                                        <p:cTn id="36" dur="1" fill="hold">
                                          <p:stCondLst>
                                            <p:cond delay="0"/>
                                          </p:stCondLst>
                                        </p:cTn>
                                        <p:tgtEl>
                                          <p:spTgt spid="429138"/>
                                        </p:tgtEl>
                                        <p:attrNameLst>
                                          <p:attrName>style.visibility</p:attrName>
                                        </p:attrNameLst>
                                      </p:cBhvr>
                                      <p:to>
                                        <p:strVal val="visible"/>
                                      </p:to>
                                    </p:set>
                                    <p:animEffect transition="in" filter="dissolve">
                                      <p:cBhvr>
                                        <p:cTn id="37" dur="500"/>
                                        <p:tgtEl>
                                          <p:spTgt spid="429138"/>
                                        </p:tgtEl>
                                      </p:cBhvr>
                                    </p:animEffect>
                                  </p:childTnLst>
                                  <p:subTnLst>
                                    <p:audio>
                                      <p:cMediaNode>
                                        <p:cTn display="0" masterRel="sameClick">
                                          <p:stCondLst>
                                            <p:cond evt="begin" delay="0">
                                              <p:tn val="35"/>
                                            </p:cond>
                                          </p:stCondLst>
                                          <p:endCondLst>
                                            <p:cond evt="onStopAudio" delay="0">
                                              <p:tgtEl>
                                                <p:sldTgt/>
                                              </p:tgtEl>
                                            </p:cond>
                                          </p:endCondLst>
                                        </p:cTn>
                                        <p:tgtEl>
                                          <p:sndTgt r:embed="rId2" name="CAMERA.WAV"/>
                                        </p:tgtEl>
                                      </p:cMediaNode>
                                    </p:audio>
                                  </p:subTnLst>
                                </p:cTn>
                              </p:par>
                            </p:childTnLst>
                          </p:cTn>
                        </p:par>
                      </p:childTnLst>
                    </p:cTn>
                  </p:par>
                  <p:par>
                    <p:cTn id="38" fill="hold">
                      <p:stCondLst>
                        <p:cond delay="indefinite"/>
                      </p:stCondLst>
                      <p:childTnLst>
                        <p:par>
                          <p:cTn id="39" fill="hold">
                            <p:stCondLst>
                              <p:cond delay="0"/>
                            </p:stCondLst>
                            <p:childTnLst>
                              <p:par>
                                <p:cTn id="40" presetID="9" presetClass="entr" presetSubtype="0" fill="hold" nodeType="clickEffect">
                                  <p:stCondLst>
                                    <p:cond delay="0"/>
                                  </p:stCondLst>
                                  <p:childTnLst>
                                    <p:set>
                                      <p:cBhvr>
                                        <p:cTn id="41" dur="1" fill="hold">
                                          <p:stCondLst>
                                            <p:cond delay="0"/>
                                          </p:stCondLst>
                                        </p:cTn>
                                        <p:tgtEl>
                                          <p:spTgt spid="429135"/>
                                        </p:tgtEl>
                                        <p:attrNameLst>
                                          <p:attrName>style.visibility</p:attrName>
                                        </p:attrNameLst>
                                      </p:cBhvr>
                                      <p:to>
                                        <p:strVal val="visible"/>
                                      </p:to>
                                    </p:set>
                                    <p:animEffect transition="in" filter="dissolve">
                                      <p:cBhvr>
                                        <p:cTn id="42" dur="500"/>
                                        <p:tgtEl>
                                          <p:spTgt spid="429135"/>
                                        </p:tgtEl>
                                      </p:cBhvr>
                                    </p:animEffect>
                                  </p:childTnLst>
                                  <p:subTnLst>
                                    <p:audio>
                                      <p:cMediaNode>
                                        <p:cTn display="0" masterRel="sameClick">
                                          <p:stCondLst>
                                            <p:cond evt="begin" delay="0">
                                              <p:tn val="40"/>
                                            </p:cond>
                                          </p:stCondLst>
                                          <p:endCondLst>
                                            <p:cond evt="onStopAudio" delay="0">
                                              <p:tgtEl>
                                                <p:sldTgt/>
                                              </p:tgtEl>
                                            </p:cond>
                                          </p:endCondLst>
                                        </p:cTn>
                                        <p:tgtEl>
                                          <p:sndTgt r:embed="rId2" name="CAMERA.WAV"/>
                                        </p:tgtEl>
                                      </p:cMediaNode>
                                    </p:audio>
                                  </p:subTnLst>
                                </p:cTn>
                              </p:par>
                            </p:childTnLst>
                          </p:cTn>
                        </p:par>
                      </p:childTnLst>
                    </p:cTn>
                  </p:par>
                  <p:par>
                    <p:cTn id="43" fill="hold">
                      <p:stCondLst>
                        <p:cond delay="indefinite"/>
                      </p:stCondLst>
                      <p:childTnLst>
                        <p:par>
                          <p:cTn id="44" fill="hold">
                            <p:stCondLst>
                              <p:cond delay="0"/>
                            </p:stCondLst>
                            <p:childTnLst>
                              <p:par>
                                <p:cTn id="45" presetID="22" presetClass="entr" presetSubtype="8" fill="hold" grpId="0" nodeType="clickEffect">
                                  <p:stCondLst>
                                    <p:cond delay="0"/>
                                  </p:stCondLst>
                                  <p:childTnLst>
                                    <p:set>
                                      <p:cBhvr>
                                        <p:cTn id="46" dur="1" fill="hold">
                                          <p:stCondLst>
                                            <p:cond delay="0"/>
                                          </p:stCondLst>
                                        </p:cTn>
                                        <p:tgtEl>
                                          <p:spTgt spid="429149"/>
                                        </p:tgtEl>
                                        <p:attrNameLst>
                                          <p:attrName>style.visibility</p:attrName>
                                        </p:attrNameLst>
                                      </p:cBhvr>
                                      <p:to>
                                        <p:strVal val="visible"/>
                                      </p:to>
                                    </p:set>
                                    <p:animEffect transition="in" filter="wipe(left)">
                                      <p:cBhvr>
                                        <p:cTn id="47" dur="500"/>
                                        <p:tgtEl>
                                          <p:spTgt spid="429149"/>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429150"/>
                                        </p:tgtEl>
                                        <p:attrNameLst>
                                          <p:attrName>style.visibility</p:attrName>
                                        </p:attrNameLst>
                                      </p:cBhvr>
                                      <p:to>
                                        <p:strVal val="visible"/>
                                      </p:to>
                                    </p:set>
                                    <p:animEffect transition="in" filter="blinds(horizontal)">
                                      <p:cBhvr>
                                        <p:cTn id="52" dur="500"/>
                                        <p:tgtEl>
                                          <p:spTgt spid="429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9149" grpId="0"/>
      <p:bldP spid="429150"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52</a:t>
            </a:fld>
            <a:endParaRPr lang="en-US" altLang="ko-KR" sz="2000" b="0" dirty="0">
              <a:solidFill>
                <a:schemeClr val="accent2"/>
              </a:solidFill>
            </a:endParaRPr>
          </a:p>
        </p:txBody>
      </p:sp>
      <p:sp>
        <p:nvSpPr>
          <p:cNvPr id="5529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 </a:t>
            </a:r>
            <a:r>
              <a:rPr lang="zh-CN" altLang="en-US" sz="3600" dirty="0">
                <a:solidFill>
                  <a:srgbClr val="000099"/>
                </a:solidFill>
                <a:latin typeface="黑体" panose="02010609060101010101" pitchFamily="49" charset="-122"/>
                <a:ea typeface="黑体" panose="02010609060101010101" pitchFamily="49" charset="-122"/>
              </a:rPr>
              <a:t>图的遍历</a:t>
            </a:r>
          </a:p>
        </p:txBody>
      </p:sp>
      <p:sp useBgFill="1">
        <p:nvSpPr>
          <p:cNvPr id="55300" name="Rectangle 4"/>
          <p:cNvSpPr/>
          <p:nvPr/>
        </p:nvSpPr>
        <p:spPr>
          <a:xfrm>
            <a:off x="425450" y="2060575"/>
            <a:ext cx="8610600" cy="2720975"/>
          </a:xfrm>
          <a:prstGeom prst="rect">
            <a:avLst/>
          </a:prstGeom>
          <a:ln w="12700">
            <a:noFill/>
          </a:ln>
        </p:spPr>
        <p:txBody>
          <a:bodyPr>
            <a:spAutoFit/>
          </a:bodyPr>
          <a:lstStyle/>
          <a:p>
            <a:pPr marL="457200" lvl="0" indent="-457200" eaLnBrk="1" latinLnBrk="0" hangingPunct="1">
              <a:lnSpc>
                <a:spcPct val="110000"/>
              </a:lnSpc>
              <a:buNone/>
            </a:pPr>
            <a:r>
              <a:rPr lang="zh-CN" altLang="en-US" dirty="0">
                <a:latin typeface="宋体" panose="02010600030101010101" pitchFamily="2" charset="-122"/>
                <a:ea typeface="宋体" panose="02010600030101010101" pitchFamily="2" charset="-122"/>
              </a:rPr>
              <a:t>从图中某顶点</a:t>
            </a:r>
            <a:r>
              <a:rPr lang="en-US" altLang="zh-CN" dirty="0">
                <a:latin typeface="宋体" panose="02010600030101010101" pitchFamily="2" charset="-122"/>
                <a:ea typeface="宋体" panose="02010600030101010101" pitchFamily="2" charset="-122"/>
              </a:rPr>
              <a:t>v</a:t>
            </a:r>
            <a:r>
              <a:rPr lang="zh-CN" altLang="en-US" dirty="0">
                <a:latin typeface="宋体" panose="02010600030101010101" pitchFamily="2" charset="-122"/>
                <a:ea typeface="宋体" panose="02010600030101010101" pitchFamily="2" charset="-122"/>
              </a:rPr>
              <a:t>出发：</a:t>
            </a:r>
          </a:p>
          <a:p>
            <a:pPr marL="457200" lvl="0" indent="-457200" eaLnBrk="1" latinLnBrk="0" hangingPunct="1">
              <a:lnSpc>
                <a:spcPct val="110000"/>
              </a:lnSpc>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访问顶点</a:t>
            </a:r>
            <a:r>
              <a:rPr lang="en-US" altLang="zh-CN" dirty="0">
                <a:latin typeface="宋体" panose="02010600030101010101" pitchFamily="2" charset="-122"/>
                <a:ea typeface="宋体" panose="02010600030101010101" pitchFamily="2" charset="-122"/>
              </a:rPr>
              <a:t>v </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容易实现</a:t>
            </a:r>
            <a:r>
              <a:rPr lang="en-US" altLang="zh-CN" dirty="0">
                <a:latin typeface="宋体" panose="02010600030101010101" pitchFamily="2" charset="-122"/>
                <a:ea typeface="宋体" panose="02010600030101010101" pitchFamily="2" charset="-122"/>
              </a:rPr>
              <a:t>)</a:t>
            </a:r>
          </a:p>
          <a:p>
            <a:pPr marL="457200" lvl="0" indent="-457200" eaLnBrk="1" latinLnBrk="0" hangingPunct="1">
              <a:lnSpc>
                <a:spcPct val="110000"/>
              </a:lnSpc>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访问</a:t>
            </a:r>
            <a:r>
              <a:rPr lang="en-US" altLang="zh-CN" dirty="0">
                <a:latin typeface="宋体" panose="02010600030101010101" pitchFamily="2" charset="-122"/>
                <a:ea typeface="宋体" panose="02010600030101010101" pitchFamily="2" charset="-122"/>
              </a:rPr>
              <a:t>v</a:t>
            </a:r>
            <a:r>
              <a:rPr lang="zh-CN" altLang="en-US" dirty="0">
                <a:latin typeface="宋体" panose="02010600030101010101" pitchFamily="2" charset="-122"/>
                <a:ea typeface="宋体" panose="02010600030101010101" pitchFamily="2" charset="-122"/>
              </a:rPr>
              <a:t>的所有未被访问的邻接点</a:t>
            </a:r>
            <a:r>
              <a:rPr lang="en-US" altLang="zh-CN" dirty="0">
                <a:latin typeface="宋体" panose="02010600030101010101" pitchFamily="2" charset="-122"/>
                <a:ea typeface="宋体" panose="02010600030101010101" pitchFamily="2" charset="-122"/>
              </a:rPr>
              <a:t>w</a:t>
            </a:r>
            <a:r>
              <a:rPr lang="en-US" altLang="zh-CN" baseline="-25000" dirty="0">
                <a:latin typeface="宋体" panose="02010600030101010101" pitchFamily="2" charset="-122"/>
                <a:ea typeface="宋体" panose="02010600030101010101" pitchFamily="2" charset="-122"/>
              </a:rPr>
              <a:t>1</a:t>
            </a:r>
            <a:r>
              <a:rPr lang="en-US" altLang="zh-CN" dirty="0">
                <a:latin typeface="宋体" panose="02010600030101010101" pitchFamily="2" charset="-122"/>
                <a:ea typeface="宋体" panose="02010600030101010101" pitchFamily="2" charset="-122"/>
              </a:rPr>
              <a:t>,w</a:t>
            </a:r>
            <a:r>
              <a:rPr lang="en-US" altLang="zh-CN" baseline="-25000" dirty="0">
                <a:latin typeface="宋体" panose="02010600030101010101" pitchFamily="2" charset="-122"/>
                <a:ea typeface="宋体" panose="02010600030101010101" pitchFamily="2" charset="-122"/>
              </a:rPr>
              <a:t>2</a:t>
            </a:r>
            <a:r>
              <a:rPr lang="en-US" altLang="zh-CN" dirty="0">
                <a:latin typeface="宋体" panose="02010600030101010101" pitchFamily="2" charset="-122"/>
                <a:ea typeface="宋体" panose="02010600030101010101" pitchFamily="2" charset="-122"/>
              </a:rPr>
              <a:t>,…w</a:t>
            </a:r>
            <a:r>
              <a:rPr lang="en-US" altLang="zh-CN" baseline="-25000" dirty="0">
                <a:latin typeface="宋体" panose="02010600030101010101" pitchFamily="2" charset="-122"/>
                <a:ea typeface="宋体" panose="02010600030101010101" pitchFamily="2" charset="-122"/>
              </a:rPr>
              <a:t>k</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容易实现</a:t>
            </a:r>
            <a:r>
              <a:rPr lang="en-US" altLang="zh-CN" dirty="0">
                <a:latin typeface="宋体" panose="02010600030101010101" pitchFamily="2" charset="-122"/>
                <a:ea typeface="宋体" panose="02010600030101010101" pitchFamily="2" charset="-122"/>
              </a:rPr>
              <a:t>)</a:t>
            </a:r>
          </a:p>
          <a:p>
            <a:pPr marL="457200" lvl="0" indent="-457200" eaLnBrk="1" latinLnBrk="0" hangingPunct="1">
              <a:lnSpc>
                <a:spcPct val="110000"/>
              </a:lnSpc>
              <a:buClr>
                <a:schemeClr val="folHlink"/>
              </a:buClr>
              <a:buFont typeface="Wingdings" panose="05000000000000000000" pitchFamily="2" charset="2"/>
              <a:buChar char="Ø"/>
            </a:pPr>
            <a:r>
              <a:rPr lang="zh-CN" altLang="en-US" dirty="0">
                <a:latin typeface="宋体" panose="02010600030101010101" pitchFamily="2" charset="-122"/>
                <a:ea typeface="宋体" panose="02010600030101010101" pitchFamily="2" charset="-122"/>
              </a:rPr>
              <a:t>依次从这些邻接点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在步骤</a:t>
            </a: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）访问的顶点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出发，访问它们的所有未被访问的邻接点</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依此类推，直到图中所有访问过的顶点的邻接点都被访问。</a:t>
            </a:r>
          </a:p>
        </p:txBody>
      </p:sp>
      <p:sp>
        <p:nvSpPr>
          <p:cNvPr id="430121" name="Rectangle 41"/>
          <p:cNvSpPr/>
          <p:nvPr/>
        </p:nvSpPr>
        <p:spPr>
          <a:xfrm>
            <a:off x="295275" y="5089525"/>
            <a:ext cx="8569325" cy="860425"/>
          </a:xfrm>
          <a:prstGeom prst="rect">
            <a:avLst/>
          </a:prstGeom>
          <a:noFill/>
          <a:ln w="38100" cap="sq" cmpd="sng">
            <a:solidFill>
              <a:srgbClr val="99CCFF"/>
            </a:solidFill>
            <a:prstDash val="solid"/>
            <a:miter/>
            <a:headEnd type="none" w="sm" len="sm"/>
            <a:tailEnd type="none" w="sm" len="sm"/>
          </a:ln>
        </p:spPr>
        <p:txBody>
          <a:bodyPr lIns="72000" rIns="0">
            <a:spAutoFit/>
          </a:bodyPr>
          <a:lstStyle/>
          <a:p>
            <a:pPr lvl="0" eaLnBrk="0" latinLnBrk="0" hangingPunct="0">
              <a:buNone/>
            </a:pPr>
            <a:r>
              <a:rPr lang="zh-CN" altLang="en-US" dirty="0">
                <a:latin typeface="宋体" panose="02010600030101010101" pitchFamily="2" charset="-122"/>
                <a:ea typeface="宋体" panose="02010600030101010101" pitchFamily="2" charset="-122"/>
              </a:rPr>
              <a:t>在广度优先遍历算法中，需设置一队列</a:t>
            </a:r>
            <a:r>
              <a:rPr lang="en-US" altLang="zh-CN" dirty="0">
                <a:latin typeface="宋体" panose="02010600030101010101" pitchFamily="2" charset="-122"/>
                <a:ea typeface="宋体" panose="02010600030101010101" pitchFamily="2" charset="-122"/>
              </a:rPr>
              <a:t>Q</a:t>
            </a:r>
            <a:r>
              <a:rPr lang="zh-CN" altLang="en-US" dirty="0">
                <a:latin typeface="宋体" panose="02010600030101010101" pitchFamily="2" charset="-122"/>
                <a:ea typeface="宋体" panose="02010600030101010101" pitchFamily="2" charset="-122"/>
              </a:rPr>
              <a:t>，保存已访问的顶点，并控制遍历顶点的顺序。</a:t>
            </a:r>
          </a:p>
        </p:txBody>
      </p:sp>
      <p:sp>
        <p:nvSpPr>
          <p:cNvPr id="55302" name="Rectangle 42"/>
          <p:cNvSpPr/>
          <p:nvPr/>
        </p:nvSpPr>
        <p:spPr>
          <a:xfrm>
            <a:off x="182563" y="1919288"/>
            <a:ext cx="8780462"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5303" name="Rectangle 43"/>
          <p:cNvSpPr/>
          <p:nvPr/>
        </p:nvSpPr>
        <p:spPr>
          <a:xfrm>
            <a:off x="381000" y="1447800"/>
            <a:ext cx="2967038"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latin typeface="宋体" panose="02010600030101010101" pitchFamily="2" charset="-122"/>
                <a:ea typeface="宋体" panose="02010600030101010101" pitchFamily="2" charset="-122"/>
              </a:rPr>
              <a:t>广</a:t>
            </a:r>
            <a:r>
              <a:rPr lang="zh-CN" altLang="en-US" sz="2800" dirty="0">
                <a:solidFill>
                  <a:schemeClr val="bg1"/>
                </a:solidFill>
                <a:latin typeface="宋体" panose="02010600030101010101" pitchFamily="2" charset="-122"/>
                <a:ea typeface="宋体" panose="02010600030101010101" pitchFamily="2" charset="-122"/>
              </a:rPr>
              <a:t>度优先遍历</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430121"/>
                                        </p:tgtEl>
                                        <p:attrNameLst>
                                          <p:attrName>style.visibility</p:attrName>
                                        </p:attrNameLst>
                                      </p:cBhvr>
                                      <p:to>
                                        <p:strVal val="visible"/>
                                      </p:to>
                                    </p:set>
                                    <p:animEffect transition="in" filter="blinds(horizontal)">
                                      <p:cBhvr>
                                        <p:cTn id="7" dur="500"/>
                                        <p:tgtEl>
                                          <p:spTgt spid="4301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0121"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53</a:t>
            </a:fld>
            <a:endParaRPr lang="en-US" altLang="ko-KR" sz="2000" b="0" dirty="0">
              <a:solidFill>
                <a:schemeClr val="accent2"/>
              </a:solidFill>
            </a:endParaRPr>
          </a:p>
        </p:txBody>
      </p:sp>
      <p:sp>
        <p:nvSpPr>
          <p:cNvPr id="5632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 </a:t>
            </a:r>
            <a:r>
              <a:rPr lang="zh-CN" altLang="en-US" sz="3600" dirty="0">
                <a:solidFill>
                  <a:srgbClr val="000099"/>
                </a:solidFill>
                <a:latin typeface="黑体" panose="02010609060101010101" pitchFamily="49" charset="-122"/>
                <a:ea typeface="黑体" panose="02010609060101010101" pitchFamily="49" charset="-122"/>
              </a:rPr>
              <a:t>图的遍历</a:t>
            </a:r>
          </a:p>
        </p:txBody>
      </p:sp>
      <p:grpSp>
        <p:nvGrpSpPr>
          <p:cNvPr id="56325" name="Group 7"/>
          <p:cNvGrpSpPr/>
          <p:nvPr/>
        </p:nvGrpSpPr>
        <p:grpSpPr>
          <a:xfrm>
            <a:off x="179388" y="2781300"/>
            <a:ext cx="3378200" cy="2663825"/>
            <a:chOff x="1680" y="1152"/>
            <a:chExt cx="2352" cy="1824"/>
          </a:xfrm>
        </p:grpSpPr>
        <p:sp useBgFill="1">
          <p:nvSpPr>
            <p:cNvPr id="56329" name="Rectangle 8"/>
            <p:cNvSpPr/>
            <p:nvPr/>
          </p:nvSpPr>
          <p:spPr>
            <a:xfrm>
              <a:off x="1680" y="1152"/>
              <a:ext cx="2352" cy="1824"/>
            </a:xfrm>
            <a:prstGeom prst="rect">
              <a:avLst/>
            </a:prstGeom>
            <a:ln w="12700">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grpSp>
          <p:nvGrpSpPr>
            <p:cNvPr id="56330" name="Group 9"/>
            <p:cNvGrpSpPr/>
            <p:nvPr/>
          </p:nvGrpSpPr>
          <p:grpSpPr>
            <a:xfrm>
              <a:off x="2068" y="1392"/>
              <a:ext cx="1575" cy="1343"/>
              <a:chOff x="3696" y="192"/>
              <a:chExt cx="1575" cy="1343"/>
            </a:xfrm>
          </p:grpSpPr>
          <p:sp>
            <p:nvSpPr>
              <p:cNvPr id="56331" name="Line 10"/>
              <p:cNvSpPr/>
              <p:nvPr/>
            </p:nvSpPr>
            <p:spPr>
              <a:xfrm flipH="1">
                <a:off x="4695" y="626"/>
                <a:ext cx="240" cy="384"/>
              </a:xfrm>
              <a:prstGeom prst="line">
                <a:avLst/>
              </a:prstGeom>
              <a:ln w="38100" cap="flat" cmpd="sng">
                <a:solidFill>
                  <a:schemeClr val="accent2"/>
                </a:solidFill>
                <a:prstDash val="solid"/>
                <a:headEnd type="none" w="med" len="med"/>
                <a:tailEnd type="none" w="med" len="med"/>
              </a:ln>
            </p:spPr>
          </p:sp>
          <p:sp>
            <p:nvSpPr>
              <p:cNvPr id="56332" name="Line 11"/>
              <p:cNvSpPr/>
              <p:nvPr/>
            </p:nvSpPr>
            <p:spPr>
              <a:xfrm flipH="1">
                <a:off x="4407" y="1010"/>
                <a:ext cx="288" cy="384"/>
              </a:xfrm>
              <a:prstGeom prst="line">
                <a:avLst/>
              </a:prstGeom>
              <a:ln w="38100" cap="flat" cmpd="sng">
                <a:solidFill>
                  <a:schemeClr val="accent1"/>
                </a:solidFill>
                <a:prstDash val="solid"/>
                <a:headEnd type="none" w="med" len="med"/>
                <a:tailEnd type="none" w="med" len="med"/>
              </a:ln>
            </p:spPr>
          </p:sp>
          <p:sp>
            <p:nvSpPr>
              <p:cNvPr id="56333" name="Oval 12"/>
              <p:cNvSpPr/>
              <p:nvPr/>
            </p:nvSpPr>
            <p:spPr>
              <a:xfrm>
                <a:off x="4580" y="891"/>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V6</a:t>
                </a:r>
              </a:p>
            </p:txBody>
          </p:sp>
          <p:sp>
            <p:nvSpPr>
              <p:cNvPr id="56334" name="Line 13"/>
              <p:cNvSpPr/>
              <p:nvPr/>
            </p:nvSpPr>
            <p:spPr>
              <a:xfrm flipH="1">
                <a:off x="4023" y="242"/>
                <a:ext cx="480" cy="384"/>
              </a:xfrm>
              <a:prstGeom prst="line">
                <a:avLst/>
              </a:prstGeom>
              <a:ln w="38100" cap="flat" cmpd="sng">
                <a:solidFill>
                  <a:srgbClr val="FF6600"/>
                </a:solidFill>
                <a:prstDash val="solid"/>
                <a:headEnd type="none" w="med" len="med"/>
                <a:tailEnd type="none" w="med" len="med"/>
              </a:ln>
            </p:spPr>
          </p:sp>
          <p:sp>
            <p:nvSpPr>
              <p:cNvPr id="56335" name="Line 14"/>
              <p:cNvSpPr/>
              <p:nvPr/>
            </p:nvSpPr>
            <p:spPr>
              <a:xfrm>
                <a:off x="4503" y="290"/>
                <a:ext cx="432" cy="336"/>
              </a:xfrm>
              <a:prstGeom prst="line">
                <a:avLst/>
              </a:prstGeom>
              <a:ln w="38100" cap="flat" cmpd="sng">
                <a:solidFill>
                  <a:srgbClr val="FF6600"/>
                </a:solidFill>
                <a:prstDash val="solid"/>
                <a:headEnd type="none" w="med" len="med"/>
                <a:tailEnd type="none" w="med" len="med"/>
              </a:ln>
            </p:spPr>
          </p:sp>
          <p:sp>
            <p:nvSpPr>
              <p:cNvPr id="56336" name="Line 15"/>
              <p:cNvSpPr/>
              <p:nvPr/>
            </p:nvSpPr>
            <p:spPr>
              <a:xfrm flipH="1">
                <a:off x="3831" y="626"/>
                <a:ext cx="240" cy="336"/>
              </a:xfrm>
              <a:prstGeom prst="line">
                <a:avLst/>
              </a:prstGeom>
              <a:ln w="38100" cap="flat" cmpd="sng">
                <a:solidFill>
                  <a:schemeClr val="accent2"/>
                </a:solidFill>
                <a:prstDash val="solid"/>
                <a:headEnd type="none" w="med" len="med"/>
                <a:tailEnd type="none" w="med" len="med"/>
              </a:ln>
            </p:spPr>
          </p:sp>
          <p:sp>
            <p:nvSpPr>
              <p:cNvPr id="56337" name="Line 16"/>
              <p:cNvSpPr/>
              <p:nvPr/>
            </p:nvSpPr>
            <p:spPr>
              <a:xfrm>
                <a:off x="4023" y="626"/>
                <a:ext cx="240" cy="336"/>
              </a:xfrm>
              <a:prstGeom prst="line">
                <a:avLst/>
              </a:prstGeom>
              <a:ln w="38100" cap="flat" cmpd="sng">
                <a:solidFill>
                  <a:schemeClr val="accent2"/>
                </a:solidFill>
                <a:prstDash val="solid"/>
                <a:headEnd type="none" w="med" len="med"/>
                <a:tailEnd type="none" w="med" len="med"/>
              </a:ln>
            </p:spPr>
          </p:sp>
          <p:sp>
            <p:nvSpPr>
              <p:cNvPr id="56338" name="Line 17"/>
              <p:cNvSpPr/>
              <p:nvPr/>
            </p:nvSpPr>
            <p:spPr>
              <a:xfrm>
                <a:off x="4935" y="626"/>
                <a:ext cx="240" cy="432"/>
              </a:xfrm>
              <a:prstGeom prst="line">
                <a:avLst/>
              </a:prstGeom>
              <a:ln w="38100" cap="flat" cmpd="sng">
                <a:solidFill>
                  <a:schemeClr val="accent2"/>
                </a:solidFill>
                <a:prstDash val="solid"/>
                <a:headEnd type="none" w="med" len="med"/>
                <a:tailEnd type="none" w="med" len="med"/>
              </a:ln>
            </p:spPr>
          </p:sp>
          <p:sp>
            <p:nvSpPr>
              <p:cNvPr id="56339" name="Line 18"/>
              <p:cNvSpPr/>
              <p:nvPr/>
            </p:nvSpPr>
            <p:spPr>
              <a:xfrm>
                <a:off x="4263" y="1010"/>
                <a:ext cx="96" cy="384"/>
              </a:xfrm>
              <a:prstGeom prst="line">
                <a:avLst/>
              </a:prstGeom>
              <a:ln w="38100" cap="flat" cmpd="sng">
                <a:solidFill>
                  <a:schemeClr val="accent1"/>
                </a:solidFill>
                <a:prstDash val="solid"/>
                <a:headEnd type="none" w="med" len="med"/>
                <a:tailEnd type="none" w="med" len="med"/>
              </a:ln>
            </p:spPr>
          </p:sp>
          <p:sp>
            <p:nvSpPr>
              <p:cNvPr id="56340" name="Line 19"/>
              <p:cNvSpPr/>
              <p:nvPr/>
            </p:nvSpPr>
            <p:spPr>
              <a:xfrm>
                <a:off x="3831" y="1058"/>
                <a:ext cx="528" cy="384"/>
              </a:xfrm>
              <a:prstGeom prst="line">
                <a:avLst/>
              </a:prstGeom>
              <a:ln w="38100" cap="flat" cmpd="sng">
                <a:solidFill>
                  <a:schemeClr val="accent1"/>
                </a:solidFill>
                <a:prstDash val="solid"/>
                <a:headEnd type="none" w="med" len="med"/>
                <a:tailEnd type="none" w="med" len="med"/>
              </a:ln>
            </p:spPr>
          </p:sp>
          <p:sp>
            <p:nvSpPr>
              <p:cNvPr id="56341" name="Line 20"/>
              <p:cNvSpPr/>
              <p:nvPr/>
            </p:nvSpPr>
            <p:spPr>
              <a:xfrm flipH="1">
                <a:off x="4407" y="1010"/>
                <a:ext cx="768" cy="432"/>
              </a:xfrm>
              <a:prstGeom prst="line">
                <a:avLst/>
              </a:prstGeom>
              <a:ln w="38100" cap="flat" cmpd="sng">
                <a:solidFill>
                  <a:schemeClr val="accent1"/>
                </a:solidFill>
                <a:prstDash val="solid"/>
                <a:headEnd type="none" w="med" len="med"/>
                <a:tailEnd type="none" w="med" len="med"/>
              </a:ln>
            </p:spPr>
          </p:sp>
          <p:sp>
            <p:nvSpPr>
              <p:cNvPr id="56342" name="Oval 21"/>
              <p:cNvSpPr/>
              <p:nvPr/>
            </p:nvSpPr>
            <p:spPr>
              <a:xfrm>
                <a:off x="4350" y="192"/>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V1</a:t>
                </a:r>
              </a:p>
            </p:txBody>
          </p:sp>
          <p:sp>
            <p:nvSpPr>
              <p:cNvPr id="56343" name="Oval 22"/>
              <p:cNvSpPr/>
              <p:nvPr/>
            </p:nvSpPr>
            <p:spPr>
              <a:xfrm>
                <a:off x="3927" y="510"/>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V2</a:t>
                </a:r>
              </a:p>
            </p:txBody>
          </p:sp>
          <p:sp>
            <p:nvSpPr>
              <p:cNvPr id="56344" name="Oval 23"/>
              <p:cNvSpPr/>
              <p:nvPr/>
            </p:nvSpPr>
            <p:spPr>
              <a:xfrm>
                <a:off x="3696" y="891"/>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V4</a:t>
                </a:r>
              </a:p>
            </p:txBody>
          </p:sp>
          <p:sp>
            <p:nvSpPr>
              <p:cNvPr id="56345" name="Oval 24"/>
              <p:cNvSpPr/>
              <p:nvPr/>
            </p:nvSpPr>
            <p:spPr>
              <a:xfrm>
                <a:off x="4138" y="891"/>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V5</a:t>
                </a:r>
              </a:p>
            </p:txBody>
          </p:sp>
          <p:sp>
            <p:nvSpPr>
              <p:cNvPr id="56346" name="Oval 25"/>
              <p:cNvSpPr/>
              <p:nvPr/>
            </p:nvSpPr>
            <p:spPr>
              <a:xfrm>
                <a:off x="4791" y="510"/>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V3</a:t>
                </a:r>
              </a:p>
            </p:txBody>
          </p:sp>
          <p:sp>
            <p:nvSpPr>
              <p:cNvPr id="56347" name="Oval 26"/>
              <p:cNvSpPr/>
              <p:nvPr/>
            </p:nvSpPr>
            <p:spPr>
              <a:xfrm>
                <a:off x="5022" y="891"/>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V7</a:t>
                </a:r>
              </a:p>
            </p:txBody>
          </p:sp>
          <p:sp>
            <p:nvSpPr>
              <p:cNvPr id="56348" name="Oval 27"/>
              <p:cNvSpPr/>
              <p:nvPr/>
            </p:nvSpPr>
            <p:spPr>
              <a:xfrm>
                <a:off x="4275" y="1286"/>
                <a:ext cx="249" cy="249"/>
              </a:xfrm>
              <a:prstGeom prst="ellipse">
                <a:avLst/>
              </a:prstGeom>
              <a:solidFill>
                <a:srgbClr val="FFFFCC"/>
              </a:solidFill>
              <a:ln w="28575" cap="rnd"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V8</a:t>
                </a:r>
              </a:p>
            </p:txBody>
          </p:sp>
        </p:grpSp>
      </p:grpSp>
      <p:sp>
        <p:nvSpPr>
          <p:cNvPr id="56326" name="Rectangle 29"/>
          <p:cNvSpPr/>
          <p:nvPr/>
        </p:nvSpPr>
        <p:spPr>
          <a:xfrm>
            <a:off x="3539490" y="2558415"/>
            <a:ext cx="4561840" cy="3108960"/>
          </a:xfrm>
          <a:prstGeom prst="rect">
            <a:avLst/>
          </a:prstGeom>
          <a:solidFill>
            <a:srgbClr val="99CCFF"/>
          </a:solidFill>
          <a:ln w="9525">
            <a:noFill/>
          </a:ln>
        </p:spPr>
        <p:txBody>
          <a:bodyPr wrap="square">
            <a:spAutoFit/>
          </a:bodyPr>
          <a:lstStyle/>
          <a:p>
            <a:pPr lvl="0" eaLnBrk="1" hangingPunct="1">
              <a:buNone/>
            </a:pPr>
            <a:r>
              <a:rPr lang="zh-CN" altLang="en-US" sz="2200" dirty="0">
                <a:latin typeface="宋体" panose="02010600030101010101" pitchFamily="2" charset="-122"/>
                <a:ea typeface="宋体" panose="02010600030101010101" pitchFamily="2" charset="-122"/>
              </a:rPr>
              <a:t>    对具有</a:t>
            </a:r>
            <a:r>
              <a:rPr lang="en-US" altLang="zh-CN" sz="2200" dirty="0">
                <a:latin typeface="宋体" panose="02010600030101010101" pitchFamily="2" charset="-122"/>
                <a:ea typeface="宋体" panose="02010600030101010101" pitchFamily="2" charset="-122"/>
              </a:rPr>
              <a:t>n</a:t>
            </a:r>
            <a:r>
              <a:rPr lang="zh-CN" altLang="en-US" sz="2200" dirty="0">
                <a:latin typeface="宋体" panose="02010600030101010101" pitchFamily="2" charset="-122"/>
                <a:ea typeface="宋体" panose="02010600030101010101" pitchFamily="2" charset="-122"/>
              </a:rPr>
              <a:t>个顶点和</a:t>
            </a:r>
            <a:r>
              <a:rPr lang="en-US" altLang="zh-CN" sz="2200" dirty="0">
                <a:latin typeface="宋体" panose="02010600030101010101" pitchFamily="2" charset="-122"/>
                <a:ea typeface="宋体" panose="02010600030101010101" pitchFamily="2" charset="-122"/>
              </a:rPr>
              <a:t>e</a:t>
            </a:r>
            <a:r>
              <a:rPr lang="zh-CN" altLang="en-US" sz="2200" dirty="0">
                <a:latin typeface="宋体" panose="02010600030101010101" pitchFamily="2" charset="-122"/>
                <a:ea typeface="宋体" panose="02010600030101010101" pitchFamily="2" charset="-122"/>
              </a:rPr>
              <a:t>条边的无向图或有向图，每个顶点均入队一次。所以广度优先遍历和深度优先遍历的时间复杂性相同。两者不同之处仅仅在于对顶点访问的顺序不同。因此对于图的广度优先遍历，若用邻接矩阵表示图，时间复杂性为</a:t>
            </a:r>
            <a:r>
              <a:rPr lang="en-US" altLang="zh-CN" sz="2200" dirty="0">
                <a:latin typeface="宋体" panose="02010600030101010101" pitchFamily="2" charset="-122"/>
                <a:ea typeface="宋体" panose="02010600030101010101" pitchFamily="2" charset="-122"/>
              </a:rPr>
              <a:t>O(n*n)</a:t>
            </a:r>
            <a:r>
              <a:rPr lang="zh-CN" altLang="en-US" sz="2200" dirty="0">
                <a:latin typeface="宋体" panose="02010600030101010101" pitchFamily="2" charset="-122"/>
                <a:ea typeface="宋体" panose="02010600030101010101" pitchFamily="2" charset="-122"/>
              </a:rPr>
              <a:t>。若图由邻接表表示，时间复杂性为</a:t>
            </a:r>
            <a:r>
              <a:rPr lang="en-US" altLang="zh-CN" sz="2200" dirty="0">
                <a:latin typeface="宋体" panose="02010600030101010101" pitchFamily="2" charset="-122"/>
                <a:ea typeface="宋体" panose="02010600030101010101" pitchFamily="2" charset="-122"/>
              </a:rPr>
              <a:t>O</a:t>
            </a:r>
            <a:r>
              <a:rPr lang="zh-CN" altLang="en-US" sz="2200" dirty="0">
                <a:latin typeface="宋体" panose="02010600030101010101" pitchFamily="2" charset="-122"/>
                <a:ea typeface="宋体" panose="02010600030101010101" pitchFamily="2" charset="-122"/>
              </a:rPr>
              <a:t>（</a:t>
            </a:r>
            <a:r>
              <a:rPr lang="en-US" altLang="zh-CN" sz="2200" dirty="0">
                <a:latin typeface="宋体" panose="02010600030101010101" pitchFamily="2" charset="-122"/>
                <a:ea typeface="宋体" panose="02010600030101010101" pitchFamily="2" charset="-122"/>
              </a:rPr>
              <a:t>n+e</a:t>
            </a:r>
            <a:r>
              <a:rPr lang="zh-CN" altLang="en-US" sz="2200" dirty="0">
                <a:latin typeface="宋体" panose="02010600030101010101" pitchFamily="2" charset="-122"/>
                <a:ea typeface="宋体" panose="02010600030101010101" pitchFamily="2" charset="-122"/>
              </a:rPr>
              <a:t>）。</a:t>
            </a:r>
          </a:p>
        </p:txBody>
      </p:sp>
      <p:sp>
        <p:nvSpPr>
          <p:cNvPr id="56327" name="Rectangle 30"/>
          <p:cNvSpPr/>
          <p:nvPr/>
        </p:nvSpPr>
        <p:spPr>
          <a:xfrm>
            <a:off x="68263" y="1919288"/>
            <a:ext cx="8896350"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6328" name="Rectangle 31"/>
          <p:cNvSpPr/>
          <p:nvPr/>
        </p:nvSpPr>
        <p:spPr>
          <a:xfrm>
            <a:off x="266700" y="1447800"/>
            <a:ext cx="2967038"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latin typeface="宋体" panose="02010600030101010101" pitchFamily="2" charset="-122"/>
                <a:ea typeface="宋体" panose="02010600030101010101" pitchFamily="2" charset="-122"/>
              </a:rPr>
              <a:t>广</a:t>
            </a:r>
            <a:r>
              <a:rPr lang="zh-CN" altLang="en-US" sz="2800" dirty="0">
                <a:solidFill>
                  <a:schemeClr val="bg1"/>
                </a:solidFill>
                <a:latin typeface="宋体" panose="02010600030101010101" pitchFamily="2" charset="-122"/>
                <a:ea typeface="宋体" panose="02010600030101010101" pitchFamily="2" charset="-122"/>
              </a:rPr>
              <a:t>度优先遍历</a:t>
            </a: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82040" y="337820"/>
            <a:ext cx="7346950" cy="5027930"/>
          </a:xfrm>
        </p:spPr>
        <p:txBody>
          <a:bodyPr/>
          <a:lstStyle/>
          <a:p>
            <a:pPr marL="0" indent="0">
              <a:buNone/>
            </a:pPr>
            <a:r>
              <a:rPr lang="en-US" altLang="zh-CN" sz="2000">
                <a:solidFill>
                  <a:schemeClr val="tx1"/>
                </a:solidFill>
                <a:latin typeface="Times New Roman" panose="02020603050405020304" pitchFamily="18" charset="0"/>
              </a:rPr>
              <a:t>//</a:t>
            </a:r>
            <a:r>
              <a:rPr lang="zh-CN" altLang="zh-CN" sz="2000">
                <a:solidFill>
                  <a:schemeClr val="tx1"/>
                </a:solidFill>
                <a:latin typeface="Times New Roman" panose="02020603050405020304" pitchFamily="18" charset="0"/>
              </a:rPr>
              <a:t>采用邻接矩阵存储结构，</a:t>
            </a:r>
            <a:r>
              <a:rPr lang="en-US" altLang="zh-CN" sz="2000">
                <a:solidFill>
                  <a:schemeClr val="tx1"/>
                </a:solidFill>
                <a:latin typeface="Times New Roman" panose="02020603050405020304" pitchFamily="18" charset="0"/>
              </a:rPr>
              <a:t>BFS</a:t>
            </a:r>
            <a:r>
              <a:rPr lang="zh-CN" altLang="en-US" sz="2000">
                <a:solidFill>
                  <a:schemeClr val="tx1"/>
                </a:solidFill>
                <a:latin typeface="Times New Roman" panose="02020603050405020304" pitchFamily="18" charset="0"/>
              </a:rPr>
              <a:t>遍历</a:t>
            </a:r>
          </a:p>
          <a:p>
            <a:pPr marL="0" indent="0">
              <a:buNone/>
            </a:pPr>
            <a:r>
              <a:rPr lang="en-US" altLang="zh-CN" sz="2000">
                <a:solidFill>
                  <a:schemeClr val="tx1"/>
                </a:solidFill>
                <a:latin typeface="Times New Roman" panose="02020603050405020304" pitchFamily="18" charset="0"/>
              </a:rPr>
              <a:t>void BFS(graph *g,int v)</a:t>
            </a:r>
          </a:p>
          <a:p>
            <a:pPr marL="0" indent="0">
              <a:buNone/>
            </a:pPr>
            <a:r>
              <a:rPr lang="en-US" altLang="zh-CN" sz="2000">
                <a:solidFill>
                  <a:schemeClr val="tx1"/>
                </a:solidFill>
                <a:latin typeface="Times New Roman" panose="02020603050405020304" pitchFamily="18" charset="0"/>
              </a:rPr>
              <a:t>{ </a:t>
            </a:r>
          </a:p>
          <a:p>
            <a:pPr marL="0" indent="0">
              <a:buNone/>
            </a:pPr>
            <a:r>
              <a:rPr lang="en-US" altLang="zh-CN" sz="2000">
                <a:solidFill>
                  <a:schemeClr val="tx1"/>
                </a:solidFill>
                <a:latin typeface="Times New Roman" panose="02020603050405020304" pitchFamily="18" charset="0"/>
              </a:rPr>
              <a:t>int j,n;</a:t>
            </a:r>
          </a:p>
          <a:p>
            <a:pPr marL="0" indent="0">
              <a:buNone/>
            </a:pPr>
            <a:r>
              <a:rPr lang="en-US" altLang="zh-CN" sz="2000">
                <a:solidFill>
                  <a:schemeClr val="tx1"/>
                </a:solidFill>
                <a:latin typeface="Times New Roman" panose="02020603050405020304" pitchFamily="18" charset="0"/>
              </a:rPr>
              <a:t>  sequeue q;</a:t>
            </a:r>
          </a:p>
          <a:p>
            <a:pPr marL="0" indent="0">
              <a:buNone/>
            </a:pPr>
            <a:r>
              <a:rPr lang="en-US" altLang="zh-CN" sz="2000">
                <a:solidFill>
                  <a:schemeClr val="tx1"/>
                </a:solidFill>
                <a:latin typeface="Times New Roman" panose="02020603050405020304" pitchFamily="18" charset="0"/>
              </a:rPr>
              <a:t>  n=g-&gt;n;</a:t>
            </a:r>
          </a:p>
          <a:p>
            <a:pPr marL="0" indent="0">
              <a:buNone/>
            </a:pPr>
            <a:r>
              <a:rPr lang="en-US" altLang="zh-CN" sz="2000">
                <a:solidFill>
                  <a:schemeClr val="tx1"/>
                </a:solidFill>
                <a:latin typeface="Times New Roman" panose="02020603050405020304" pitchFamily="18" charset="0"/>
              </a:rPr>
              <a:t>  init_sequeue(&amp;q);</a:t>
            </a:r>
          </a:p>
          <a:p>
            <a:pPr marL="0" indent="0">
              <a:buNone/>
            </a:pPr>
            <a:r>
              <a:rPr lang="en-US" altLang="zh-CN" sz="2000">
                <a:solidFill>
                  <a:schemeClr val="tx1"/>
                </a:solidFill>
                <a:latin typeface="Times New Roman" panose="02020603050405020304" pitchFamily="18" charset="0"/>
              </a:rPr>
              <a:t>  printf(“</a:t>
            </a:r>
            <a:r>
              <a:rPr lang="zh-CN" altLang="zh-CN" sz="2000">
                <a:solidFill>
                  <a:schemeClr val="tx1"/>
                </a:solidFill>
                <a:latin typeface="Times New Roman" panose="02020603050405020304" pitchFamily="18" charset="0"/>
              </a:rPr>
              <a:t>访问出发点</a:t>
            </a:r>
            <a:r>
              <a:rPr lang="en-US" altLang="zh-CN" sz="2000">
                <a:solidFill>
                  <a:schemeClr val="tx1"/>
                </a:solidFill>
                <a:latin typeface="Times New Roman" panose="02020603050405020304" pitchFamily="18" charset="0"/>
              </a:rPr>
              <a:t>%d”,v);</a:t>
            </a:r>
          </a:p>
          <a:p>
            <a:pPr marL="0" indent="0">
              <a:buNone/>
            </a:pPr>
            <a:r>
              <a:rPr lang="en-US" altLang="zh-CN" sz="2000">
                <a:solidFill>
                  <a:schemeClr val="tx1"/>
                </a:solidFill>
                <a:latin typeface="Times New Roman" panose="02020603050405020304" pitchFamily="18" charset="0"/>
              </a:rPr>
              <a:t>  visited[v]=1;</a:t>
            </a:r>
          </a:p>
          <a:p>
            <a:pPr marL="0" indent="0">
              <a:buNone/>
            </a:pPr>
            <a:r>
              <a:rPr lang="en-US" altLang="zh-CN" sz="2000">
                <a:solidFill>
                  <a:schemeClr val="tx1"/>
                </a:solidFill>
                <a:latin typeface="Times New Roman" panose="02020603050405020304" pitchFamily="18" charset="0"/>
              </a:rPr>
              <a:t>  en_sequeue(&amp;q,v);</a:t>
            </a:r>
          </a:p>
          <a:p>
            <a:pPr marL="0" indent="0">
              <a:buNone/>
            </a:pPr>
            <a:r>
              <a:rPr lang="en-US" altLang="zh-CN" sz="2000">
                <a:solidFill>
                  <a:schemeClr val="tx1"/>
                </a:solidFill>
                <a:latin typeface="Times New Roman" panose="02020603050405020304" pitchFamily="18" charset="0"/>
              </a:rPr>
              <a:t>  while(!Empty_sequeue(&amp;q))</a:t>
            </a:r>
          </a:p>
          <a:p>
            <a:pPr marL="0" indent="0">
              <a:buNone/>
            </a:pPr>
            <a:r>
              <a:rPr lang="en-US" altLang="zh-CN" sz="2000">
                <a:solidFill>
                  <a:schemeClr val="tx1"/>
                </a:solidFill>
                <a:latin typeface="Times New Roman" panose="02020603050405020304" pitchFamily="18" charset="0"/>
              </a:rPr>
              <a:t>  {  del_sequeue(&amp;q,&amp;v);</a:t>
            </a:r>
          </a:p>
          <a:p>
            <a:pPr marL="0" indent="0">
              <a:buNone/>
            </a:pPr>
            <a:r>
              <a:rPr lang="en-US" altLang="zh-CN" sz="2000">
                <a:solidFill>
                  <a:schemeClr val="tx1"/>
                </a:solidFill>
                <a:latin typeface="Times New Roman" panose="02020603050405020304" pitchFamily="18" charset="0"/>
              </a:rPr>
              <a:t>  	  for(j=1;j&lt;=n;j++)</a:t>
            </a:r>
          </a:p>
          <a:p>
            <a:pPr marL="0" indent="0">
              <a:buNone/>
            </a:pPr>
            <a:r>
              <a:rPr lang="en-US" altLang="zh-CN" sz="2000">
                <a:solidFill>
                  <a:schemeClr val="tx1"/>
                </a:solidFill>
                <a:latin typeface="Times New Roman" panose="02020603050405020304" pitchFamily="18" charset="0"/>
              </a:rPr>
              <a:t>		if(g-&gt;adges[v][j]==1 &amp;&amp;visited[j])</a:t>
            </a:r>
          </a:p>
          <a:p>
            <a:pPr marL="0" indent="0">
              <a:buNone/>
            </a:pPr>
            <a:r>
              <a:rPr lang="en-US" altLang="zh-CN" sz="2000">
                <a:solidFill>
                  <a:schemeClr val="tx1"/>
                </a:solidFill>
                <a:latin typeface="Times New Roman" panose="02020603050405020304" pitchFamily="18" charset="0"/>
              </a:rPr>
              <a:t>		{	printf(“</a:t>
            </a:r>
            <a:r>
              <a:rPr lang="zh-CN" altLang="zh-CN" sz="2000">
                <a:solidFill>
                  <a:schemeClr val="tx1"/>
                </a:solidFill>
                <a:latin typeface="Times New Roman" panose="02020603050405020304" pitchFamily="18" charset="0"/>
              </a:rPr>
              <a:t>访问顶点</a:t>
            </a:r>
            <a:r>
              <a:rPr lang="en-US" altLang="zh-CN" sz="2000">
                <a:solidFill>
                  <a:schemeClr val="tx1"/>
                </a:solidFill>
                <a:latin typeface="Times New Roman" panose="02020603050405020304" pitchFamily="18" charset="0"/>
              </a:rPr>
              <a:t>%d”,j);visited[j]=1;</a:t>
            </a:r>
          </a:p>
          <a:p>
            <a:pPr marL="0" indent="0">
              <a:buNone/>
            </a:pPr>
            <a:r>
              <a:rPr lang="en-US" altLang="zh-CN" sz="2000">
                <a:solidFill>
                  <a:schemeClr val="tx1"/>
                </a:solidFill>
                <a:latin typeface="Times New Roman" panose="02020603050405020304" pitchFamily="18" charset="0"/>
              </a:rPr>
              <a:t>			en_sequeue(&amp;q,j);		}</a:t>
            </a:r>
          </a:p>
          <a:p>
            <a:pPr marL="0" indent="0">
              <a:buNone/>
            </a:pPr>
            <a:r>
              <a:rPr lang="en-US" altLang="zh-CN" sz="2000">
                <a:solidFill>
                  <a:schemeClr val="tx1"/>
                </a:solidFill>
                <a:latin typeface="Times New Roman" panose="02020603050405020304" pitchFamily="18" charset="0"/>
              </a:rPr>
              <a:t> }}</a:t>
            </a:r>
          </a:p>
          <a:p>
            <a:pPr marL="0" indent="0">
              <a:buNone/>
            </a:pPr>
            <a:endParaRPr lang="en-US" altLang="zh-CN" sz="2000">
              <a:solidFill>
                <a:schemeClr val="tx1"/>
              </a:solidFill>
              <a:latin typeface="Times New Roman" panose="02020603050405020304" pitchFamily="18" charset="0"/>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82040" y="337820"/>
            <a:ext cx="7346950" cy="5027930"/>
          </a:xfrm>
        </p:spPr>
        <p:txBody>
          <a:bodyPr/>
          <a:lstStyle/>
          <a:p>
            <a:pPr marL="0" indent="0">
              <a:buNone/>
            </a:pPr>
            <a:r>
              <a:rPr lang="en-US" altLang="zh-CN" sz="2000">
                <a:solidFill>
                  <a:schemeClr val="tx1"/>
                </a:solidFill>
                <a:latin typeface="Times New Roman" panose="02020603050405020304" pitchFamily="18" charset="0"/>
              </a:rPr>
              <a:t>//</a:t>
            </a:r>
            <a:r>
              <a:rPr lang="zh-CN" altLang="zh-CN" sz="2000">
                <a:solidFill>
                  <a:schemeClr val="tx1"/>
                </a:solidFill>
                <a:latin typeface="Times New Roman" panose="02020603050405020304" pitchFamily="18" charset="0"/>
              </a:rPr>
              <a:t>采用邻接表存储结构，</a:t>
            </a:r>
            <a:r>
              <a:rPr lang="en-US" altLang="zh-CN" sz="2000">
                <a:solidFill>
                  <a:schemeClr val="tx1"/>
                </a:solidFill>
                <a:latin typeface="Times New Roman" panose="02020603050405020304" pitchFamily="18" charset="0"/>
              </a:rPr>
              <a:t>BFS</a:t>
            </a:r>
            <a:r>
              <a:rPr lang="zh-CN" altLang="en-US" sz="2000">
                <a:solidFill>
                  <a:schemeClr val="tx1"/>
                </a:solidFill>
                <a:latin typeface="Times New Roman" panose="02020603050405020304" pitchFamily="18" charset="0"/>
              </a:rPr>
              <a:t>遍历</a:t>
            </a:r>
          </a:p>
          <a:p>
            <a:pPr marL="0" indent="0">
              <a:buNone/>
            </a:pPr>
            <a:r>
              <a:rPr lang="en-US" altLang="zh-CN" sz="2000">
                <a:solidFill>
                  <a:schemeClr val="tx1"/>
                </a:solidFill>
                <a:latin typeface="Times New Roman" panose="02020603050405020304" pitchFamily="18" charset="0"/>
              </a:rPr>
              <a:t>void BFS(graph *g,int v)</a:t>
            </a:r>
          </a:p>
          <a:p>
            <a:pPr marL="0" indent="0">
              <a:buNone/>
            </a:pPr>
            <a:r>
              <a:rPr lang="en-US" altLang="zh-CN" sz="2000">
                <a:solidFill>
                  <a:schemeClr val="tx1"/>
                </a:solidFill>
                <a:latin typeface="Times New Roman" panose="02020603050405020304" pitchFamily="18" charset="0"/>
              </a:rPr>
              <a:t>{ </a:t>
            </a:r>
          </a:p>
          <a:p>
            <a:pPr marL="0" indent="0">
              <a:buNone/>
            </a:pPr>
            <a:r>
              <a:rPr lang="en-US" altLang="zh-CN" sz="2000">
                <a:solidFill>
                  <a:schemeClr val="tx1"/>
                </a:solidFill>
                <a:latin typeface="Times New Roman" panose="02020603050405020304" pitchFamily="18" charset="0"/>
              </a:rPr>
              <a:t>  sequeue q;  pointer p;</a:t>
            </a:r>
          </a:p>
          <a:p>
            <a:pPr marL="0" indent="0">
              <a:buNone/>
            </a:pPr>
            <a:r>
              <a:rPr lang="en-US" altLang="zh-CN" sz="2000">
                <a:solidFill>
                  <a:schemeClr val="tx1"/>
                </a:solidFill>
                <a:latin typeface="Times New Roman" panose="02020603050405020304" pitchFamily="18" charset="0"/>
              </a:rPr>
              <a:t>   init_sequeue(&amp;q);</a:t>
            </a:r>
          </a:p>
          <a:p>
            <a:pPr marL="0" indent="0">
              <a:buNone/>
            </a:pPr>
            <a:r>
              <a:rPr lang="en-US" altLang="zh-CN" sz="2000">
                <a:solidFill>
                  <a:schemeClr val="tx1"/>
                </a:solidFill>
                <a:latin typeface="Times New Roman" panose="02020603050405020304" pitchFamily="18" charset="0"/>
              </a:rPr>
              <a:t>  printf(“</a:t>
            </a:r>
            <a:r>
              <a:rPr lang="zh-CN" altLang="zh-CN" sz="2000">
                <a:solidFill>
                  <a:schemeClr val="tx1"/>
                </a:solidFill>
                <a:latin typeface="Times New Roman" panose="02020603050405020304" pitchFamily="18" charset="0"/>
              </a:rPr>
              <a:t>访问出发点</a:t>
            </a:r>
            <a:r>
              <a:rPr lang="en-US" altLang="zh-CN" sz="2000">
                <a:solidFill>
                  <a:schemeClr val="tx1"/>
                </a:solidFill>
                <a:latin typeface="Times New Roman" panose="02020603050405020304" pitchFamily="18" charset="0"/>
              </a:rPr>
              <a:t>%d”,v);</a:t>
            </a:r>
          </a:p>
          <a:p>
            <a:pPr marL="0" indent="0">
              <a:buNone/>
            </a:pPr>
            <a:r>
              <a:rPr lang="en-US" altLang="zh-CN" sz="2000">
                <a:solidFill>
                  <a:schemeClr val="tx1"/>
                </a:solidFill>
                <a:latin typeface="Times New Roman" panose="02020603050405020304" pitchFamily="18" charset="0"/>
              </a:rPr>
              <a:t>  visited[v]=1;</a:t>
            </a:r>
          </a:p>
          <a:p>
            <a:pPr marL="0" indent="0">
              <a:buNone/>
            </a:pPr>
            <a:r>
              <a:rPr lang="en-US" altLang="zh-CN" sz="2000">
                <a:solidFill>
                  <a:schemeClr val="tx1"/>
                </a:solidFill>
                <a:latin typeface="Times New Roman" panose="02020603050405020304" pitchFamily="18" charset="0"/>
              </a:rPr>
              <a:t>  en_sequeue(&amp;q,v);</a:t>
            </a:r>
          </a:p>
          <a:p>
            <a:pPr marL="0" indent="0">
              <a:buNone/>
            </a:pPr>
            <a:r>
              <a:rPr lang="en-US" altLang="zh-CN" sz="2000">
                <a:solidFill>
                  <a:schemeClr val="tx1"/>
                </a:solidFill>
                <a:latin typeface="Times New Roman" panose="02020603050405020304" pitchFamily="18" charset="0"/>
              </a:rPr>
              <a:t>  while(!Empty_sequeue(&amp;q))</a:t>
            </a:r>
          </a:p>
          <a:p>
            <a:pPr marL="0" indent="0">
              <a:buNone/>
            </a:pPr>
            <a:r>
              <a:rPr lang="en-US" altLang="zh-CN" sz="2000">
                <a:solidFill>
                  <a:schemeClr val="tx1"/>
                </a:solidFill>
                <a:latin typeface="Times New Roman" panose="02020603050405020304" pitchFamily="18" charset="0"/>
              </a:rPr>
              <a:t>  {  del_sequeue(&amp;q,&amp;v);</a:t>
            </a:r>
          </a:p>
          <a:p>
            <a:pPr marL="0" indent="0">
              <a:buNone/>
            </a:pPr>
            <a:r>
              <a:rPr lang="en-US" altLang="zh-CN" sz="2000">
                <a:solidFill>
                  <a:schemeClr val="tx1"/>
                </a:solidFill>
                <a:latin typeface="Times New Roman" panose="02020603050405020304" pitchFamily="18" charset="0"/>
              </a:rPr>
              <a:t>  	  p=g-&gt;adlist[v].first;</a:t>
            </a:r>
          </a:p>
          <a:p>
            <a:pPr marL="0" indent="0">
              <a:buNone/>
            </a:pPr>
            <a:r>
              <a:rPr lang="en-US" altLang="zh-CN" sz="2000">
                <a:solidFill>
                  <a:schemeClr val="tx1"/>
                </a:solidFill>
                <a:latin typeface="Times New Roman" panose="02020603050405020304" pitchFamily="18" charset="0"/>
              </a:rPr>
              <a:t>	while(p!=NULL)</a:t>
            </a:r>
          </a:p>
          <a:p>
            <a:pPr marL="0" indent="0">
              <a:buNone/>
            </a:pPr>
            <a:r>
              <a:rPr lang="en-US" altLang="zh-CN" sz="2000">
                <a:solidFill>
                  <a:schemeClr val="tx1"/>
                </a:solidFill>
                <a:latin typeface="Times New Roman" panose="02020603050405020304" pitchFamily="18" charset="0"/>
              </a:rPr>
              <a:t>	{	if(!visited[p-&gt;vertex])</a:t>
            </a:r>
          </a:p>
          <a:p>
            <a:pPr marL="0" indent="0">
              <a:buNone/>
            </a:pPr>
            <a:r>
              <a:rPr lang="en-US" altLang="zh-CN" sz="2000">
                <a:solidFill>
                  <a:schemeClr val="tx1"/>
                </a:solidFill>
                <a:latin typeface="Times New Roman" panose="02020603050405020304" pitchFamily="18" charset="0"/>
              </a:rPr>
              <a:t>		{	printf(“</a:t>
            </a:r>
            <a:r>
              <a:rPr lang="zh-CN" altLang="zh-CN" sz="2000">
                <a:solidFill>
                  <a:schemeClr val="tx1"/>
                </a:solidFill>
                <a:latin typeface="Times New Roman" panose="02020603050405020304" pitchFamily="18" charset="0"/>
              </a:rPr>
              <a:t>访问顶点</a:t>
            </a:r>
            <a:r>
              <a:rPr lang="en-US" altLang="zh-CN" sz="2000">
                <a:solidFill>
                  <a:schemeClr val="tx1"/>
                </a:solidFill>
                <a:latin typeface="Times New Roman" panose="02020603050405020304" pitchFamily="18" charset="0"/>
              </a:rPr>
              <a:t>%d”,p-&gt;vertex);</a:t>
            </a:r>
          </a:p>
          <a:p>
            <a:pPr marL="0" indent="0">
              <a:buNone/>
            </a:pPr>
            <a:r>
              <a:rPr lang="en-US" altLang="zh-CN" sz="2000">
                <a:solidFill>
                  <a:schemeClr val="tx1"/>
                </a:solidFill>
                <a:latin typeface="Times New Roman" panose="02020603050405020304" pitchFamily="18" charset="0"/>
              </a:rPr>
              <a:t>			visited[p-&gt;vrtex]=1;</a:t>
            </a:r>
          </a:p>
          <a:p>
            <a:pPr marL="0" indent="0">
              <a:buNone/>
            </a:pPr>
            <a:r>
              <a:rPr lang="en-US" altLang="zh-CN" sz="2000">
                <a:solidFill>
                  <a:schemeClr val="tx1"/>
                </a:solidFill>
                <a:latin typeface="Times New Roman" panose="02020603050405020304" pitchFamily="18" charset="0"/>
              </a:rPr>
              <a:t>			en_sequeue(&amp;q,p-&gt;vertex);   }			p=p-&gt;next;	}</a:t>
            </a:r>
          </a:p>
          <a:p>
            <a:pPr marL="0" indent="0">
              <a:buNone/>
            </a:pPr>
            <a:r>
              <a:rPr lang="en-US" altLang="zh-CN" sz="2000">
                <a:solidFill>
                  <a:schemeClr val="tx1"/>
                </a:solidFill>
                <a:latin typeface="Times New Roman" panose="02020603050405020304" pitchFamily="18" charset="0"/>
              </a:rPr>
              <a:t> }}</a:t>
            </a:r>
          </a:p>
          <a:p>
            <a:pPr marL="0" indent="0">
              <a:buNone/>
            </a:pPr>
            <a:endParaRPr lang="en-US" altLang="zh-CN" sz="2000">
              <a:solidFill>
                <a:schemeClr val="tx1"/>
              </a:solidFill>
              <a:latin typeface="Times New Roman" panose="02020603050405020304" pitchFamily="18" charset="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56</a:t>
            </a:fld>
            <a:endParaRPr lang="en-US" altLang="ko-KR" sz="2000" b="0" dirty="0">
              <a:solidFill>
                <a:schemeClr val="accent2"/>
              </a:solidFill>
            </a:endParaRPr>
          </a:p>
        </p:txBody>
      </p:sp>
      <p:sp>
        <p:nvSpPr>
          <p:cNvPr id="5734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7.3.3 </a:t>
            </a:r>
            <a:r>
              <a:rPr lang="zh-CN" altLang="en-US" sz="3600" dirty="0">
                <a:solidFill>
                  <a:srgbClr val="000099"/>
                </a:solidFill>
                <a:latin typeface="黑体" panose="02010609060101010101" pitchFamily="49" charset="-122"/>
                <a:ea typeface="黑体" panose="02010609060101010101" pitchFamily="49" charset="-122"/>
              </a:rPr>
              <a:t>图的遍历</a:t>
            </a:r>
          </a:p>
        </p:txBody>
      </p:sp>
      <p:sp>
        <p:nvSpPr>
          <p:cNvPr id="57348" name="Rectangle 27"/>
          <p:cNvSpPr>
            <a:spLocks noGrp="1"/>
          </p:cNvSpPr>
          <p:nvPr>
            <p:ph idx="1"/>
          </p:nvPr>
        </p:nvSpPr>
        <p:spPr>
          <a:xfrm>
            <a:off x="323850" y="1919288"/>
            <a:ext cx="8637588" cy="4822825"/>
          </a:xfrm>
          <a:noFill/>
          <a:ln w="28575">
            <a:solidFill>
              <a:srgbClr val="99CCFF"/>
            </a:solidFill>
            <a:miter/>
          </a:ln>
        </p:spPr>
        <p:txBody>
          <a:bodyPr lIns="92075" tIns="46038" rIns="92075" bIns="46038"/>
          <a:lstStyle/>
          <a:p>
            <a:pPr eaLnBrk="1" hangingPunct="1">
              <a:buClr>
                <a:schemeClr val="folHlink"/>
              </a:buClr>
              <a:buFont typeface="Wingdings" panose="05000000000000000000" pitchFamily="2" charset="2"/>
              <a:buChar char="Ø"/>
            </a:pPr>
            <a:r>
              <a:rPr lang="zh-CN" altLang="en-US" b="1" dirty="0">
                <a:solidFill>
                  <a:schemeClr val="tx1"/>
                </a:solidFill>
                <a:ea typeface="宋体" panose="02010600030101010101" pitchFamily="2" charset="-122"/>
              </a:rPr>
              <a:t>对于连通图，无论是深度优先遍历还是广度优先遍历，只需要调用一次遍历过程，从任一指定的顶点出发，就可以访问到图中的每一个顶点。对于非连通图，则需要多次调用遍历过程，第一次从一个新的顶点出发进行遍历所得到的顶点序列正是一个连通分量的所有顶点。因此可以利用图的深度优先遍历或广度优先遍历算法来判断一个图是否是连通图，如果在遍历过程中多次调用遍历算法，则说明此图是不连通的。</a:t>
            </a:r>
          </a:p>
          <a:p>
            <a:pPr eaLnBrk="1" hangingPunct="1">
              <a:buClr>
                <a:schemeClr val="folHlink"/>
              </a:buClr>
              <a:buFont typeface="Wingdings" panose="05000000000000000000" pitchFamily="2" charset="2"/>
              <a:buChar char="Ø"/>
            </a:pPr>
            <a:endParaRPr lang="zh-CN" altLang="en-US" b="1" dirty="0">
              <a:solidFill>
                <a:schemeClr val="tx1"/>
              </a:solidFill>
              <a:ea typeface="宋体" panose="02010600030101010101" pitchFamily="2" charset="-122"/>
            </a:endParaRPr>
          </a:p>
          <a:p>
            <a:pPr eaLnBrk="1" hangingPunct="1">
              <a:buClr>
                <a:schemeClr val="folHlink"/>
              </a:buClr>
              <a:buFont typeface="Wingdings" panose="05000000000000000000" pitchFamily="2" charset="2"/>
              <a:buChar char="Ø"/>
            </a:pPr>
            <a:r>
              <a:rPr lang="zh-CN" altLang="en-US" b="1" dirty="0">
                <a:solidFill>
                  <a:schemeClr val="tx1"/>
                </a:solidFill>
                <a:ea typeface="宋体" panose="02010600030101010101" pitchFamily="2" charset="-122"/>
              </a:rPr>
              <a:t>需要说明的是，不论采用深度优先还是广度优先对图进行遍历，如果选定的出发顶点不同，或者所建立的存储结构不一样，则遍历结果可能不同。</a:t>
            </a: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57</a:t>
            </a:fld>
            <a:endParaRPr lang="en-US" altLang="ko-KR" sz="2000" b="0" dirty="0">
              <a:solidFill>
                <a:schemeClr val="accent2"/>
              </a:solidFill>
            </a:endParaRPr>
          </a:p>
        </p:txBody>
      </p:sp>
      <p:sp>
        <p:nvSpPr>
          <p:cNvPr id="5837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7.4 </a:t>
            </a:r>
            <a:r>
              <a:rPr lang="zh-CN" altLang="zh-CN" sz="3600" dirty="0">
                <a:solidFill>
                  <a:srgbClr val="000099"/>
                </a:solidFill>
                <a:latin typeface="黑体" panose="02010609060101010101" pitchFamily="49" charset="-122"/>
                <a:ea typeface="黑体" panose="02010609060101010101" pitchFamily="49" charset="-122"/>
              </a:rPr>
              <a:t>生成树与</a:t>
            </a:r>
            <a:r>
              <a:rPr lang="zh-CN" altLang="en-US" sz="3600" dirty="0">
                <a:solidFill>
                  <a:srgbClr val="000099"/>
                </a:solidFill>
                <a:latin typeface="黑体" panose="02010609060101010101" pitchFamily="49" charset="-122"/>
                <a:ea typeface="黑体" panose="02010609060101010101" pitchFamily="49" charset="-122"/>
              </a:rPr>
              <a:t>最小生成树</a:t>
            </a:r>
          </a:p>
        </p:txBody>
      </p:sp>
      <p:sp>
        <p:nvSpPr>
          <p:cNvPr id="58372" name="Rectangle 8"/>
          <p:cNvSpPr/>
          <p:nvPr/>
        </p:nvSpPr>
        <p:spPr>
          <a:xfrm>
            <a:off x="755650" y="4403725"/>
            <a:ext cx="8229600" cy="1041400"/>
          </a:xfrm>
          <a:prstGeom prst="rect">
            <a:avLst/>
          </a:prstGeom>
          <a:noFill/>
          <a:ln w="9525">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a:t>
            </a:r>
            <a:r>
              <a:rPr lang="zh-CN" altLang="zh-CN" dirty="0">
                <a:latin typeface="宋体" panose="02010600030101010101" pitchFamily="2" charset="-122"/>
                <a:ea typeface="宋体" panose="02010600030101010101" pitchFamily="2" charset="-122"/>
              </a:rPr>
              <a:t>希望找到一棵生成树，它的每条边上的权值之和（即建立该通信网所需花费的总代价）最小———最小代价生成树</a:t>
            </a:r>
            <a:endParaRPr lang="zh-CN" altLang="en-US" dirty="0">
              <a:latin typeface="宋体" panose="02010600030101010101" pitchFamily="2" charset="-122"/>
              <a:ea typeface="宋体" panose="02010600030101010101" pitchFamily="2" charset="-122"/>
            </a:endParaRPr>
          </a:p>
        </p:txBody>
      </p:sp>
      <p:grpSp>
        <p:nvGrpSpPr>
          <p:cNvPr id="58373" name="Group 9"/>
          <p:cNvGrpSpPr/>
          <p:nvPr/>
        </p:nvGrpSpPr>
        <p:grpSpPr>
          <a:xfrm>
            <a:off x="5784850" y="1951038"/>
            <a:ext cx="2819400" cy="2125662"/>
            <a:chOff x="3981" y="483"/>
            <a:chExt cx="1776" cy="1339"/>
          </a:xfrm>
        </p:grpSpPr>
        <p:grpSp>
          <p:nvGrpSpPr>
            <p:cNvPr id="58378" name="Group 10"/>
            <p:cNvGrpSpPr/>
            <p:nvPr/>
          </p:nvGrpSpPr>
          <p:grpSpPr>
            <a:xfrm>
              <a:off x="3981" y="574"/>
              <a:ext cx="1670" cy="1132"/>
              <a:chOff x="1351" y="2855"/>
              <a:chExt cx="1670" cy="1132"/>
            </a:xfrm>
          </p:grpSpPr>
          <p:sp>
            <p:nvSpPr>
              <p:cNvPr id="58389" name="Oval 11"/>
              <p:cNvSpPr/>
              <p:nvPr/>
            </p:nvSpPr>
            <p:spPr>
              <a:xfrm>
                <a:off x="1689" y="2855"/>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a:t>
                </a:r>
              </a:p>
            </p:txBody>
          </p:sp>
          <p:sp>
            <p:nvSpPr>
              <p:cNvPr id="58390" name="Oval 12"/>
              <p:cNvSpPr/>
              <p:nvPr/>
            </p:nvSpPr>
            <p:spPr>
              <a:xfrm>
                <a:off x="2419" y="3329"/>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6</a:t>
                </a:r>
              </a:p>
            </p:txBody>
          </p:sp>
          <p:sp>
            <p:nvSpPr>
              <p:cNvPr id="58391" name="Oval 13"/>
              <p:cNvSpPr/>
              <p:nvPr/>
            </p:nvSpPr>
            <p:spPr>
              <a:xfrm>
                <a:off x="1936" y="3358"/>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5</a:t>
                </a:r>
              </a:p>
            </p:txBody>
          </p:sp>
          <p:sp>
            <p:nvSpPr>
              <p:cNvPr id="58392" name="Oval 14"/>
              <p:cNvSpPr/>
              <p:nvPr/>
            </p:nvSpPr>
            <p:spPr>
              <a:xfrm>
                <a:off x="2799" y="3776"/>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4</a:t>
                </a:r>
              </a:p>
            </p:txBody>
          </p:sp>
          <p:sp>
            <p:nvSpPr>
              <p:cNvPr id="58393" name="Oval 15"/>
              <p:cNvSpPr/>
              <p:nvPr/>
            </p:nvSpPr>
            <p:spPr>
              <a:xfrm>
                <a:off x="1351" y="3761"/>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3</a:t>
                </a:r>
              </a:p>
            </p:txBody>
          </p:sp>
          <p:sp>
            <p:nvSpPr>
              <p:cNvPr id="58394" name="Oval 16"/>
              <p:cNvSpPr/>
              <p:nvPr/>
            </p:nvSpPr>
            <p:spPr>
              <a:xfrm>
                <a:off x="2791" y="2855"/>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2</a:t>
                </a:r>
              </a:p>
            </p:txBody>
          </p:sp>
          <p:sp>
            <p:nvSpPr>
              <p:cNvPr id="58395" name="Line 17"/>
              <p:cNvSpPr/>
              <p:nvPr/>
            </p:nvSpPr>
            <p:spPr>
              <a:xfrm>
                <a:off x="1900" y="2966"/>
                <a:ext cx="900" cy="0"/>
              </a:xfrm>
              <a:prstGeom prst="line">
                <a:avLst/>
              </a:prstGeom>
              <a:ln w="28575" cap="flat" cmpd="sng">
                <a:solidFill>
                  <a:srgbClr val="00FFFF"/>
                </a:solidFill>
                <a:prstDash val="solid"/>
                <a:headEnd type="none" w="med" len="med"/>
                <a:tailEnd type="none" w="med" len="med"/>
              </a:ln>
            </p:spPr>
          </p:sp>
          <p:sp>
            <p:nvSpPr>
              <p:cNvPr id="58396" name="Line 18"/>
              <p:cNvSpPr/>
              <p:nvPr/>
            </p:nvSpPr>
            <p:spPr>
              <a:xfrm flipH="1">
                <a:off x="1500" y="3066"/>
                <a:ext cx="267" cy="700"/>
              </a:xfrm>
              <a:prstGeom prst="line">
                <a:avLst/>
              </a:prstGeom>
              <a:ln w="28575" cap="flat" cmpd="sng">
                <a:solidFill>
                  <a:srgbClr val="00FFFF"/>
                </a:solidFill>
                <a:prstDash val="solid"/>
                <a:headEnd type="none" w="med" len="med"/>
                <a:tailEnd type="none" w="med" len="med"/>
              </a:ln>
            </p:spPr>
          </p:sp>
          <p:sp>
            <p:nvSpPr>
              <p:cNvPr id="58397" name="Line 19"/>
              <p:cNvSpPr/>
              <p:nvPr/>
            </p:nvSpPr>
            <p:spPr>
              <a:xfrm>
                <a:off x="1856" y="3055"/>
                <a:ext cx="144" cy="322"/>
              </a:xfrm>
              <a:prstGeom prst="line">
                <a:avLst/>
              </a:prstGeom>
              <a:ln w="28575" cap="flat" cmpd="sng">
                <a:solidFill>
                  <a:srgbClr val="00FFFF"/>
                </a:solidFill>
                <a:prstDash val="solid"/>
                <a:headEnd type="none" w="med" len="med"/>
                <a:tailEnd type="none" w="med" len="med"/>
              </a:ln>
            </p:spPr>
          </p:sp>
          <p:sp>
            <p:nvSpPr>
              <p:cNvPr id="58398" name="Line 20"/>
              <p:cNvSpPr/>
              <p:nvPr/>
            </p:nvSpPr>
            <p:spPr>
              <a:xfrm>
                <a:off x="1578" y="3900"/>
                <a:ext cx="1233" cy="0"/>
              </a:xfrm>
              <a:prstGeom prst="line">
                <a:avLst/>
              </a:prstGeom>
              <a:ln w="28575" cap="flat" cmpd="sng">
                <a:solidFill>
                  <a:srgbClr val="00FFFF"/>
                </a:solidFill>
                <a:prstDash val="solid"/>
                <a:headEnd type="none" w="med" len="med"/>
                <a:tailEnd type="none" w="med" len="med"/>
              </a:ln>
            </p:spPr>
          </p:sp>
          <p:sp>
            <p:nvSpPr>
              <p:cNvPr id="58399" name="Line 21"/>
              <p:cNvSpPr/>
              <p:nvPr/>
            </p:nvSpPr>
            <p:spPr>
              <a:xfrm flipH="1">
                <a:off x="1578" y="3577"/>
                <a:ext cx="433" cy="278"/>
              </a:xfrm>
              <a:prstGeom prst="line">
                <a:avLst/>
              </a:prstGeom>
              <a:ln w="28575" cap="flat" cmpd="sng">
                <a:solidFill>
                  <a:srgbClr val="00FFFF"/>
                </a:solidFill>
                <a:prstDash val="solid"/>
                <a:headEnd type="none" w="med" len="med"/>
                <a:tailEnd type="none" w="med" len="med"/>
              </a:ln>
            </p:spPr>
          </p:sp>
          <p:sp>
            <p:nvSpPr>
              <p:cNvPr id="58400" name="Line 22"/>
              <p:cNvSpPr/>
              <p:nvPr/>
            </p:nvSpPr>
            <p:spPr>
              <a:xfrm>
                <a:off x="1889" y="3033"/>
                <a:ext cx="578" cy="344"/>
              </a:xfrm>
              <a:prstGeom prst="line">
                <a:avLst/>
              </a:prstGeom>
              <a:ln w="28575" cap="flat" cmpd="sng">
                <a:solidFill>
                  <a:srgbClr val="00FFFF"/>
                </a:solidFill>
                <a:prstDash val="solid"/>
                <a:headEnd type="none" w="med" len="med"/>
                <a:tailEnd type="none" w="med" len="med"/>
              </a:ln>
            </p:spPr>
          </p:sp>
          <p:sp>
            <p:nvSpPr>
              <p:cNvPr id="58401" name="Line 23"/>
              <p:cNvSpPr/>
              <p:nvPr/>
            </p:nvSpPr>
            <p:spPr>
              <a:xfrm flipH="1">
                <a:off x="2900" y="3078"/>
                <a:ext cx="0" cy="688"/>
              </a:xfrm>
              <a:prstGeom prst="line">
                <a:avLst/>
              </a:prstGeom>
              <a:ln w="28575" cap="flat" cmpd="sng">
                <a:solidFill>
                  <a:srgbClr val="00FFFF"/>
                </a:solidFill>
                <a:prstDash val="solid"/>
                <a:headEnd type="none" w="med" len="med"/>
                <a:tailEnd type="none" w="med" len="med"/>
              </a:ln>
            </p:spPr>
          </p:sp>
          <p:sp>
            <p:nvSpPr>
              <p:cNvPr id="58402" name="Line 24"/>
              <p:cNvSpPr/>
              <p:nvPr/>
            </p:nvSpPr>
            <p:spPr>
              <a:xfrm flipH="1">
                <a:off x="2611" y="3055"/>
                <a:ext cx="234" cy="334"/>
              </a:xfrm>
              <a:prstGeom prst="line">
                <a:avLst/>
              </a:prstGeom>
              <a:ln w="28575" cap="flat" cmpd="sng">
                <a:solidFill>
                  <a:srgbClr val="00FFFF"/>
                </a:solidFill>
                <a:prstDash val="solid"/>
                <a:headEnd type="none" w="med" len="med"/>
                <a:tailEnd type="none" w="med" len="med"/>
              </a:ln>
            </p:spPr>
          </p:sp>
          <p:sp>
            <p:nvSpPr>
              <p:cNvPr id="58403" name="Line 25"/>
              <p:cNvSpPr/>
              <p:nvPr/>
            </p:nvSpPr>
            <p:spPr>
              <a:xfrm>
                <a:off x="2600" y="3522"/>
                <a:ext cx="223" cy="333"/>
              </a:xfrm>
              <a:prstGeom prst="line">
                <a:avLst/>
              </a:prstGeom>
              <a:ln w="28575" cap="flat" cmpd="sng">
                <a:solidFill>
                  <a:srgbClr val="00FFFF"/>
                </a:solidFill>
                <a:prstDash val="solid"/>
                <a:headEnd type="none" w="med" len="med"/>
                <a:tailEnd type="none" w="med" len="med"/>
              </a:ln>
            </p:spPr>
          </p:sp>
          <p:sp>
            <p:nvSpPr>
              <p:cNvPr id="58404" name="Line 26"/>
              <p:cNvSpPr/>
              <p:nvPr/>
            </p:nvSpPr>
            <p:spPr>
              <a:xfrm>
                <a:off x="2078" y="3555"/>
                <a:ext cx="722" cy="300"/>
              </a:xfrm>
              <a:prstGeom prst="line">
                <a:avLst/>
              </a:prstGeom>
              <a:ln w="28575" cap="flat" cmpd="sng">
                <a:solidFill>
                  <a:srgbClr val="00FFFF"/>
                </a:solidFill>
                <a:prstDash val="solid"/>
                <a:headEnd type="none" w="med" len="med"/>
                <a:tailEnd type="none" w="med" len="med"/>
              </a:ln>
            </p:spPr>
          </p:sp>
        </p:grpSp>
        <p:sp>
          <p:nvSpPr>
            <p:cNvPr id="58379" name="Text Box 27"/>
            <p:cNvSpPr txBox="1"/>
            <p:nvPr/>
          </p:nvSpPr>
          <p:spPr>
            <a:xfrm>
              <a:off x="4866" y="483"/>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7</a:t>
              </a:r>
            </a:p>
          </p:txBody>
        </p:sp>
        <p:sp>
          <p:nvSpPr>
            <p:cNvPr id="58380" name="Text Box 28"/>
            <p:cNvSpPr txBox="1"/>
            <p:nvPr/>
          </p:nvSpPr>
          <p:spPr>
            <a:xfrm>
              <a:off x="4037" y="938"/>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13</a:t>
              </a:r>
            </a:p>
          </p:txBody>
        </p:sp>
        <p:sp>
          <p:nvSpPr>
            <p:cNvPr id="58381" name="Text Box 29"/>
            <p:cNvSpPr txBox="1"/>
            <p:nvPr/>
          </p:nvSpPr>
          <p:spPr>
            <a:xfrm>
              <a:off x="4214" y="1271"/>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17</a:t>
              </a:r>
            </a:p>
          </p:txBody>
        </p:sp>
        <p:sp>
          <p:nvSpPr>
            <p:cNvPr id="58382" name="Text Box 30"/>
            <p:cNvSpPr txBox="1"/>
            <p:nvPr/>
          </p:nvSpPr>
          <p:spPr>
            <a:xfrm>
              <a:off x="4421" y="893"/>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9</a:t>
              </a:r>
            </a:p>
          </p:txBody>
        </p:sp>
        <p:sp>
          <p:nvSpPr>
            <p:cNvPr id="58383" name="Text Box 31"/>
            <p:cNvSpPr txBox="1"/>
            <p:nvPr/>
          </p:nvSpPr>
          <p:spPr>
            <a:xfrm>
              <a:off x="4670" y="1572"/>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18</a:t>
              </a:r>
            </a:p>
          </p:txBody>
        </p:sp>
        <p:sp>
          <p:nvSpPr>
            <p:cNvPr id="58384" name="Text Box 32"/>
            <p:cNvSpPr txBox="1"/>
            <p:nvPr/>
          </p:nvSpPr>
          <p:spPr>
            <a:xfrm>
              <a:off x="4759" y="1316"/>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12</a:t>
              </a:r>
            </a:p>
          </p:txBody>
        </p:sp>
        <p:sp>
          <p:nvSpPr>
            <p:cNvPr id="58385" name="Text Box 33"/>
            <p:cNvSpPr txBox="1"/>
            <p:nvPr/>
          </p:nvSpPr>
          <p:spPr>
            <a:xfrm>
              <a:off x="4755" y="772"/>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7</a:t>
              </a:r>
            </a:p>
          </p:txBody>
        </p:sp>
        <p:sp>
          <p:nvSpPr>
            <p:cNvPr id="58386" name="Text Box 34"/>
            <p:cNvSpPr txBox="1"/>
            <p:nvPr/>
          </p:nvSpPr>
          <p:spPr>
            <a:xfrm>
              <a:off x="5188" y="816"/>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5</a:t>
              </a:r>
            </a:p>
          </p:txBody>
        </p:sp>
        <p:sp>
          <p:nvSpPr>
            <p:cNvPr id="58387" name="Text Box 35"/>
            <p:cNvSpPr txBox="1"/>
            <p:nvPr/>
          </p:nvSpPr>
          <p:spPr>
            <a:xfrm>
              <a:off x="5481" y="1016"/>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24</a:t>
              </a:r>
            </a:p>
          </p:txBody>
        </p:sp>
        <p:sp>
          <p:nvSpPr>
            <p:cNvPr id="58388" name="Text Box 36"/>
            <p:cNvSpPr txBox="1"/>
            <p:nvPr/>
          </p:nvSpPr>
          <p:spPr>
            <a:xfrm>
              <a:off x="5236" y="1183"/>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10</a:t>
              </a:r>
            </a:p>
          </p:txBody>
        </p:sp>
      </p:grpSp>
      <p:sp>
        <p:nvSpPr>
          <p:cNvPr id="58374" name="Rectangle 37"/>
          <p:cNvSpPr/>
          <p:nvPr/>
        </p:nvSpPr>
        <p:spPr>
          <a:xfrm>
            <a:off x="755333" y="2285365"/>
            <a:ext cx="4716462" cy="1920240"/>
          </a:xfrm>
          <a:prstGeom prst="rect">
            <a:avLst/>
          </a:prstGeom>
          <a:noFill/>
          <a:ln w="9525">
            <a:noFill/>
          </a:ln>
        </p:spPr>
        <p:txBody>
          <a:bodyPr>
            <a:spAutoFit/>
          </a:bodyPr>
          <a:lstStyle/>
          <a:p>
            <a:pPr lvl="0" eaLnBrk="1" hangingPunct="1">
              <a:spcBef>
                <a:spcPct val="0"/>
              </a:spcBef>
              <a:buNone/>
            </a:pPr>
            <a:r>
              <a:rPr lang="zh-CN" altLang="en-US" dirty="0">
                <a:latin typeface="宋体" panose="02010600030101010101" pitchFamily="2" charset="-122"/>
                <a:ea typeface="宋体" panose="02010600030101010101" pitchFamily="2" charset="-122"/>
              </a:rPr>
              <a:t>生成树是连通图的极小连通子图</a:t>
            </a:r>
          </a:p>
          <a:p>
            <a:pPr lvl="0" eaLnBrk="1" hangingPunct="1">
              <a:spcBef>
                <a:spcPct val="0"/>
              </a:spcBef>
              <a:buNone/>
            </a:pPr>
            <a:r>
              <a:rPr lang="zh-CN" altLang="en-US" dirty="0">
                <a:latin typeface="宋体" panose="02010600030101010101" pitchFamily="2" charset="-122"/>
                <a:ea typeface="宋体" panose="02010600030101010101" pitchFamily="2" charset="-122"/>
              </a:rPr>
              <a:t>所谓最小：指边数最少，若在生成树中去掉任何一条边，都变为非连通图，任意添加一条边，就必定出现回路。</a:t>
            </a:r>
          </a:p>
        </p:txBody>
      </p:sp>
      <p:pic>
        <p:nvPicPr>
          <p:cNvPr id="58375" name="Picture 38" descr="gif010"/>
          <p:cNvPicPr>
            <a:picLocks noChangeAspect="1"/>
          </p:cNvPicPr>
          <p:nvPr/>
        </p:nvPicPr>
        <p:blipFill>
          <a:blip r:embed="rId2"/>
          <a:stretch>
            <a:fillRect/>
          </a:stretch>
        </p:blipFill>
        <p:spPr>
          <a:xfrm>
            <a:off x="468313" y="4076700"/>
            <a:ext cx="952500" cy="952500"/>
          </a:xfrm>
          <a:prstGeom prst="rect">
            <a:avLst/>
          </a:prstGeom>
          <a:noFill/>
          <a:ln w="9525">
            <a:noFill/>
          </a:ln>
        </p:spPr>
      </p:pic>
      <p:sp>
        <p:nvSpPr>
          <p:cNvPr id="58376" name="Rectangle 39"/>
          <p:cNvSpPr/>
          <p:nvPr/>
        </p:nvSpPr>
        <p:spPr>
          <a:xfrm>
            <a:off x="139700" y="1919288"/>
            <a:ext cx="8896350"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8377" name="Rectangle 40"/>
          <p:cNvSpPr/>
          <p:nvPr/>
        </p:nvSpPr>
        <p:spPr>
          <a:xfrm>
            <a:off x="338138" y="1447800"/>
            <a:ext cx="221773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生成树</a:t>
            </a: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58</a:t>
            </a:fld>
            <a:endParaRPr lang="en-US" altLang="ko-KR" sz="2000" b="0" dirty="0">
              <a:solidFill>
                <a:schemeClr val="accent2"/>
              </a:solidFill>
            </a:endParaRPr>
          </a:p>
        </p:txBody>
      </p:sp>
      <p:sp>
        <p:nvSpPr>
          <p:cNvPr id="5837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7.4 </a:t>
            </a:r>
            <a:r>
              <a:rPr lang="zh-CN" altLang="zh-CN" sz="3600" dirty="0">
                <a:solidFill>
                  <a:srgbClr val="000099"/>
                </a:solidFill>
                <a:latin typeface="黑体" panose="02010609060101010101" pitchFamily="49" charset="-122"/>
                <a:ea typeface="黑体" panose="02010609060101010101" pitchFamily="49" charset="-122"/>
              </a:rPr>
              <a:t>生成树与</a:t>
            </a:r>
            <a:r>
              <a:rPr lang="zh-CN" altLang="en-US" sz="3600" dirty="0">
                <a:solidFill>
                  <a:srgbClr val="000099"/>
                </a:solidFill>
                <a:latin typeface="黑体" panose="02010609060101010101" pitchFamily="49" charset="-122"/>
                <a:ea typeface="黑体" panose="02010609060101010101" pitchFamily="49" charset="-122"/>
              </a:rPr>
              <a:t>最小生成树</a:t>
            </a:r>
          </a:p>
        </p:txBody>
      </p:sp>
      <p:sp>
        <p:nvSpPr>
          <p:cNvPr id="58372" name="Rectangle 8"/>
          <p:cNvSpPr/>
          <p:nvPr/>
        </p:nvSpPr>
        <p:spPr>
          <a:xfrm>
            <a:off x="755650" y="4403725"/>
            <a:ext cx="8229600" cy="1516380"/>
          </a:xfrm>
          <a:prstGeom prst="rect">
            <a:avLst/>
          </a:prstGeom>
          <a:noFill/>
          <a:ln w="9525">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构造最小生成树，要解决两个问题：</a:t>
            </a:r>
          </a:p>
          <a:p>
            <a:pPr lvl="0" eaLnBrk="1" latinLnBrk="0" hangingPunct="1">
              <a:lnSpc>
                <a:spcPct val="130000"/>
              </a:lnSpc>
              <a:spcBef>
                <a:spcPct val="0"/>
              </a:spcBef>
              <a:buNone/>
            </a:pP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、尽可能选取权值小的边，但不能构成回路</a:t>
            </a:r>
          </a:p>
          <a:p>
            <a:pPr lvl="0" eaLnBrk="1" latinLnBrk="0" hangingPunct="1">
              <a:lnSpc>
                <a:spcPct val="130000"/>
              </a:lnSpc>
              <a:spcBef>
                <a:spcPct val="0"/>
              </a:spcBef>
              <a:buNone/>
            </a:pP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、选取</a:t>
            </a:r>
            <a:r>
              <a:rPr lang="en-US" altLang="zh-CN" dirty="0">
                <a:latin typeface="宋体" panose="02010600030101010101" pitchFamily="2" charset="-122"/>
                <a:ea typeface="宋体" panose="02010600030101010101" pitchFamily="2" charset="-122"/>
              </a:rPr>
              <a:t>n-1</a:t>
            </a:r>
            <a:r>
              <a:rPr lang="zh-CN" altLang="zh-CN" dirty="0">
                <a:latin typeface="宋体" panose="02010600030101010101" pitchFamily="2" charset="-122"/>
                <a:ea typeface="宋体" panose="02010600030101010101" pitchFamily="2" charset="-122"/>
              </a:rPr>
              <a:t>条恰当的边以连接网的</a:t>
            </a:r>
            <a:r>
              <a:rPr lang="en-US" altLang="zh-CN" dirty="0">
                <a:latin typeface="宋体" panose="02010600030101010101" pitchFamily="2" charset="-122"/>
                <a:ea typeface="宋体" panose="02010600030101010101" pitchFamily="2" charset="-122"/>
              </a:rPr>
              <a:t>n</a:t>
            </a:r>
            <a:r>
              <a:rPr lang="zh-CN" altLang="zh-CN" dirty="0">
                <a:latin typeface="宋体" panose="02010600030101010101" pitchFamily="2" charset="-122"/>
                <a:ea typeface="宋体" panose="02010600030101010101" pitchFamily="2" charset="-122"/>
              </a:rPr>
              <a:t>个顶点</a:t>
            </a:r>
          </a:p>
        </p:txBody>
      </p:sp>
      <p:grpSp>
        <p:nvGrpSpPr>
          <p:cNvPr id="58373" name="Group 9"/>
          <p:cNvGrpSpPr/>
          <p:nvPr/>
        </p:nvGrpSpPr>
        <p:grpSpPr>
          <a:xfrm>
            <a:off x="5784850" y="1951038"/>
            <a:ext cx="2819400" cy="2125662"/>
            <a:chOff x="3981" y="483"/>
            <a:chExt cx="1776" cy="1339"/>
          </a:xfrm>
        </p:grpSpPr>
        <p:grpSp>
          <p:nvGrpSpPr>
            <p:cNvPr id="58378" name="Group 10"/>
            <p:cNvGrpSpPr/>
            <p:nvPr/>
          </p:nvGrpSpPr>
          <p:grpSpPr>
            <a:xfrm>
              <a:off x="3981" y="574"/>
              <a:ext cx="1670" cy="1132"/>
              <a:chOff x="1351" y="2855"/>
              <a:chExt cx="1670" cy="1132"/>
            </a:xfrm>
          </p:grpSpPr>
          <p:sp>
            <p:nvSpPr>
              <p:cNvPr id="58389" name="Oval 11"/>
              <p:cNvSpPr/>
              <p:nvPr/>
            </p:nvSpPr>
            <p:spPr>
              <a:xfrm>
                <a:off x="1689" y="2855"/>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a:t>
                </a:r>
              </a:p>
            </p:txBody>
          </p:sp>
          <p:sp>
            <p:nvSpPr>
              <p:cNvPr id="58390" name="Oval 12"/>
              <p:cNvSpPr/>
              <p:nvPr/>
            </p:nvSpPr>
            <p:spPr>
              <a:xfrm>
                <a:off x="2419" y="3329"/>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6</a:t>
                </a:r>
              </a:p>
            </p:txBody>
          </p:sp>
          <p:sp>
            <p:nvSpPr>
              <p:cNvPr id="58391" name="Oval 13"/>
              <p:cNvSpPr/>
              <p:nvPr/>
            </p:nvSpPr>
            <p:spPr>
              <a:xfrm>
                <a:off x="1936" y="3358"/>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5</a:t>
                </a:r>
              </a:p>
            </p:txBody>
          </p:sp>
          <p:sp>
            <p:nvSpPr>
              <p:cNvPr id="58392" name="Oval 14"/>
              <p:cNvSpPr/>
              <p:nvPr/>
            </p:nvSpPr>
            <p:spPr>
              <a:xfrm>
                <a:off x="2799" y="3776"/>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4</a:t>
                </a:r>
              </a:p>
            </p:txBody>
          </p:sp>
          <p:sp>
            <p:nvSpPr>
              <p:cNvPr id="58393" name="Oval 15"/>
              <p:cNvSpPr/>
              <p:nvPr/>
            </p:nvSpPr>
            <p:spPr>
              <a:xfrm>
                <a:off x="1351" y="3761"/>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3</a:t>
                </a:r>
              </a:p>
            </p:txBody>
          </p:sp>
          <p:sp>
            <p:nvSpPr>
              <p:cNvPr id="58394" name="Oval 16"/>
              <p:cNvSpPr/>
              <p:nvPr/>
            </p:nvSpPr>
            <p:spPr>
              <a:xfrm>
                <a:off x="2791" y="2855"/>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2</a:t>
                </a:r>
              </a:p>
            </p:txBody>
          </p:sp>
          <p:sp>
            <p:nvSpPr>
              <p:cNvPr id="58395" name="Line 17"/>
              <p:cNvSpPr/>
              <p:nvPr/>
            </p:nvSpPr>
            <p:spPr>
              <a:xfrm>
                <a:off x="1900" y="2966"/>
                <a:ext cx="900" cy="0"/>
              </a:xfrm>
              <a:prstGeom prst="line">
                <a:avLst/>
              </a:prstGeom>
              <a:ln w="28575" cap="flat" cmpd="sng">
                <a:solidFill>
                  <a:srgbClr val="00FFFF"/>
                </a:solidFill>
                <a:prstDash val="solid"/>
                <a:headEnd type="none" w="med" len="med"/>
                <a:tailEnd type="none" w="med" len="med"/>
              </a:ln>
            </p:spPr>
          </p:sp>
          <p:sp>
            <p:nvSpPr>
              <p:cNvPr id="58396" name="Line 18"/>
              <p:cNvSpPr/>
              <p:nvPr/>
            </p:nvSpPr>
            <p:spPr>
              <a:xfrm flipH="1">
                <a:off x="1500" y="3066"/>
                <a:ext cx="267" cy="700"/>
              </a:xfrm>
              <a:prstGeom prst="line">
                <a:avLst/>
              </a:prstGeom>
              <a:ln w="28575" cap="flat" cmpd="sng">
                <a:solidFill>
                  <a:srgbClr val="00FFFF"/>
                </a:solidFill>
                <a:prstDash val="solid"/>
                <a:headEnd type="none" w="med" len="med"/>
                <a:tailEnd type="none" w="med" len="med"/>
              </a:ln>
            </p:spPr>
          </p:sp>
          <p:sp>
            <p:nvSpPr>
              <p:cNvPr id="58397" name="Line 19"/>
              <p:cNvSpPr/>
              <p:nvPr/>
            </p:nvSpPr>
            <p:spPr>
              <a:xfrm>
                <a:off x="1856" y="3055"/>
                <a:ext cx="144" cy="322"/>
              </a:xfrm>
              <a:prstGeom prst="line">
                <a:avLst/>
              </a:prstGeom>
              <a:ln w="28575" cap="flat" cmpd="sng">
                <a:solidFill>
                  <a:srgbClr val="00FFFF"/>
                </a:solidFill>
                <a:prstDash val="solid"/>
                <a:headEnd type="none" w="med" len="med"/>
                <a:tailEnd type="none" w="med" len="med"/>
              </a:ln>
            </p:spPr>
          </p:sp>
          <p:sp>
            <p:nvSpPr>
              <p:cNvPr id="58398" name="Line 20"/>
              <p:cNvSpPr/>
              <p:nvPr/>
            </p:nvSpPr>
            <p:spPr>
              <a:xfrm>
                <a:off x="1578" y="3900"/>
                <a:ext cx="1233" cy="0"/>
              </a:xfrm>
              <a:prstGeom prst="line">
                <a:avLst/>
              </a:prstGeom>
              <a:ln w="28575" cap="flat" cmpd="sng">
                <a:solidFill>
                  <a:srgbClr val="00FFFF"/>
                </a:solidFill>
                <a:prstDash val="solid"/>
                <a:headEnd type="none" w="med" len="med"/>
                <a:tailEnd type="none" w="med" len="med"/>
              </a:ln>
            </p:spPr>
          </p:sp>
          <p:sp>
            <p:nvSpPr>
              <p:cNvPr id="58399" name="Line 21"/>
              <p:cNvSpPr/>
              <p:nvPr/>
            </p:nvSpPr>
            <p:spPr>
              <a:xfrm flipH="1">
                <a:off x="1578" y="3577"/>
                <a:ext cx="433" cy="278"/>
              </a:xfrm>
              <a:prstGeom prst="line">
                <a:avLst/>
              </a:prstGeom>
              <a:ln w="28575" cap="flat" cmpd="sng">
                <a:solidFill>
                  <a:srgbClr val="00FFFF"/>
                </a:solidFill>
                <a:prstDash val="solid"/>
                <a:headEnd type="none" w="med" len="med"/>
                <a:tailEnd type="none" w="med" len="med"/>
              </a:ln>
            </p:spPr>
          </p:sp>
          <p:sp>
            <p:nvSpPr>
              <p:cNvPr id="58400" name="Line 22"/>
              <p:cNvSpPr/>
              <p:nvPr/>
            </p:nvSpPr>
            <p:spPr>
              <a:xfrm>
                <a:off x="1889" y="3033"/>
                <a:ext cx="578" cy="344"/>
              </a:xfrm>
              <a:prstGeom prst="line">
                <a:avLst/>
              </a:prstGeom>
              <a:ln w="28575" cap="flat" cmpd="sng">
                <a:solidFill>
                  <a:srgbClr val="00FFFF"/>
                </a:solidFill>
                <a:prstDash val="solid"/>
                <a:headEnd type="none" w="med" len="med"/>
                <a:tailEnd type="none" w="med" len="med"/>
              </a:ln>
            </p:spPr>
          </p:sp>
          <p:sp>
            <p:nvSpPr>
              <p:cNvPr id="58401" name="Line 23"/>
              <p:cNvSpPr/>
              <p:nvPr/>
            </p:nvSpPr>
            <p:spPr>
              <a:xfrm flipH="1">
                <a:off x="2900" y="3078"/>
                <a:ext cx="0" cy="688"/>
              </a:xfrm>
              <a:prstGeom prst="line">
                <a:avLst/>
              </a:prstGeom>
              <a:ln w="28575" cap="flat" cmpd="sng">
                <a:solidFill>
                  <a:srgbClr val="00FFFF"/>
                </a:solidFill>
                <a:prstDash val="solid"/>
                <a:headEnd type="none" w="med" len="med"/>
                <a:tailEnd type="none" w="med" len="med"/>
              </a:ln>
            </p:spPr>
          </p:sp>
          <p:sp>
            <p:nvSpPr>
              <p:cNvPr id="58402" name="Line 24"/>
              <p:cNvSpPr/>
              <p:nvPr/>
            </p:nvSpPr>
            <p:spPr>
              <a:xfrm flipH="1">
                <a:off x="2611" y="3055"/>
                <a:ext cx="234" cy="334"/>
              </a:xfrm>
              <a:prstGeom prst="line">
                <a:avLst/>
              </a:prstGeom>
              <a:ln w="28575" cap="flat" cmpd="sng">
                <a:solidFill>
                  <a:srgbClr val="00FFFF"/>
                </a:solidFill>
                <a:prstDash val="solid"/>
                <a:headEnd type="none" w="med" len="med"/>
                <a:tailEnd type="none" w="med" len="med"/>
              </a:ln>
            </p:spPr>
          </p:sp>
          <p:sp>
            <p:nvSpPr>
              <p:cNvPr id="58403" name="Line 25"/>
              <p:cNvSpPr/>
              <p:nvPr/>
            </p:nvSpPr>
            <p:spPr>
              <a:xfrm>
                <a:off x="2600" y="3522"/>
                <a:ext cx="223" cy="333"/>
              </a:xfrm>
              <a:prstGeom prst="line">
                <a:avLst/>
              </a:prstGeom>
              <a:ln w="28575" cap="flat" cmpd="sng">
                <a:solidFill>
                  <a:srgbClr val="00FFFF"/>
                </a:solidFill>
                <a:prstDash val="solid"/>
                <a:headEnd type="none" w="med" len="med"/>
                <a:tailEnd type="none" w="med" len="med"/>
              </a:ln>
            </p:spPr>
          </p:sp>
          <p:sp>
            <p:nvSpPr>
              <p:cNvPr id="58404" name="Line 26"/>
              <p:cNvSpPr/>
              <p:nvPr/>
            </p:nvSpPr>
            <p:spPr>
              <a:xfrm>
                <a:off x="2078" y="3555"/>
                <a:ext cx="722" cy="300"/>
              </a:xfrm>
              <a:prstGeom prst="line">
                <a:avLst/>
              </a:prstGeom>
              <a:ln w="28575" cap="flat" cmpd="sng">
                <a:solidFill>
                  <a:srgbClr val="00FFFF"/>
                </a:solidFill>
                <a:prstDash val="solid"/>
                <a:headEnd type="none" w="med" len="med"/>
                <a:tailEnd type="none" w="med" len="med"/>
              </a:ln>
            </p:spPr>
          </p:sp>
        </p:grpSp>
        <p:sp>
          <p:nvSpPr>
            <p:cNvPr id="58379" name="Text Box 27"/>
            <p:cNvSpPr txBox="1"/>
            <p:nvPr/>
          </p:nvSpPr>
          <p:spPr>
            <a:xfrm>
              <a:off x="4866" y="483"/>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7</a:t>
              </a:r>
            </a:p>
          </p:txBody>
        </p:sp>
        <p:sp>
          <p:nvSpPr>
            <p:cNvPr id="58380" name="Text Box 28"/>
            <p:cNvSpPr txBox="1"/>
            <p:nvPr/>
          </p:nvSpPr>
          <p:spPr>
            <a:xfrm>
              <a:off x="4037" y="938"/>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13</a:t>
              </a:r>
            </a:p>
          </p:txBody>
        </p:sp>
        <p:sp>
          <p:nvSpPr>
            <p:cNvPr id="58381" name="Text Box 29"/>
            <p:cNvSpPr txBox="1"/>
            <p:nvPr/>
          </p:nvSpPr>
          <p:spPr>
            <a:xfrm>
              <a:off x="4214" y="1271"/>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17</a:t>
              </a:r>
            </a:p>
          </p:txBody>
        </p:sp>
        <p:sp>
          <p:nvSpPr>
            <p:cNvPr id="58382" name="Text Box 30"/>
            <p:cNvSpPr txBox="1"/>
            <p:nvPr/>
          </p:nvSpPr>
          <p:spPr>
            <a:xfrm>
              <a:off x="4421" y="893"/>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9</a:t>
              </a:r>
            </a:p>
          </p:txBody>
        </p:sp>
        <p:sp>
          <p:nvSpPr>
            <p:cNvPr id="58383" name="Text Box 31"/>
            <p:cNvSpPr txBox="1"/>
            <p:nvPr/>
          </p:nvSpPr>
          <p:spPr>
            <a:xfrm>
              <a:off x="4670" y="1572"/>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18</a:t>
              </a:r>
            </a:p>
          </p:txBody>
        </p:sp>
        <p:sp>
          <p:nvSpPr>
            <p:cNvPr id="58384" name="Text Box 32"/>
            <p:cNvSpPr txBox="1"/>
            <p:nvPr/>
          </p:nvSpPr>
          <p:spPr>
            <a:xfrm>
              <a:off x="4759" y="1316"/>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12</a:t>
              </a:r>
            </a:p>
          </p:txBody>
        </p:sp>
        <p:sp>
          <p:nvSpPr>
            <p:cNvPr id="58385" name="Text Box 33"/>
            <p:cNvSpPr txBox="1"/>
            <p:nvPr/>
          </p:nvSpPr>
          <p:spPr>
            <a:xfrm>
              <a:off x="4755" y="772"/>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7</a:t>
              </a:r>
            </a:p>
          </p:txBody>
        </p:sp>
        <p:sp>
          <p:nvSpPr>
            <p:cNvPr id="58386" name="Text Box 34"/>
            <p:cNvSpPr txBox="1"/>
            <p:nvPr/>
          </p:nvSpPr>
          <p:spPr>
            <a:xfrm>
              <a:off x="5188" y="816"/>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5</a:t>
              </a:r>
            </a:p>
          </p:txBody>
        </p:sp>
        <p:sp>
          <p:nvSpPr>
            <p:cNvPr id="58387" name="Text Box 35"/>
            <p:cNvSpPr txBox="1"/>
            <p:nvPr/>
          </p:nvSpPr>
          <p:spPr>
            <a:xfrm>
              <a:off x="5481" y="1016"/>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24</a:t>
              </a:r>
            </a:p>
          </p:txBody>
        </p:sp>
        <p:sp>
          <p:nvSpPr>
            <p:cNvPr id="58388" name="Text Box 36"/>
            <p:cNvSpPr txBox="1"/>
            <p:nvPr/>
          </p:nvSpPr>
          <p:spPr>
            <a:xfrm>
              <a:off x="5236" y="1183"/>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10</a:t>
              </a:r>
            </a:p>
          </p:txBody>
        </p:sp>
      </p:grpSp>
      <p:sp>
        <p:nvSpPr>
          <p:cNvPr id="58374" name="Rectangle 37"/>
          <p:cNvSpPr/>
          <p:nvPr/>
        </p:nvSpPr>
        <p:spPr>
          <a:xfrm>
            <a:off x="827088" y="2381250"/>
            <a:ext cx="4716462" cy="1552575"/>
          </a:xfrm>
          <a:prstGeom prst="rect">
            <a:avLst/>
          </a:prstGeom>
          <a:noFill/>
          <a:ln w="9525">
            <a:noFill/>
          </a:ln>
        </p:spPr>
        <p:txBody>
          <a:bodyPr>
            <a:spAutoFit/>
          </a:bodyPr>
          <a:lstStyle/>
          <a:p>
            <a:pPr lvl="0" eaLnBrk="1" hangingPunct="1">
              <a:spcBef>
                <a:spcPct val="0"/>
              </a:spcBef>
              <a:buNone/>
            </a:pPr>
            <a:r>
              <a:rPr lang="zh-CN" altLang="en-US" dirty="0">
                <a:latin typeface="宋体" panose="02010600030101010101" pitchFamily="2" charset="-122"/>
                <a:ea typeface="宋体" panose="02010600030101010101" pitchFamily="2" charset="-122"/>
              </a:rPr>
              <a:t>要在</a:t>
            </a:r>
            <a:r>
              <a:rPr lang="en-US" altLang="zh-CN" dirty="0">
                <a:latin typeface="宋体" panose="02010600030101010101" pitchFamily="2" charset="-122"/>
                <a:ea typeface="宋体" panose="02010600030101010101" pitchFamily="2" charset="-122"/>
              </a:rPr>
              <a:t>n</a:t>
            </a:r>
            <a:r>
              <a:rPr lang="zh-CN" altLang="zh-CN" dirty="0">
                <a:latin typeface="宋体" panose="02010600030101010101" pitchFamily="2" charset="-122"/>
                <a:ea typeface="宋体" panose="02010600030101010101" pitchFamily="2" charset="-122"/>
              </a:rPr>
              <a:t>个城市间建立通信联络网</a:t>
            </a:r>
          </a:p>
          <a:p>
            <a:pPr lvl="0" eaLnBrk="1" hangingPunct="1">
              <a:spcBef>
                <a:spcPct val="0"/>
              </a:spcBef>
              <a:buNone/>
            </a:pPr>
            <a:r>
              <a:rPr lang="zh-CN" altLang="en-US" dirty="0">
                <a:latin typeface="宋体" panose="02010600030101010101" pitchFamily="2" charset="-122"/>
                <a:ea typeface="宋体" panose="02010600030101010101" pitchFamily="2" charset="-122"/>
              </a:rPr>
              <a:t>    </a:t>
            </a:r>
            <a:r>
              <a:rPr lang="zh-CN" altLang="zh-CN" dirty="0">
                <a:latin typeface="宋体" panose="02010600030101010101" pitchFamily="2" charset="-122"/>
                <a:ea typeface="宋体" panose="02010600030101010101" pitchFamily="2" charset="-122"/>
              </a:rPr>
              <a:t>顶点</a:t>
            </a:r>
            <a:r>
              <a:rPr lang="zh-CN" altLang="en-US" dirty="0">
                <a:latin typeface="宋体" panose="02010600030101010101" pitchFamily="2" charset="-122"/>
                <a:ea typeface="宋体" panose="02010600030101010101" pitchFamily="2" charset="-122"/>
              </a:rPr>
              <a:t> </a:t>
            </a:r>
            <a:r>
              <a:rPr lang="zh-CN" altLang="zh-CN"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 </a:t>
            </a:r>
            <a:r>
              <a:rPr lang="zh-CN" altLang="zh-CN" dirty="0">
                <a:latin typeface="宋体" panose="02010600030101010101" pitchFamily="2" charset="-122"/>
                <a:ea typeface="宋体" panose="02010600030101010101" pitchFamily="2" charset="-122"/>
              </a:rPr>
              <a:t>表示城市</a:t>
            </a:r>
          </a:p>
          <a:p>
            <a:pPr lvl="0" eaLnBrk="1" hangingPunct="1">
              <a:spcBef>
                <a:spcPct val="0"/>
              </a:spcBef>
              <a:buNone/>
            </a:pPr>
            <a:r>
              <a:rPr lang="zh-CN" altLang="en-US" dirty="0">
                <a:latin typeface="宋体" panose="02010600030101010101" pitchFamily="2" charset="-122"/>
                <a:ea typeface="宋体" panose="02010600030101010101" pitchFamily="2" charset="-122"/>
              </a:rPr>
              <a:t>    </a:t>
            </a:r>
            <a:r>
              <a:rPr lang="zh-CN" altLang="zh-CN" dirty="0">
                <a:latin typeface="宋体" panose="02010600030101010101" pitchFamily="2" charset="-122"/>
                <a:ea typeface="宋体" panose="02010600030101010101" pitchFamily="2" charset="-122"/>
              </a:rPr>
              <a:t>权</a:t>
            </a:r>
            <a:r>
              <a:rPr lang="zh-CN" altLang="en-US" dirty="0">
                <a:latin typeface="宋体" panose="02010600030101010101" pitchFamily="2" charset="-122"/>
                <a:ea typeface="宋体" panose="02010600030101010101" pitchFamily="2" charset="-122"/>
              </a:rPr>
              <a:t>   </a:t>
            </a:r>
            <a:r>
              <a:rPr lang="zh-CN" altLang="zh-CN"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 </a:t>
            </a:r>
            <a:r>
              <a:rPr lang="zh-CN" altLang="zh-CN" dirty="0">
                <a:latin typeface="宋体" panose="02010600030101010101" pitchFamily="2" charset="-122"/>
                <a:ea typeface="宋体" panose="02010600030101010101" pitchFamily="2" charset="-122"/>
              </a:rPr>
              <a:t>城市间建立通信线路所需花费代价</a:t>
            </a:r>
            <a:endParaRPr lang="zh-CN" altLang="en-US" dirty="0">
              <a:latin typeface="宋体" panose="02010600030101010101" pitchFamily="2" charset="-122"/>
              <a:ea typeface="宋体" panose="02010600030101010101" pitchFamily="2" charset="-122"/>
            </a:endParaRPr>
          </a:p>
        </p:txBody>
      </p:sp>
      <p:pic>
        <p:nvPicPr>
          <p:cNvPr id="58375" name="Picture 38" descr="gif010"/>
          <p:cNvPicPr>
            <a:picLocks noChangeAspect="1"/>
          </p:cNvPicPr>
          <p:nvPr/>
        </p:nvPicPr>
        <p:blipFill>
          <a:blip r:embed="rId2"/>
          <a:stretch>
            <a:fillRect/>
          </a:stretch>
        </p:blipFill>
        <p:spPr>
          <a:xfrm>
            <a:off x="468313" y="4076700"/>
            <a:ext cx="952500" cy="952500"/>
          </a:xfrm>
          <a:prstGeom prst="rect">
            <a:avLst/>
          </a:prstGeom>
          <a:noFill/>
          <a:ln w="9525">
            <a:noFill/>
          </a:ln>
        </p:spPr>
      </p:pic>
      <p:sp>
        <p:nvSpPr>
          <p:cNvPr id="58376" name="Rectangle 39"/>
          <p:cNvSpPr/>
          <p:nvPr/>
        </p:nvSpPr>
        <p:spPr>
          <a:xfrm>
            <a:off x="139700" y="1919288"/>
            <a:ext cx="8896350"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8377" name="Rectangle 40"/>
          <p:cNvSpPr/>
          <p:nvPr/>
        </p:nvSpPr>
        <p:spPr>
          <a:xfrm>
            <a:off x="338138" y="1447800"/>
            <a:ext cx="221773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问题提出</a:t>
            </a: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59</a:t>
            </a:fld>
            <a:endParaRPr lang="en-US" altLang="ko-KR" sz="2000" b="0" dirty="0">
              <a:solidFill>
                <a:schemeClr val="accent2"/>
              </a:solidFill>
            </a:endParaRPr>
          </a:p>
        </p:txBody>
      </p:sp>
      <p:sp>
        <p:nvSpPr>
          <p:cNvPr id="5939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zh-CN" altLang="en-US" sz="3600" dirty="0">
                <a:solidFill>
                  <a:srgbClr val="000099"/>
                </a:solidFill>
                <a:latin typeface="黑体" panose="02010609060101010101" pitchFamily="49" charset="-122"/>
                <a:ea typeface="黑体" panose="02010609060101010101" pitchFamily="49" charset="-122"/>
              </a:rPr>
              <a:t>一、生成树的概念</a:t>
            </a:r>
          </a:p>
        </p:txBody>
      </p:sp>
      <p:sp>
        <p:nvSpPr>
          <p:cNvPr id="59396" name="Rectangle 35"/>
          <p:cNvSpPr/>
          <p:nvPr/>
        </p:nvSpPr>
        <p:spPr>
          <a:xfrm>
            <a:off x="446088" y="2055813"/>
            <a:ext cx="8229600" cy="1920875"/>
          </a:xfrm>
          <a:prstGeom prst="rect">
            <a:avLst/>
          </a:prstGeom>
          <a:noFill/>
          <a:ln w="9525">
            <a:noFill/>
          </a:ln>
        </p:spPr>
        <p:txBody>
          <a:bodyPr>
            <a:spAutoFit/>
          </a:bodyPr>
          <a:lstStyle/>
          <a:p>
            <a:pPr lvl="0" eaLnBrk="1" latinLnBrk="0" hangingPunct="1">
              <a:lnSpc>
                <a:spcPct val="125000"/>
              </a:lnSpc>
              <a:spcBef>
                <a:spcPct val="0"/>
              </a:spcBef>
              <a:buNone/>
            </a:pPr>
            <a:r>
              <a:rPr lang="en-US" altLang="zh-CN" dirty="0">
                <a:latin typeface="宋体" panose="02010600030101010101" pitchFamily="2" charset="-122"/>
                <a:ea typeface="宋体" panose="02010600030101010101" pitchFamily="2" charset="-122"/>
              </a:rPr>
              <a:t>    n</a:t>
            </a:r>
            <a:r>
              <a:rPr lang="zh-CN" altLang="zh-CN" dirty="0">
                <a:latin typeface="宋体" panose="02010600030101010101" pitchFamily="2" charset="-122"/>
                <a:ea typeface="宋体" panose="02010600030101010101" pitchFamily="2" charset="-122"/>
              </a:rPr>
              <a:t>个城市间，最多可设置</a:t>
            </a:r>
            <a:r>
              <a:rPr lang="en-US" altLang="zh-CN" dirty="0">
                <a:latin typeface="宋体" panose="02010600030101010101" pitchFamily="2" charset="-122"/>
                <a:ea typeface="宋体" panose="02010600030101010101" pitchFamily="2" charset="-122"/>
              </a:rPr>
              <a:t>n(n-1)/2</a:t>
            </a:r>
            <a:r>
              <a:rPr lang="zh-CN" altLang="zh-CN" dirty="0">
                <a:latin typeface="宋体" panose="02010600030101010101" pitchFamily="2" charset="-122"/>
                <a:ea typeface="宋体" panose="02010600030101010101" pitchFamily="2" charset="-122"/>
              </a:rPr>
              <a:t>条线路；</a:t>
            </a:r>
            <a:endParaRPr lang="zh-CN" altLang="en-US" dirty="0">
              <a:latin typeface="宋体" panose="02010600030101010101" pitchFamily="2" charset="-122"/>
              <a:ea typeface="宋体" panose="02010600030101010101" pitchFamily="2" charset="-122"/>
            </a:endParaRPr>
          </a:p>
          <a:p>
            <a:pPr lvl="0"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    </a:t>
            </a:r>
            <a:r>
              <a:rPr lang="en-US" altLang="zh-CN" dirty="0">
                <a:latin typeface="宋体" panose="02010600030101010101" pitchFamily="2" charset="-122"/>
                <a:ea typeface="宋体" panose="02010600030101010101" pitchFamily="2" charset="-122"/>
              </a:rPr>
              <a:t>n</a:t>
            </a:r>
            <a:r>
              <a:rPr lang="zh-CN" altLang="zh-CN" dirty="0">
                <a:latin typeface="宋体" panose="02010600030101010101" pitchFamily="2" charset="-122"/>
                <a:ea typeface="宋体" panose="02010600030101010101" pitchFamily="2" charset="-122"/>
              </a:rPr>
              <a:t>个城市间建立通信网，只需</a:t>
            </a:r>
            <a:r>
              <a:rPr lang="en-US" altLang="zh-CN" dirty="0">
                <a:latin typeface="宋体" panose="02010600030101010101" pitchFamily="2" charset="-122"/>
                <a:ea typeface="宋体" panose="02010600030101010101" pitchFamily="2" charset="-122"/>
              </a:rPr>
              <a:t>n-1</a:t>
            </a:r>
            <a:r>
              <a:rPr lang="zh-CN" altLang="zh-CN" dirty="0">
                <a:latin typeface="宋体" panose="02010600030101010101" pitchFamily="2" charset="-122"/>
                <a:ea typeface="宋体" panose="02010600030101010101" pitchFamily="2" charset="-122"/>
              </a:rPr>
              <a:t>条线路；</a:t>
            </a:r>
            <a:endParaRPr lang="zh-CN" altLang="en-US" dirty="0">
              <a:latin typeface="宋体" panose="02010600030101010101" pitchFamily="2" charset="-122"/>
              <a:ea typeface="宋体" panose="02010600030101010101" pitchFamily="2" charset="-122"/>
            </a:endParaRPr>
          </a:p>
          <a:p>
            <a:pPr lvl="0"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    问题转化为：如何在可能的线路中选择</a:t>
            </a:r>
            <a:r>
              <a:rPr lang="en-US" altLang="zh-CN" dirty="0">
                <a:latin typeface="宋体" panose="02010600030101010101" pitchFamily="2" charset="-122"/>
                <a:ea typeface="宋体" panose="02010600030101010101" pitchFamily="2" charset="-122"/>
              </a:rPr>
              <a:t>n-1</a:t>
            </a:r>
            <a:r>
              <a:rPr lang="zh-CN" altLang="zh-CN" dirty="0">
                <a:latin typeface="宋体" panose="02010600030101010101" pitchFamily="2" charset="-122"/>
                <a:ea typeface="宋体" panose="02010600030101010101" pitchFamily="2" charset="-122"/>
              </a:rPr>
              <a:t>条，能把 所有城市（顶点）均连起来，且总耗费（各边权值之和）最小。</a:t>
            </a:r>
            <a:endParaRPr lang="zh-CN" altLang="en-US" dirty="0">
              <a:latin typeface="宋体" panose="02010600030101010101" pitchFamily="2" charset="-122"/>
              <a:ea typeface="宋体" panose="02010600030101010101" pitchFamily="2" charset="-122"/>
            </a:endParaRPr>
          </a:p>
        </p:txBody>
      </p:sp>
      <p:grpSp>
        <p:nvGrpSpPr>
          <p:cNvPr id="435236" name="Group 36"/>
          <p:cNvGrpSpPr/>
          <p:nvPr/>
        </p:nvGrpSpPr>
        <p:grpSpPr>
          <a:xfrm>
            <a:off x="5292725" y="4183063"/>
            <a:ext cx="2819400" cy="2125662"/>
            <a:chOff x="3981" y="483"/>
            <a:chExt cx="1776" cy="1339"/>
          </a:xfrm>
        </p:grpSpPr>
        <p:grpSp>
          <p:nvGrpSpPr>
            <p:cNvPr id="59401" name="Group 37"/>
            <p:cNvGrpSpPr/>
            <p:nvPr/>
          </p:nvGrpSpPr>
          <p:grpSpPr>
            <a:xfrm>
              <a:off x="3981" y="574"/>
              <a:ext cx="1670" cy="1132"/>
              <a:chOff x="1351" y="2855"/>
              <a:chExt cx="1670" cy="1132"/>
            </a:xfrm>
          </p:grpSpPr>
          <p:sp>
            <p:nvSpPr>
              <p:cNvPr id="59412" name="Oval 38"/>
              <p:cNvSpPr/>
              <p:nvPr/>
            </p:nvSpPr>
            <p:spPr>
              <a:xfrm>
                <a:off x="1689" y="2855"/>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a:t>
                </a:r>
              </a:p>
            </p:txBody>
          </p:sp>
          <p:sp>
            <p:nvSpPr>
              <p:cNvPr id="59413" name="Oval 39"/>
              <p:cNvSpPr/>
              <p:nvPr/>
            </p:nvSpPr>
            <p:spPr>
              <a:xfrm>
                <a:off x="2419" y="3329"/>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6</a:t>
                </a:r>
              </a:p>
            </p:txBody>
          </p:sp>
          <p:sp>
            <p:nvSpPr>
              <p:cNvPr id="59414" name="Oval 40"/>
              <p:cNvSpPr/>
              <p:nvPr/>
            </p:nvSpPr>
            <p:spPr>
              <a:xfrm>
                <a:off x="1936" y="3358"/>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5</a:t>
                </a:r>
              </a:p>
            </p:txBody>
          </p:sp>
          <p:sp>
            <p:nvSpPr>
              <p:cNvPr id="59415" name="Oval 41"/>
              <p:cNvSpPr/>
              <p:nvPr/>
            </p:nvSpPr>
            <p:spPr>
              <a:xfrm>
                <a:off x="2799" y="3776"/>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4</a:t>
                </a:r>
              </a:p>
            </p:txBody>
          </p:sp>
          <p:sp>
            <p:nvSpPr>
              <p:cNvPr id="59416" name="Oval 42"/>
              <p:cNvSpPr/>
              <p:nvPr/>
            </p:nvSpPr>
            <p:spPr>
              <a:xfrm>
                <a:off x="1351" y="3761"/>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3</a:t>
                </a:r>
              </a:p>
            </p:txBody>
          </p:sp>
          <p:sp>
            <p:nvSpPr>
              <p:cNvPr id="59417" name="Oval 43"/>
              <p:cNvSpPr/>
              <p:nvPr/>
            </p:nvSpPr>
            <p:spPr>
              <a:xfrm>
                <a:off x="2791" y="2855"/>
                <a:ext cx="222" cy="211"/>
              </a:xfrm>
              <a:prstGeom prst="ellipse">
                <a:avLst/>
              </a:prstGeom>
              <a:noFill/>
              <a:ln w="2857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2</a:t>
                </a:r>
              </a:p>
            </p:txBody>
          </p:sp>
          <p:sp>
            <p:nvSpPr>
              <p:cNvPr id="59418" name="Line 44"/>
              <p:cNvSpPr/>
              <p:nvPr/>
            </p:nvSpPr>
            <p:spPr>
              <a:xfrm>
                <a:off x="1900" y="2966"/>
                <a:ext cx="900" cy="0"/>
              </a:xfrm>
              <a:prstGeom prst="line">
                <a:avLst/>
              </a:prstGeom>
              <a:ln w="28575" cap="flat" cmpd="sng">
                <a:solidFill>
                  <a:srgbClr val="00FFFF"/>
                </a:solidFill>
                <a:prstDash val="solid"/>
                <a:headEnd type="none" w="med" len="med"/>
                <a:tailEnd type="none" w="med" len="med"/>
              </a:ln>
            </p:spPr>
          </p:sp>
          <p:sp>
            <p:nvSpPr>
              <p:cNvPr id="59419" name="Line 45"/>
              <p:cNvSpPr/>
              <p:nvPr/>
            </p:nvSpPr>
            <p:spPr>
              <a:xfrm flipH="1">
                <a:off x="1500" y="3066"/>
                <a:ext cx="267" cy="700"/>
              </a:xfrm>
              <a:prstGeom prst="line">
                <a:avLst/>
              </a:prstGeom>
              <a:ln w="28575" cap="flat" cmpd="sng">
                <a:solidFill>
                  <a:srgbClr val="00FFFF"/>
                </a:solidFill>
                <a:prstDash val="solid"/>
                <a:headEnd type="none" w="med" len="med"/>
                <a:tailEnd type="none" w="med" len="med"/>
              </a:ln>
            </p:spPr>
          </p:sp>
          <p:sp>
            <p:nvSpPr>
              <p:cNvPr id="59420" name="Line 46"/>
              <p:cNvSpPr/>
              <p:nvPr/>
            </p:nvSpPr>
            <p:spPr>
              <a:xfrm>
                <a:off x="1856" y="3055"/>
                <a:ext cx="144" cy="322"/>
              </a:xfrm>
              <a:prstGeom prst="line">
                <a:avLst/>
              </a:prstGeom>
              <a:ln w="28575" cap="flat" cmpd="sng">
                <a:solidFill>
                  <a:srgbClr val="00FFFF"/>
                </a:solidFill>
                <a:prstDash val="solid"/>
                <a:headEnd type="none" w="med" len="med"/>
                <a:tailEnd type="none" w="med" len="med"/>
              </a:ln>
            </p:spPr>
          </p:sp>
          <p:sp>
            <p:nvSpPr>
              <p:cNvPr id="59421" name="Line 47"/>
              <p:cNvSpPr/>
              <p:nvPr/>
            </p:nvSpPr>
            <p:spPr>
              <a:xfrm>
                <a:off x="1578" y="3900"/>
                <a:ext cx="1233" cy="0"/>
              </a:xfrm>
              <a:prstGeom prst="line">
                <a:avLst/>
              </a:prstGeom>
              <a:ln w="28575" cap="flat" cmpd="sng">
                <a:solidFill>
                  <a:srgbClr val="00FFFF"/>
                </a:solidFill>
                <a:prstDash val="solid"/>
                <a:headEnd type="none" w="med" len="med"/>
                <a:tailEnd type="none" w="med" len="med"/>
              </a:ln>
            </p:spPr>
          </p:sp>
          <p:sp>
            <p:nvSpPr>
              <p:cNvPr id="59422" name="Line 48"/>
              <p:cNvSpPr/>
              <p:nvPr/>
            </p:nvSpPr>
            <p:spPr>
              <a:xfrm flipH="1">
                <a:off x="1578" y="3577"/>
                <a:ext cx="433" cy="278"/>
              </a:xfrm>
              <a:prstGeom prst="line">
                <a:avLst/>
              </a:prstGeom>
              <a:ln w="28575" cap="flat" cmpd="sng">
                <a:solidFill>
                  <a:srgbClr val="00FFFF"/>
                </a:solidFill>
                <a:prstDash val="solid"/>
                <a:headEnd type="none" w="med" len="med"/>
                <a:tailEnd type="none" w="med" len="med"/>
              </a:ln>
            </p:spPr>
          </p:sp>
          <p:sp>
            <p:nvSpPr>
              <p:cNvPr id="59423" name="Line 49"/>
              <p:cNvSpPr/>
              <p:nvPr/>
            </p:nvSpPr>
            <p:spPr>
              <a:xfrm>
                <a:off x="1889" y="3033"/>
                <a:ext cx="578" cy="344"/>
              </a:xfrm>
              <a:prstGeom prst="line">
                <a:avLst/>
              </a:prstGeom>
              <a:ln w="28575" cap="flat" cmpd="sng">
                <a:solidFill>
                  <a:srgbClr val="00FFFF"/>
                </a:solidFill>
                <a:prstDash val="solid"/>
                <a:headEnd type="none" w="med" len="med"/>
                <a:tailEnd type="none" w="med" len="med"/>
              </a:ln>
            </p:spPr>
          </p:sp>
          <p:sp>
            <p:nvSpPr>
              <p:cNvPr id="59424" name="Line 50"/>
              <p:cNvSpPr/>
              <p:nvPr/>
            </p:nvSpPr>
            <p:spPr>
              <a:xfrm flipH="1">
                <a:off x="2900" y="3078"/>
                <a:ext cx="0" cy="688"/>
              </a:xfrm>
              <a:prstGeom prst="line">
                <a:avLst/>
              </a:prstGeom>
              <a:ln w="28575" cap="flat" cmpd="sng">
                <a:solidFill>
                  <a:srgbClr val="00FFFF"/>
                </a:solidFill>
                <a:prstDash val="solid"/>
                <a:headEnd type="none" w="med" len="med"/>
                <a:tailEnd type="none" w="med" len="med"/>
              </a:ln>
            </p:spPr>
          </p:sp>
          <p:sp>
            <p:nvSpPr>
              <p:cNvPr id="59425" name="Line 51"/>
              <p:cNvSpPr/>
              <p:nvPr/>
            </p:nvSpPr>
            <p:spPr>
              <a:xfrm flipH="1">
                <a:off x="2611" y="3055"/>
                <a:ext cx="234" cy="334"/>
              </a:xfrm>
              <a:prstGeom prst="line">
                <a:avLst/>
              </a:prstGeom>
              <a:ln w="28575" cap="flat" cmpd="sng">
                <a:solidFill>
                  <a:srgbClr val="00FFFF"/>
                </a:solidFill>
                <a:prstDash val="solid"/>
                <a:headEnd type="none" w="med" len="med"/>
                <a:tailEnd type="none" w="med" len="med"/>
              </a:ln>
            </p:spPr>
          </p:sp>
          <p:sp>
            <p:nvSpPr>
              <p:cNvPr id="59426" name="Line 52"/>
              <p:cNvSpPr/>
              <p:nvPr/>
            </p:nvSpPr>
            <p:spPr>
              <a:xfrm>
                <a:off x="2600" y="3522"/>
                <a:ext cx="223" cy="333"/>
              </a:xfrm>
              <a:prstGeom prst="line">
                <a:avLst/>
              </a:prstGeom>
              <a:ln w="28575" cap="flat" cmpd="sng">
                <a:solidFill>
                  <a:srgbClr val="00FFFF"/>
                </a:solidFill>
                <a:prstDash val="solid"/>
                <a:headEnd type="none" w="med" len="med"/>
                <a:tailEnd type="none" w="med" len="med"/>
              </a:ln>
            </p:spPr>
          </p:sp>
          <p:sp>
            <p:nvSpPr>
              <p:cNvPr id="59427" name="Line 53"/>
              <p:cNvSpPr/>
              <p:nvPr/>
            </p:nvSpPr>
            <p:spPr>
              <a:xfrm>
                <a:off x="2078" y="3555"/>
                <a:ext cx="722" cy="300"/>
              </a:xfrm>
              <a:prstGeom prst="line">
                <a:avLst/>
              </a:prstGeom>
              <a:ln w="28575" cap="flat" cmpd="sng">
                <a:solidFill>
                  <a:srgbClr val="00FFFF"/>
                </a:solidFill>
                <a:prstDash val="solid"/>
                <a:headEnd type="none" w="med" len="med"/>
                <a:tailEnd type="none" w="med" len="med"/>
              </a:ln>
            </p:spPr>
          </p:sp>
        </p:grpSp>
        <p:sp>
          <p:nvSpPr>
            <p:cNvPr id="59402" name="Text Box 54"/>
            <p:cNvSpPr txBox="1"/>
            <p:nvPr/>
          </p:nvSpPr>
          <p:spPr>
            <a:xfrm>
              <a:off x="4866" y="483"/>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7</a:t>
              </a:r>
            </a:p>
          </p:txBody>
        </p:sp>
        <p:sp>
          <p:nvSpPr>
            <p:cNvPr id="59403" name="Text Box 55"/>
            <p:cNvSpPr txBox="1"/>
            <p:nvPr/>
          </p:nvSpPr>
          <p:spPr>
            <a:xfrm>
              <a:off x="4037" y="938"/>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13</a:t>
              </a:r>
            </a:p>
          </p:txBody>
        </p:sp>
        <p:sp>
          <p:nvSpPr>
            <p:cNvPr id="59404" name="Text Box 56"/>
            <p:cNvSpPr txBox="1"/>
            <p:nvPr/>
          </p:nvSpPr>
          <p:spPr>
            <a:xfrm>
              <a:off x="4214" y="1271"/>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17</a:t>
              </a:r>
            </a:p>
          </p:txBody>
        </p:sp>
        <p:sp>
          <p:nvSpPr>
            <p:cNvPr id="59405" name="Text Box 57"/>
            <p:cNvSpPr txBox="1"/>
            <p:nvPr/>
          </p:nvSpPr>
          <p:spPr>
            <a:xfrm>
              <a:off x="4421" y="893"/>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9</a:t>
              </a:r>
            </a:p>
          </p:txBody>
        </p:sp>
        <p:sp>
          <p:nvSpPr>
            <p:cNvPr id="59406" name="Text Box 58"/>
            <p:cNvSpPr txBox="1"/>
            <p:nvPr/>
          </p:nvSpPr>
          <p:spPr>
            <a:xfrm>
              <a:off x="4670" y="1572"/>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18</a:t>
              </a:r>
            </a:p>
          </p:txBody>
        </p:sp>
        <p:sp>
          <p:nvSpPr>
            <p:cNvPr id="59407" name="Text Box 59"/>
            <p:cNvSpPr txBox="1"/>
            <p:nvPr/>
          </p:nvSpPr>
          <p:spPr>
            <a:xfrm>
              <a:off x="4759" y="1316"/>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12</a:t>
              </a:r>
            </a:p>
          </p:txBody>
        </p:sp>
        <p:sp>
          <p:nvSpPr>
            <p:cNvPr id="59408" name="Text Box 60"/>
            <p:cNvSpPr txBox="1"/>
            <p:nvPr/>
          </p:nvSpPr>
          <p:spPr>
            <a:xfrm>
              <a:off x="4755" y="772"/>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7</a:t>
              </a:r>
            </a:p>
          </p:txBody>
        </p:sp>
        <p:sp>
          <p:nvSpPr>
            <p:cNvPr id="59409" name="Text Box 61"/>
            <p:cNvSpPr txBox="1"/>
            <p:nvPr/>
          </p:nvSpPr>
          <p:spPr>
            <a:xfrm>
              <a:off x="5188" y="816"/>
              <a:ext cx="19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5</a:t>
              </a:r>
            </a:p>
          </p:txBody>
        </p:sp>
        <p:sp>
          <p:nvSpPr>
            <p:cNvPr id="59410" name="Text Box 62"/>
            <p:cNvSpPr txBox="1"/>
            <p:nvPr/>
          </p:nvSpPr>
          <p:spPr>
            <a:xfrm>
              <a:off x="5481" y="1016"/>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24</a:t>
              </a:r>
            </a:p>
          </p:txBody>
        </p:sp>
        <p:sp>
          <p:nvSpPr>
            <p:cNvPr id="59411" name="Text Box 63"/>
            <p:cNvSpPr txBox="1"/>
            <p:nvPr/>
          </p:nvSpPr>
          <p:spPr>
            <a:xfrm>
              <a:off x="5236" y="1183"/>
              <a:ext cx="276" cy="250"/>
            </a:xfrm>
            <a:prstGeom prst="rect">
              <a:avLst/>
            </a:prstGeom>
            <a:noFill/>
            <a:ln w="28575">
              <a:noFill/>
            </a:ln>
          </p:spPr>
          <p:txBody>
            <a:bodyPr wrap="none" anchor="ctr">
              <a:spAutoFit/>
            </a:bodyPr>
            <a:lstStyle/>
            <a:p>
              <a:pPr lvl="0" algn="ctr" eaLnBrk="1" latinLnBrk="0" hangingPunct="1">
                <a:spcBef>
                  <a:spcPct val="0"/>
                </a:spcBef>
                <a:buNone/>
              </a:pPr>
              <a:r>
                <a:rPr lang="en-US" altLang="zh-CN" sz="2000" dirty="0">
                  <a:latin typeface="Times New Roman" panose="02020603050405020304" pitchFamily="18" charset="0"/>
                  <a:ea typeface="宋体" panose="02010600030101010101" pitchFamily="2" charset="-122"/>
                </a:rPr>
                <a:t>10</a:t>
              </a:r>
            </a:p>
          </p:txBody>
        </p:sp>
      </p:grpSp>
      <p:sp>
        <p:nvSpPr>
          <p:cNvPr id="435264" name="Rectangle 64"/>
          <p:cNvSpPr/>
          <p:nvPr/>
        </p:nvSpPr>
        <p:spPr>
          <a:xfrm>
            <a:off x="539750" y="4076700"/>
            <a:ext cx="8229600" cy="1920875"/>
          </a:xfrm>
          <a:prstGeom prst="rect">
            <a:avLst/>
          </a:prstGeom>
          <a:noFill/>
          <a:ln w="9525">
            <a:noFill/>
          </a:ln>
        </p:spPr>
        <p:txBody>
          <a:bodyPr>
            <a:spAutoFit/>
          </a:bodyPr>
          <a:lstStyle/>
          <a:p>
            <a:pPr lvl="0" eaLnBrk="1" latinLnBrk="0" hangingPunct="1">
              <a:lnSpc>
                <a:spcPct val="125000"/>
              </a:lnSpc>
              <a:spcBef>
                <a:spcPct val="0"/>
              </a:spcBef>
              <a:buNone/>
            </a:pPr>
            <a:r>
              <a:rPr lang="zh-CN" altLang="en-US" dirty="0">
                <a:solidFill>
                  <a:schemeClr val="folHlink"/>
                </a:solidFill>
                <a:latin typeface="宋体" panose="02010600030101010101" pitchFamily="2" charset="-122"/>
                <a:ea typeface="宋体" panose="02010600030101010101" pitchFamily="2" charset="-122"/>
              </a:rPr>
              <a:t>定义</a:t>
            </a:r>
          </a:p>
          <a:p>
            <a:pPr lvl="0"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     对于带权的连通图</a:t>
            </a:r>
            <a:r>
              <a:rPr lang="en-US" altLang="zh-CN" dirty="0">
                <a:latin typeface="宋体" panose="02010600030101010101" pitchFamily="2" charset="-122"/>
                <a:ea typeface="宋体" panose="02010600030101010101" pitchFamily="2" charset="-122"/>
              </a:rPr>
              <a:t>G</a:t>
            </a:r>
            <a:r>
              <a:rPr lang="zh-CN" altLang="en-US" dirty="0">
                <a:latin typeface="宋体" panose="02010600030101010101" pitchFamily="2" charset="-122"/>
                <a:ea typeface="宋体" panose="02010600030101010101" pitchFamily="2" charset="-122"/>
              </a:rPr>
              <a:t>，其生成树也是带权的。我们把生成树各边的权值总和称为该生成树的权。并且将权最小的生成树称为最小生成树。</a:t>
            </a:r>
          </a:p>
        </p:txBody>
      </p:sp>
      <p:sp>
        <p:nvSpPr>
          <p:cNvPr id="59399" name="Rectangle 65"/>
          <p:cNvSpPr/>
          <p:nvPr/>
        </p:nvSpPr>
        <p:spPr>
          <a:xfrm>
            <a:off x="139700" y="1919288"/>
            <a:ext cx="8896350"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59400" name="Rectangle 66"/>
          <p:cNvSpPr/>
          <p:nvPr/>
        </p:nvSpPr>
        <p:spPr>
          <a:xfrm>
            <a:off x="338138" y="1447800"/>
            <a:ext cx="221773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问题分析</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435236"/>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43526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5264" grpId="0"/>
    </p:bldLst>
  </p:timing>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pic>
        <p:nvPicPr>
          <p:cNvPr id="862210" name="Picture 2"/>
          <p:cNvPicPr>
            <a:picLocks noChangeAspect="1"/>
          </p:cNvPicPr>
          <p:nvPr/>
        </p:nvPicPr>
        <p:blipFill>
          <a:blip r:embed="rId2"/>
          <a:stretch>
            <a:fillRect/>
          </a:stretch>
        </p:blipFill>
        <p:spPr>
          <a:xfrm rot="10800000">
            <a:off x="557213" y="2640013"/>
            <a:ext cx="4200525" cy="3619500"/>
          </a:xfrm>
          <a:prstGeom prst="rect">
            <a:avLst/>
          </a:prstGeom>
          <a:noFill/>
          <a:ln w="9525">
            <a:noFill/>
          </a:ln>
        </p:spPr>
      </p:pic>
      <p:pic>
        <p:nvPicPr>
          <p:cNvPr id="862211" name="Picture 3"/>
          <p:cNvPicPr>
            <a:picLocks noChangeAspect="1"/>
          </p:cNvPicPr>
          <p:nvPr/>
        </p:nvPicPr>
        <p:blipFill>
          <a:blip r:embed="rId2"/>
          <a:stretch>
            <a:fillRect/>
          </a:stretch>
        </p:blipFill>
        <p:spPr>
          <a:xfrm>
            <a:off x="523875" y="1477963"/>
            <a:ext cx="4200525" cy="3619500"/>
          </a:xfrm>
          <a:prstGeom prst="rect">
            <a:avLst/>
          </a:prstGeom>
          <a:noFill/>
          <a:ln w="9525">
            <a:noFill/>
          </a:ln>
        </p:spPr>
      </p:pic>
      <p:pic>
        <p:nvPicPr>
          <p:cNvPr id="862212" name="Picture 4"/>
          <p:cNvPicPr>
            <a:picLocks noChangeAspect="1"/>
          </p:cNvPicPr>
          <p:nvPr/>
        </p:nvPicPr>
        <p:blipFill>
          <a:blip r:embed="rId3"/>
          <a:stretch>
            <a:fillRect/>
          </a:stretch>
        </p:blipFill>
        <p:spPr>
          <a:xfrm>
            <a:off x="434975" y="1677988"/>
            <a:ext cx="4381500" cy="4381500"/>
          </a:xfrm>
          <a:prstGeom prst="rect">
            <a:avLst/>
          </a:prstGeom>
          <a:noFill/>
          <a:ln w="9525">
            <a:noFill/>
          </a:ln>
        </p:spPr>
      </p:pic>
      <p:grpSp>
        <p:nvGrpSpPr>
          <p:cNvPr id="2" name="Group 5"/>
          <p:cNvGrpSpPr/>
          <p:nvPr/>
        </p:nvGrpSpPr>
        <p:grpSpPr>
          <a:xfrm>
            <a:off x="1631950" y="2884488"/>
            <a:ext cx="1989138" cy="1981200"/>
            <a:chOff x="0" y="0"/>
            <a:chExt cx="3135" cy="3120"/>
          </a:xfrm>
        </p:grpSpPr>
        <p:pic>
          <p:nvPicPr>
            <p:cNvPr id="8263" name="Picture 6"/>
            <p:cNvPicPr>
              <a:picLocks noChangeAspect="1"/>
            </p:cNvPicPr>
            <p:nvPr/>
          </p:nvPicPr>
          <p:blipFill>
            <a:blip r:embed="rId4"/>
            <a:stretch>
              <a:fillRect/>
            </a:stretch>
          </p:blipFill>
          <p:spPr>
            <a:xfrm>
              <a:off x="0" y="0"/>
              <a:ext cx="3135" cy="3120"/>
            </a:xfrm>
            <a:prstGeom prst="rect">
              <a:avLst/>
            </a:prstGeom>
            <a:noFill/>
            <a:ln w="9525">
              <a:noFill/>
            </a:ln>
          </p:spPr>
        </p:pic>
        <p:sp>
          <p:nvSpPr>
            <p:cNvPr id="8264" name="文本框 3"/>
            <p:cNvSpPr txBox="1"/>
            <p:nvPr/>
          </p:nvSpPr>
          <p:spPr>
            <a:xfrm>
              <a:off x="298" y="838"/>
              <a:ext cx="2584" cy="1295"/>
            </a:xfrm>
            <a:prstGeom prst="rect">
              <a:avLst/>
            </a:prstGeom>
            <a:noFill/>
            <a:ln w="9525">
              <a:noFill/>
            </a:ln>
          </p:spPr>
          <p:txBody>
            <a:bodyPr anchor="ctr">
              <a:spAutoFit/>
            </a:bodyPr>
            <a:lstStyle/>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数据结构 </a:t>
              </a:r>
            </a:p>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教学重点 </a:t>
              </a:r>
              <a:endParaRPr lang="zh-CN" altLang="en-US" b="0" dirty="0">
                <a:latin typeface="Arial" panose="020B0604020202020204" pitchFamily="34" charset="0"/>
                <a:ea typeface="宋体" panose="02010600030101010101" pitchFamily="2" charset="-122"/>
              </a:endParaRPr>
            </a:p>
          </p:txBody>
        </p:sp>
      </p:grpSp>
      <p:grpSp>
        <p:nvGrpSpPr>
          <p:cNvPr id="3" name="Group 8"/>
          <p:cNvGrpSpPr/>
          <p:nvPr/>
        </p:nvGrpSpPr>
        <p:grpSpPr>
          <a:xfrm>
            <a:off x="3706813" y="2071688"/>
            <a:ext cx="1438275" cy="1419225"/>
            <a:chOff x="0" y="0"/>
            <a:chExt cx="2265" cy="2235"/>
          </a:xfrm>
        </p:grpSpPr>
        <p:pic>
          <p:nvPicPr>
            <p:cNvPr id="8261" name="Picture 9"/>
            <p:cNvPicPr>
              <a:picLocks noChangeAspect="1"/>
            </p:cNvPicPr>
            <p:nvPr/>
          </p:nvPicPr>
          <p:blipFill>
            <a:blip r:embed="rId5"/>
            <a:stretch>
              <a:fillRect/>
            </a:stretch>
          </p:blipFill>
          <p:spPr>
            <a:xfrm>
              <a:off x="0" y="0"/>
              <a:ext cx="2265" cy="2235"/>
            </a:xfrm>
            <a:prstGeom prst="rect">
              <a:avLst/>
            </a:prstGeom>
            <a:noFill/>
            <a:ln w="9525">
              <a:noFill/>
            </a:ln>
          </p:spPr>
        </p:pic>
        <p:sp>
          <p:nvSpPr>
            <p:cNvPr id="8262" name="文本框 3"/>
            <p:cNvSpPr txBox="1"/>
            <p:nvPr/>
          </p:nvSpPr>
          <p:spPr>
            <a:xfrm>
              <a:off x="110" y="755"/>
              <a:ext cx="2065" cy="720"/>
            </a:xfrm>
            <a:prstGeom prst="rect">
              <a:avLst/>
            </a:prstGeom>
            <a:noFill/>
            <a:ln w="9525">
              <a:noFill/>
            </a:ln>
          </p:spPr>
          <p:txBody>
            <a:bodyPr anchor="ctr">
              <a:spAutoFit/>
            </a:bodyPr>
            <a:lstStyle/>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排序  </a:t>
              </a:r>
            </a:p>
          </p:txBody>
        </p:sp>
      </p:grpSp>
      <p:grpSp>
        <p:nvGrpSpPr>
          <p:cNvPr id="4" name="Group 11"/>
          <p:cNvGrpSpPr/>
          <p:nvPr/>
        </p:nvGrpSpPr>
        <p:grpSpPr>
          <a:xfrm>
            <a:off x="1933575" y="1087438"/>
            <a:ext cx="1436688" cy="1428750"/>
            <a:chOff x="0" y="0"/>
            <a:chExt cx="2265" cy="2250"/>
          </a:xfrm>
        </p:grpSpPr>
        <p:pic>
          <p:nvPicPr>
            <p:cNvPr id="8259" name="Picture 12"/>
            <p:cNvPicPr>
              <a:picLocks noChangeAspect="1"/>
            </p:cNvPicPr>
            <p:nvPr/>
          </p:nvPicPr>
          <p:blipFill>
            <a:blip r:embed="rId6"/>
            <a:stretch>
              <a:fillRect/>
            </a:stretch>
          </p:blipFill>
          <p:spPr>
            <a:xfrm>
              <a:off x="0" y="0"/>
              <a:ext cx="2265" cy="2250"/>
            </a:xfrm>
            <a:prstGeom prst="rect">
              <a:avLst/>
            </a:prstGeom>
            <a:noFill/>
            <a:ln w="9525">
              <a:noFill/>
            </a:ln>
          </p:spPr>
        </p:pic>
        <p:sp>
          <p:nvSpPr>
            <p:cNvPr id="8260" name="文本框 3"/>
            <p:cNvSpPr txBox="1"/>
            <p:nvPr/>
          </p:nvSpPr>
          <p:spPr>
            <a:xfrm>
              <a:off x="135" y="465"/>
              <a:ext cx="2065" cy="1295"/>
            </a:xfrm>
            <a:prstGeom prst="rect">
              <a:avLst/>
            </a:prstGeom>
            <a:noFill/>
            <a:ln w="9525">
              <a:noFill/>
            </a:ln>
          </p:spPr>
          <p:txBody>
            <a:bodyPr anchor="ctr">
              <a:spAutoFit/>
            </a:bodyPr>
            <a:lstStyle/>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算法分 </a:t>
              </a:r>
            </a:p>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析思想 </a:t>
              </a:r>
            </a:p>
          </p:txBody>
        </p:sp>
      </p:grpSp>
      <p:grpSp>
        <p:nvGrpSpPr>
          <p:cNvPr id="5" name="Group 14"/>
          <p:cNvGrpSpPr/>
          <p:nvPr/>
        </p:nvGrpSpPr>
        <p:grpSpPr>
          <a:xfrm>
            <a:off x="120650" y="2081213"/>
            <a:ext cx="1438275" cy="1419225"/>
            <a:chOff x="0" y="0"/>
            <a:chExt cx="2265" cy="2235"/>
          </a:xfrm>
        </p:grpSpPr>
        <p:pic>
          <p:nvPicPr>
            <p:cNvPr id="8257" name="Picture 15"/>
            <p:cNvPicPr>
              <a:picLocks noChangeAspect="1"/>
            </p:cNvPicPr>
            <p:nvPr/>
          </p:nvPicPr>
          <p:blipFill>
            <a:blip r:embed="rId7"/>
            <a:stretch>
              <a:fillRect/>
            </a:stretch>
          </p:blipFill>
          <p:spPr>
            <a:xfrm>
              <a:off x="0" y="0"/>
              <a:ext cx="2265" cy="2235"/>
            </a:xfrm>
            <a:prstGeom prst="rect">
              <a:avLst/>
            </a:prstGeom>
            <a:noFill/>
            <a:ln w="9525">
              <a:noFill/>
            </a:ln>
          </p:spPr>
        </p:pic>
        <p:sp>
          <p:nvSpPr>
            <p:cNvPr id="8258" name="文本框 3"/>
            <p:cNvSpPr txBox="1"/>
            <p:nvPr/>
          </p:nvSpPr>
          <p:spPr>
            <a:xfrm>
              <a:off x="135" y="458"/>
              <a:ext cx="2065" cy="1295"/>
            </a:xfrm>
            <a:prstGeom prst="rect">
              <a:avLst/>
            </a:prstGeom>
            <a:noFill/>
            <a:ln w="9525">
              <a:noFill/>
            </a:ln>
          </p:spPr>
          <p:txBody>
            <a:bodyPr anchor="ctr">
              <a:spAutoFit/>
            </a:bodyPr>
            <a:lstStyle/>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线性 </a:t>
              </a:r>
            </a:p>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结构 </a:t>
              </a:r>
            </a:p>
          </p:txBody>
        </p:sp>
      </p:grpSp>
      <p:grpSp>
        <p:nvGrpSpPr>
          <p:cNvPr id="6" name="Group 17"/>
          <p:cNvGrpSpPr/>
          <p:nvPr/>
        </p:nvGrpSpPr>
        <p:grpSpPr>
          <a:xfrm>
            <a:off x="119063" y="4225925"/>
            <a:ext cx="1428750" cy="1417638"/>
            <a:chOff x="0" y="0"/>
            <a:chExt cx="2250" cy="2235"/>
          </a:xfrm>
        </p:grpSpPr>
        <p:pic>
          <p:nvPicPr>
            <p:cNvPr id="8255" name="Picture 18"/>
            <p:cNvPicPr>
              <a:picLocks noChangeAspect="1"/>
            </p:cNvPicPr>
            <p:nvPr/>
          </p:nvPicPr>
          <p:blipFill>
            <a:blip r:embed="rId8"/>
            <a:stretch>
              <a:fillRect/>
            </a:stretch>
          </p:blipFill>
          <p:spPr>
            <a:xfrm>
              <a:off x="0" y="0"/>
              <a:ext cx="2250" cy="2235"/>
            </a:xfrm>
            <a:prstGeom prst="rect">
              <a:avLst/>
            </a:prstGeom>
            <a:noFill/>
            <a:ln w="9525">
              <a:noFill/>
            </a:ln>
          </p:spPr>
        </p:pic>
        <p:sp>
          <p:nvSpPr>
            <p:cNvPr id="8256" name="文本框 3"/>
            <p:cNvSpPr txBox="1"/>
            <p:nvPr/>
          </p:nvSpPr>
          <p:spPr>
            <a:xfrm>
              <a:off x="105" y="458"/>
              <a:ext cx="2065" cy="1296"/>
            </a:xfrm>
            <a:prstGeom prst="rect">
              <a:avLst/>
            </a:prstGeom>
            <a:noFill/>
            <a:ln w="9525">
              <a:noFill/>
            </a:ln>
          </p:spPr>
          <p:txBody>
            <a:bodyPr anchor="ctr">
              <a:spAutoFit/>
            </a:bodyPr>
            <a:lstStyle/>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树与  </a:t>
              </a:r>
            </a:p>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二叉树  </a:t>
              </a:r>
            </a:p>
          </p:txBody>
        </p:sp>
      </p:grpSp>
      <p:grpSp>
        <p:nvGrpSpPr>
          <p:cNvPr id="7" name="Group 20"/>
          <p:cNvGrpSpPr/>
          <p:nvPr/>
        </p:nvGrpSpPr>
        <p:grpSpPr>
          <a:xfrm>
            <a:off x="1906588" y="5249863"/>
            <a:ext cx="1428750" cy="1419225"/>
            <a:chOff x="0" y="0"/>
            <a:chExt cx="2250" cy="2235"/>
          </a:xfrm>
        </p:grpSpPr>
        <p:pic>
          <p:nvPicPr>
            <p:cNvPr id="8253" name="Picture 21"/>
            <p:cNvPicPr>
              <a:picLocks noChangeAspect="1"/>
            </p:cNvPicPr>
            <p:nvPr/>
          </p:nvPicPr>
          <p:blipFill>
            <a:blip r:embed="rId9"/>
            <a:stretch>
              <a:fillRect/>
            </a:stretch>
          </p:blipFill>
          <p:spPr>
            <a:xfrm>
              <a:off x="0" y="0"/>
              <a:ext cx="2250" cy="2235"/>
            </a:xfrm>
            <a:prstGeom prst="rect">
              <a:avLst/>
            </a:prstGeom>
            <a:noFill/>
            <a:ln w="9525">
              <a:noFill/>
            </a:ln>
          </p:spPr>
        </p:pic>
        <p:sp>
          <p:nvSpPr>
            <p:cNvPr id="8254" name="文本框 3"/>
            <p:cNvSpPr txBox="1"/>
            <p:nvPr/>
          </p:nvSpPr>
          <p:spPr>
            <a:xfrm>
              <a:off x="105" y="743"/>
              <a:ext cx="2065" cy="720"/>
            </a:xfrm>
            <a:prstGeom prst="rect">
              <a:avLst/>
            </a:prstGeom>
            <a:noFill/>
            <a:ln w="9525">
              <a:noFill/>
            </a:ln>
          </p:spPr>
          <p:txBody>
            <a:bodyPr anchor="ctr">
              <a:spAutoFit/>
            </a:bodyPr>
            <a:lstStyle/>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图 </a:t>
              </a:r>
            </a:p>
          </p:txBody>
        </p:sp>
      </p:grpSp>
      <p:grpSp>
        <p:nvGrpSpPr>
          <p:cNvPr id="8" name="Group 23"/>
          <p:cNvGrpSpPr/>
          <p:nvPr/>
        </p:nvGrpSpPr>
        <p:grpSpPr>
          <a:xfrm>
            <a:off x="3719513" y="4240213"/>
            <a:ext cx="1428750" cy="1428750"/>
            <a:chOff x="0" y="0"/>
            <a:chExt cx="2250" cy="2250"/>
          </a:xfrm>
        </p:grpSpPr>
        <p:pic>
          <p:nvPicPr>
            <p:cNvPr id="8251" name="Picture 24"/>
            <p:cNvPicPr>
              <a:picLocks noChangeAspect="1"/>
            </p:cNvPicPr>
            <p:nvPr/>
          </p:nvPicPr>
          <p:blipFill>
            <a:blip r:embed="rId10"/>
            <a:stretch>
              <a:fillRect/>
            </a:stretch>
          </p:blipFill>
          <p:spPr>
            <a:xfrm>
              <a:off x="0" y="0"/>
              <a:ext cx="2250" cy="2250"/>
            </a:xfrm>
            <a:prstGeom prst="rect">
              <a:avLst/>
            </a:prstGeom>
            <a:noFill/>
            <a:ln w="9525">
              <a:noFill/>
            </a:ln>
          </p:spPr>
        </p:pic>
        <p:sp>
          <p:nvSpPr>
            <p:cNvPr id="8252" name="文本框 3"/>
            <p:cNvSpPr txBox="1"/>
            <p:nvPr/>
          </p:nvSpPr>
          <p:spPr>
            <a:xfrm>
              <a:off x="103" y="760"/>
              <a:ext cx="2065" cy="720"/>
            </a:xfrm>
            <a:prstGeom prst="rect">
              <a:avLst/>
            </a:prstGeom>
            <a:noFill/>
            <a:ln w="9525">
              <a:noFill/>
            </a:ln>
          </p:spPr>
          <p:txBody>
            <a:bodyPr anchor="ctr">
              <a:spAutoFit/>
            </a:bodyPr>
            <a:lstStyle/>
            <a:p>
              <a:pPr lvl="0" algn="ctr" eaLnBrk="1" latinLnBrk="0" hangingPunct="1">
                <a:spcBef>
                  <a:spcPct val="0"/>
                </a:spcBef>
                <a:buNone/>
              </a:pPr>
              <a:r>
                <a:rPr lang="zh-CN" altLang="en-US" b="0" dirty="0">
                  <a:solidFill>
                    <a:schemeClr val="bg1"/>
                  </a:solidFill>
                  <a:latin typeface="Arial" panose="020B0604020202020204" pitchFamily="34" charset="0"/>
                  <a:ea typeface="宋体" panose="02010600030101010101" pitchFamily="2" charset="-122"/>
                </a:rPr>
                <a:t>检索 </a:t>
              </a:r>
            </a:p>
          </p:txBody>
        </p:sp>
      </p:grpSp>
      <p:sp>
        <p:nvSpPr>
          <p:cNvPr id="8204" name="文本框 3"/>
          <p:cNvSpPr txBox="1"/>
          <p:nvPr/>
        </p:nvSpPr>
        <p:spPr>
          <a:xfrm>
            <a:off x="9085263" y="2476500"/>
            <a:ext cx="3205162" cy="747713"/>
          </a:xfrm>
          <a:prstGeom prst="rect">
            <a:avLst/>
          </a:prstGeom>
          <a:noFill/>
          <a:ln w="9525">
            <a:noFill/>
          </a:ln>
        </p:spPr>
        <p:txBody>
          <a:bodyPr>
            <a:spAutoFit/>
          </a:bodyPr>
          <a:lstStyle/>
          <a:p>
            <a:pPr lvl="0" algn="ctr" eaLnBrk="1" latinLnBrk="0" hangingPunct="1">
              <a:lnSpc>
                <a:spcPct val="120000"/>
              </a:lnSpc>
              <a:spcBef>
                <a:spcPct val="0"/>
              </a:spcBef>
              <a:buNone/>
            </a:pPr>
            <a:endParaRPr lang="zh-CN" altLang="en-US" sz="1800" b="0" dirty="0">
              <a:latin typeface="宋体" panose="02010600030101010101" pitchFamily="2" charset="-122"/>
              <a:ea typeface="宋体" panose="02010600030101010101" pitchFamily="2" charset="-122"/>
            </a:endParaRPr>
          </a:p>
        </p:txBody>
      </p:sp>
      <p:sp>
        <p:nvSpPr>
          <p:cNvPr id="8205" name="文本框 3"/>
          <p:cNvSpPr txBox="1"/>
          <p:nvPr/>
        </p:nvSpPr>
        <p:spPr>
          <a:xfrm>
            <a:off x="9096375" y="3513138"/>
            <a:ext cx="3206750" cy="749300"/>
          </a:xfrm>
          <a:prstGeom prst="rect">
            <a:avLst/>
          </a:prstGeom>
          <a:noFill/>
          <a:ln w="9525">
            <a:noFill/>
          </a:ln>
        </p:spPr>
        <p:txBody>
          <a:bodyPr>
            <a:spAutoFit/>
          </a:bodyPr>
          <a:lstStyle/>
          <a:p>
            <a:pPr lvl="0" algn="ctr" eaLnBrk="1" latinLnBrk="0" hangingPunct="1">
              <a:lnSpc>
                <a:spcPct val="120000"/>
              </a:lnSpc>
              <a:spcBef>
                <a:spcPct val="0"/>
              </a:spcBef>
              <a:buNone/>
            </a:pPr>
            <a:endParaRPr lang="zh-CN" altLang="en-US" sz="1800" b="0" dirty="0">
              <a:latin typeface="宋体" panose="02010600030101010101" pitchFamily="2" charset="-122"/>
              <a:ea typeface="宋体" panose="02010600030101010101" pitchFamily="2" charset="-122"/>
            </a:endParaRPr>
          </a:p>
        </p:txBody>
      </p:sp>
      <p:sp>
        <p:nvSpPr>
          <p:cNvPr id="8206" name="Rectangle 3"/>
          <p:cNvSpPr txBox="1"/>
          <p:nvPr/>
        </p:nvSpPr>
        <p:spPr>
          <a:xfrm>
            <a:off x="228600" y="147638"/>
            <a:ext cx="8686800" cy="760412"/>
          </a:xfrm>
          <a:prstGeom prst="rect">
            <a:avLst/>
          </a:prstGeom>
          <a:noFill/>
          <a:ln w="9525">
            <a:noFill/>
          </a:ln>
        </p:spPr>
        <p:txBody>
          <a:bodyPr/>
          <a:lstStyle/>
          <a:p>
            <a:pPr lvl="0" eaLnBrk="1" latinLnBrk="0" hangingPunct="1">
              <a:spcBef>
                <a:spcPct val="0"/>
              </a:spcBef>
              <a:buNone/>
            </a:pPr>
            <a:r>
              <a:rPr lang="zh-CN" altLang="en-US" sz="3600" dirty="0">
                <a:solidFill>
                  <a:srgbClr val="000099"/>
                </a:solidFill>
                <a:latin typeface="黑体" panose="02010609060101010101" pitchFamily="49" charset="-122"/>
                <a:ea typeface="黑体" panose="02010609060101010101" pitchFamily="49" charset="-122"/>
              </a:rPr>
              <a:t>新疆大学精品课程</a:t>
            </a:r>
            <a:r>
              <a:rPr lang="en-US" altLang="zh-CN" sz="3600" dirty="0">
                <a:solidFill>
                  <a:srgbClr val="000099"/>
                </a:solidFill>
                <a:latin typeface="Adobe 黑体 Std R"/>
                <a:ea typeface="黑体" panose="02010609060101010101" pitchFamily="49" charset="-122"/>
              </a:rPr>
              <a:t>——</a:t>
            </a:r>
            <a:r>
              <a:rPr lang="zh-CN" altLang="en-US" sz="3600" dirty="0">
                <a:solidFill>
                  <a:srgbClr val="000099"/>
                </a:solidFill>
                <a:latin typeface="黑体" panose="02010609060101010101" pitchFamily="49" charset="-122"/>
                <a:ea typeface="黑体" panose="02010609060101010101" pitchFamily="49" charset="-122"/>
              </a:rPr>
              <a:t>数据结构教学重点  </a:t>
            </a:r>
            <a:endParaRPr lang="en-US" altLang="zh-CN" sz="3600" b="0" dirty="0">
              <a:solidFill>
                <a:srgbClr val="000099"/>
              </a:solidFill>
              <a:latin typeface="黑体" panose="02010609060101010101" pitchFamily="49" charset="-122"/>
              <a:ea typeface="黑体" panose="02010609060101010101" pitchFamily="49" charset="-122"/>
            </a:endParaRPr>
          </a:p>
        </p:txBody>
      </p:sp>
      <p:grpSp>
        <p:nvGrpSpPr>
          <p:cNvPr id="9" name="Group 29"/>
          <p:cNvGrpSpPr/>
          <p:nvPr/>
        </p:nvGrpSpPr>
        <p:grpSpPr>
          <a:xfrm>
            <a:off x="4860925" y="1677988"/>
            <a:ext cx="3981450" cy="2846387"/>
            <a:chOff x="3062" y="1057"/>
            <a:chExt cx="2508" cy="1793"/>
          </a:xfrm>
        </p:grpSpPr>
        <p:grpSp>
          <p:nvGrpSpPr>
            <p:cNvPr id="8243" name="Group 30"/>
            <p:cNvGrpSpPr/>
            <p:nvPr/>
          </p:nvGrpSpPr>
          <p:grpSpPr>
            <a:xfrm>
              <a:off x="3062" y="1057"/>
              <a:ext cx="2478" cy="931"/>
              <a:chOff x="0" y="0"/>
              <a:chExt cx="6195" cy="2327"/>
            </a:xfrm>
          </p:grpSpPr>
          <p:pic>
            <p:nvPicPr>
              <p:cNvPr id="8248" name="Picture 31"/>
              <p:cNvPicPr>
                <a:picLocks noChangeAspect="1"/>
              </p:cNvPicPr>
              <p:nvPr/>
            </p:nvPicPr>
            <p:blipFill>
              <a:blip r:embed="rId11"/>
              <a:stretch>
                <a:fillRect/>
              </a:stretch>
            </p:blipFill>
            <p:spPr>
              <a:xfrm>
                <a:off x="831" y="675"/>
                <a:ext cx="5364" cy="1652"/>
              </a:xfrm>
              <a:prstGeom prst="rect">
                <a:avLst/>
              </a:prstGeom>
              <a:noFill/>
              <a:ln w="9525">
                <a:noFill/>
              </a:ln>
            </p:spPr>
          </p:pic>
          <p:sp>
            <p:nvSpPr>
              <p:cNvPr id="8249" name="文本框 3"/>
              <p:cNvSpPr txBox="1"/>
              <p:nvPr/>
            </p:nvSpPr>
            <p:spPr>
              <a:xfrm>
                <a:off x="1010" y="900"/>
                <a:ext cx="5040" cy="1409"/>
              </a:xfrm>
              <a:prstGeom prst="rect">
                <a:avLst/>
              </a:prstGeom>
              <a:noFill/>
              <a:ln w="9525">
                <a:noFill/>
              </a:ln>
            </p:spPr>
            <p:txBody>
              <a:bodyPr>
                <a:spAutoFit/>
              </a:bodyPr>
              <a:lstStyle/>
              <a:p>
                <a:pPr lvl="0" eaLnBrk="1" latinLnBrk="0" hangingPunct="1">
                  <a:lnSpc>
                    <a:spcPct val="120000"/>
                  </a:lnSpc>
                  <a:spcBef>
                    <a:spcPct val="0"/>
                  </a:spcBef>
                  <a:buNone/>
                </a:pPr>
                <a:r>
                  <a:rPr lang="zh-CN" altLang="en-US" sz="2200" dirty="0">
                    <a:latin typeface="宋体" panose="02010600030101010101" pitchFamily="2" charset="-122"/>
                    <a:ea typeface="宋体" panose="02010600030101010101" pitchFamily="2" charset="-122"/>
                  </a:rPr>
                  <a:t>理解排序、排序稳定性等概念</a:t>
                </a:r>
              </a:p>
            </p:txBody>
          </p:sp>
          <p:pic>
            <p:nvPicPr>
              <p:cNvPr id="8250" name="Picture 33"/>
              <p:cNvPicPr>
                <a:picLocks noChangeAspect="1"/>
              </p:cNvPicPr>
              <p:nvPr/>
            </p:nvPicPr>
            <p:blipFill>
              <a:blip r:embed="rId12"/>
              <a:stretch>
                <a:fillRect/>
              </a:stretch>
            </p:blipFill>
            <p:spPr>
              <a:xfrm>
                <a:off x="0" y="0"/>
                <a:ext cx="1383" cy="1370"/>
              </a:xfrm>
              <a:prstGeom prst="rect">
                <a:avLst/>
              </a:prstGeom>
              <a:noFill/>
              <a:ln w="9525">
                <a:noFill/>
              </a:ln>
            </p:spPr>
          </p:pic>
        </p:grpSp>
        <p:pic>
          <p:nvPicPr>
            <p:cNvPr id="8244" name="Picture 34"/>
            <p:cNvPicPr/>
            <p:nvPr/>
          </p:nvPicPr>
          <p:blipFill>
            <a:blip r:embed="rId13"/>
            <a:stretch>
              <a:fillRect/>
            </a:stretch>
          </p:blipFill>
          <p:spPr>
            <a:xfrm>
              <a:off x="3409" y="1980"/>
              <a:ext cx="2145" cy="407"/>
            </a:xfrm>
            <a:prstGeom prst="rect">
              <a:avLst/>
            </a:prstGeom>
            <a:noFill/>
            <a:ln w="9525">
              <a:noFill/>
            </a:ln>
          </p:spPr>
        </p:pic>
        <p:sp>
          <p:nvSpPr>
            <p:cNvPr id="8245" name="文本框 3"/>
            <p:cNvSpPr txBox="1"/>
            <p:nvPr/>
          </p:nvSpPr>
          <p:spPr>
            <a:xfrm>
              <a:off x="3470" y="2042"/>
              <a:ext cx="1995" cy="290"/>
            </a:xfrm>
            <a:prstGeom prst="rect">
              <a:avLst/>
            </a:prstGeom>
            <a:noFill/>
            <a:ln w="9525">
              <a:noFill/>
            </a:ln>
          </p:spPr>
          <p:txBody>
            <a:bodyPr>
              <a:spAutoFit/>
            </a:bodyPr>
            <a:lstStyle/>
            <a:p>
              <a:pPr lvl="0" eaLnBrk="1" latinLnBrk="0" hangingPunct="1">
                <a:lnSpc>
                  <a:spcPct val="110000"/>
                </a:lnSpc>
                <a:spcBef>
                  <a:spcPct val="0"/>
                </a:spcBef>
                <a:buNone/>
              </a:pPr>
              <a:r>
                <a:rPr lang="zh-CN" altLang="en-US" sz="2200" dirty="0">
                  <a:solidFill>
                    <a:schemeClr val="folHlink"/>
                  </a:solidFill>
                  <a:latin typeface="宋体" panose="02010600030101010101" pitchFamily="2" charset="-122"/>
                  <a:ea typeface="宋体" panose="02010600030101010101" pitchFamily="2" charset="-122"/>
                </a:rPr>
                <a:t>重点掌握各类排序方法</a:t>
              </a:r>
            </a:p>
          </p:txBody>
        </p:sp>
        <p:pic>
          <p:nvPicPr>
            <p:cNvPr id="8246" name="Picture 36"/>
            <p:cNvPicPr>
              <a:picLocks noChangeAspect="1"/>
            </p:cNvPicPr>
            <p:nvPr/>
          </p:nvPicPr>
          <p:blipFill>
            <a:blip r:embed="rId11"/>
            <a:stretch>
              <a:fillRect/>
            </a:stretch>
          </p:blipFill>
          <p:spPr>
            <a:xfrm>
              <a:off x="3424" y="2405"/>
              <a:ext cx="2146" cy="445"/>
            </a:xfrm>
            <a:prstGeom prst="rect">
              <a:avLst/>
            </a:prstGeom>
            <a:noFill/>
            <a:ln w="9525">
              <a:noFill/>
            </a:ln>
          </p:spPr>
        </p:pic>
        <p:sp>
          <p:nvSpPr>
            <p:cNvPr id="8247" name="文本框 3"/>
            <p:cNvSpPr txBox="1"/>
            <p:nvPr/>
          </p:nvSpPr>
          <p:spPr>
            <a:xfrm>
              <a:off x="3497" y="2450"/>
              <a:ext cx="2015" cy="290"/>
            </a:xfrm>
            <a:prstGeom prst="rect">
              <a:avLst/>
            </a:prstGeom>
            <a:noFill/>
            <a:ln w="9525">
              <a:noFill/>
            </a:ln>
          </p:spPr>
          <p:txBody>
            <a:bodyPr>
              <a:spAutoFit/>
            </a:bodyPr>
            <a:lstStyle/>
            <a:p>
              <a:pPr lvl="0" eaLnBrk="1" latinLnBrk="0" hangingPunct="1">
                <a:lnSpc>
                  <a:spcPct val="110000"/>
                </a:lnSpc>
                <a:spcBef>
                  <a:spcPct val="0"/>
                </a:spcBef>
                <a:buNone/>
              </a:pPr>
              <a:r>
                <a:rPr lang="zh-CN" altLang="en-US" sz="2200" dirty="0">
                  <a:latin typeface="宋体" panose="02010600030101010101" pitchFamily="2" charset="-122"/>
                  <a:ea typeface="宋体" panose="02010600030101010101" pitchFamily="2" charset="-122"/>
                </a:rPr>
                <a:t>应用检索方法解决问题</a:t>
              </a:r>
            </a:p>
          </p:txBody>
        </p:sp>
      </p:grpSp>
      <p:grpSp>
        <p:nvGrpSpPr>
          <p:cNvPr id="11" name="Group 38"/>
          <p:cNvGrpSpPr/>
          <p:nvPr/>
        </p:nvGrpSpPr>
        <p:grpSpPr>
          <a:xfrm>
            <a:off x="4845050" y="1628775"/>
            <a:ext cx="3989388" cy="2914650"/>
            <a:chOff x="0" y="0"/>
            <a:chExt cx="6285" cy="4590"/>
          </a:xfrm>
        </p:grpSpPr>
        <p:pic>
          <p:nvPicPr>
            <p:cNvPr id="8236" name="Picture 39"/>
            <p:cNvPicPr>
              <a:picLocks noChangeAspect="1"/>
            </p:cNvPicPr>
            <p:nvPr/>
          </p:nvPicPr>
          <p:blipFill>
            <a:blip r:embed="rId11"/>
            <a:stretch>
              <a:fillRect/>
            </a:stretch>
          </p:blipFill>
          <p:spPr>
            <a:xfrm>
              <a:off x="912" y="724"/>
              <a:ext cx="5364" cy="1652"/>
            </a:xfrm>
            <a:prstGeom prst="rect">
              <a:avLst/>
            </a:prstGeom>
            <a:noFill/>
            <a:ln w="9525">
              <a:noFill/>
            </a:ln>
          </p:spPr>
        </p:pic>
        <p:pic>
          <p:nvPicPr>
            <p:cNvPr id="8237" name="Picture 40"/>
            <p:cNvPicPr/>
            <p:nvPr/>
          </p:nvPicPr>
          <p:blipFill>
            <a:blip r:embed="rId13"/>
            <a:stretch>
              <a:fillRect/>
            </a:stretch>
          </p:blipFill>
          <p:spPr>
            <a:xfrm>
              <a:off x="922" y="2381"/>
              <a:ext cx="5363" cy="1102"/>
            </a:xfrm>
            <a:prstGeom prst="rect">
              <a:avLst/>
            </a:prstGeom>
            <a:noFill/>
            <a:ln w="9525">
              <a:noFill/>
            </a:ln>
          </p:spPr>
        </p:pic>
        <p:sp>
          <p:nvSpPr>
            <p:cNvPr id="8238" name="文本框 3"/>
            <p:cNvSpPr txBox="1"/>
            <p:nvPr/>
          </p:nvSpPr>
          <p:spPr>
            <a:xfrm>
              <a:off x="1093" y="950"/>
              <a:ext cx="5037" cy="1305"/>
            </a:xfrm>
            <a:prstGeom prst="rect">
              <a:avLst/>
            </a:prstGeom>
            <a:noFill/>
            <a:ln w="9525">
              <a:noFill/>
            </a:ln>
          </p:spPr>
          <p:txBody>
            <a:bodyPr>
              <a:spAutoFit/>
            </a:bodyPr>
            <a:lstStyle/>
            <a:p>
              <a:pPr lvl="0" eaLnBrk="1" latinLnBrk="0" hangingPunct="1">
                <a:lnSpc>
                  <a:spcPct val="110000"/>
                </a:lnSpc>
                <a:spcBef>
                  <a:spcPct val="0"/>
                </a:spcBef>
                <a:buNone/>
              </a:pPr>
              <a:r>
                <a:rPr lang="zh-CN" altLang="en-US" sz="2200" dirty="0">
                  <a:latin typeface="宋体" panose="02010600030101010101" pitchFamily="2" charset="-122"/>
                  <a:ea typeface="宋体" panose="02010600030101010101" pitchFamily="2" charset="-122"/>
                </a:rPr>
                <a:t>理解检索、检索表、平均检索长度等概念</a:t>
              </a:r>
            </a:p>
          </p:txBody>
        </p:sp>
        <p:sp>
          <p:nvSpPr>
            <p:cNvPr id="8239" name="文本框 3"/>
            <p:cNvSpPr txBox="1"/>
            <p:nvPr/>
          </p:nvSpPr>
          <p:spPr>
            <a:xfrm>
              <a:off x="1073" y="2538"/>
              <a:ext cx="5037" cy="777"/>
            </a:xfrm>
            <a:prstGeom prst="rect">
              <a:avLst/>
            </a:prstGeom>
            <a:noFill/>
            <a:ln w="9525">
              <a:noFill/>
            </a:ln>
          </p:spPr>
          <p:txBody>
            <a:bodyPr>
              <a:spAutoFit/>
            </a:bodyPr>
            <a:lstStyle/>
            <a:p>
              <a:pPr lvl="0" eaLnBrk="1" latinLnBrk="0" hangingPunct="1">
                <a:lnSpc>
                  <a:spcPct val="120000"/>
                </a:lnSpc>
                <a:spcBef>
                  <a:spcPct val="0"/>
                </a:spcBef>
                <a:buNone/>
              </a:pPr>
              <a:r>
                <a:rPr lang="zh-CN" altLang="en-US" sz="2200" dirty="0">
                  <a:solidFill>
                    <a:schemeClr val="folHlink"/>
                  </a:solidFill>
                  <a:latin typeface="宋体" panose="02010600030101010101" pitchFamily="2" charset="-122"/>
                  <a:ea typeface="宋体" panose="02010600030101010101" pitchFamily="2" charset="-122"/>
                </a:rPr>
                <a:t>重点掌握各类检索方法</a:t>
              </a:r>
            </a:p>
          </p:txBody>
        </p:sp>
        <p:pic>
          <p:nvPicPr>
            <p:cNvPr id="8240" name="Picture 43"/>
            <p:cNvPicPr>
              <a:picLocks noChangeAspect="1"/>
            </p:cNvPicPr>
            <p:nvPr/>
          </p:nvPicPr>
          <p:blipFill>
            <a:blip r:embed="rId11"/>
            <a:stretch>
              <a:fillRect/>
            </a:stretch>
          </p:blipFill>
          <p:spPr>
            <a:xfrm>
              <a:off x="916" y="3507"/>
              <a:ext cx="5365" cy="1083"/>
            </a:xfrm>
            <a:prstGeom prst="rect">
              <a:avLst/>
            </a:prstGeom>
            <a:noFill/>
            <a:ln w="9525">
              <a:noFill/>
            </a:ln>
          </p:spPr>
        </p:pic>
        <p:sp>
          <p:nvSpPr>
            <p:cNvPr id="8241" name="文本框 3"/>
            <p:cNvSpPr txBox="1"/>
            <p:nvPr/>
          </p:nvSpPr>
          <p:spPr>
            <a:xfrm>
              <a:off x="1093" y="3710"/>
              <a:ext cx="5039" cy="673"/>
            </a:xfrm>
            <a:prstGeom prst="rect">
              <a:avLst/>
            </a:prstGeom>
            <a:noFill/>
            <a:ln w="9525">
              <a:noFill/>
            </a:ln>
          </p:spPr>
          <p:txBody>
            <a:bodyPr>
              <a:spAutoFit/>
            </a:bodyPr>
            <a:lstStyle/>
            <a:p>
              <a:pPr lvl="0" eaLnBrk="1" latinLnBrk="0" hangingPunct="1">
                <a:spcBef>
                  <a:spcPct val="0"/>
                </a:spcBef>
                <a:buNone/>
              </a:pPr>
              <a:r>
                <a:rPr lang="zh-CN" altLang="en-US" sz="2200" dirty="0">
                  <a:latin typeface="宋体" panose="02010600030101010101" pitchFamily="2" charset="-122"/>
                  <a:ea typeface="宋体" panose="02010600030101010101" pitchFamily="2" charset="-122"/>
                </a:rPr>
                <a:t>应用检索方法解决问题</a:t>
              </a:r>
            </a:p>
          </p:txBody>
        </p:sp>
        <p:pic>
          <p:nvPicPr>
            <p:cNvPr id="8242" name="Picture 45"/>
            <p:cNvPicPr>
              <a:picLocks noChangeAspect="1"/>
            </p:cNvPicPr>
            <p:nvPr/>
          </p:nvPicPr>
          <p:blipFill>
            <a:blip r:embed="rId14"/>
            <a:stretch>
              <a:fillRect/>
            </a:stretch>
          </p:blipFill>
          <p:spPr>
            <a:xfrm>
              <a:off x="0" y="0"/>
              <a:ext cx="1484" cy="1470"/>
            </a:xfrm>
            <a:prstGeom prst="rect">
              <a:avLst/>
            </a:prstGeom>
            <a:noFill/>
            <a:ln w="9525">
              <a:noFill/>
            </a:ln>
          </p:spPr>
        </p:pic>
      </p:grpSp>
      <p:grpSp>
        <p:nvGrpSpPr>
          <p:cNvPr id="12" name="Group 46"/>
          <p:cNvGrpSpPr/>
          <p:nvPr/>
        </p:nvGrpSpPr>
        <p:grpSpPr>
          <a:xfrm>
            <a:off x="4859338" y="1628775"/>
            <a:ext cx="3981450" cy="2376488"/>
            <a:chOff x="385" y="300"/>
            <a:chExt cx="2508" cy="1497"/>
          </a:xfrm>
        </p:grpSpPr>
        <p:grpSp>
          <p:nvGrpSpPr>
            <p:cNvPr id="8230" name="Group 47"/>
            <p:cNvGrpSpPr/>
            <p:nvPr/>
          </p:nvGrpSpPr>
          <p:grpSpPr>
            <a:xfrm>
              <a:off x="385" y="300"/>
              <a:ext cx="2500" cy="950"/>
              <a:chOff x="0" y="0"/>
              <a:chExt cx="6249" cy="2376"/>
            </a:xfrm>
          </p:grpSpPr>
          <p:pic>
            <p:nvPicPr>
              <p:cNvPr id="8233" name="Picture 48"/>
              <p:cNvPicPr>
                <a:picLocks noChangeAspect="1"/>
              </p:cNvPicPr>
              <p:nvPr/>
            </p:nvPicPr>
            <p:blipFill>
              <a:blip r:embed="rId11"/>
              <a:stretch>
                <a:fillRect/>
              </a:stretch>
            </p:blipFill>
            <p:spPr>
              <a:xfrm>
                <a:off x="873" y="724"/>
                <a:ext cx="5376" cy="1652"/>
              </a:xfrm>
              <a:prstGeom prst="rect">
                <a:avLst/>
              </a:prstGeom>
              <a:noFill/>
              <a:ln w="9525">
                <a:noFill/>
              </a:ln>
            </p:spPr>
          </p:pic>
          <p:sp>
            <p:nvSpPr>
              <p:cNvPr id="8234" name="文本框 3"/>
              <p:cNvSpPr txBox="1"/>
              <p:nvPr/>
            </p:nvSpPr>
            <p:spPr>
              <a:xfrm>
                <a:off x="1087" y="950"/>
                <a:ext cx="5047" cy="778"/>
              </a:xfrm>
              <a:prstGeom prst="rect">
                <a:avLst/>
              </a:prstGeom>
              <a:noFill/>
              <a:ln w="9525">
                <a:noFill/>
              </a:ln>
            </p:spPr>
            <p:txBody>
              <a:bodyPr>
                <a:spAutoFit/>
              </a:bodyPr>
              <a:lstStyle/>
              <a:p>
                <a:pPr lvl="0" eaLnBrk="1" latinLnBrk="0" hangingPunct="1">
                  <a:lnSpc>
                    <a:spcPct val="120000"/>
                  </a:lnSpc>
                  <a:spcBef>
                    <a:spcPct val="0"/>
                  </a:spcBef>
                  <a:buNone/>
                </a:pPr>
                <a:r>
                  <a:rPr lang="zh-CN" altLang="en-US" sz="2200" dirty="0">
                    <a:latin typeface="宋体" panose="02010600030101010101" pitchFamily="2" charset="-122"/>
                    <a:ea typeface="宋体" panose="02010600030101010101" pitchFamily="2" charset="-122"/>
                  </a:rPr>
                  <a:t>理解树与二叉树的概念</a:t>
                </a:r>
              </a:p>
            </p:txBody>
          </p:sp>
          <p:pic>
            <p:nvPicPr>
              <p:cNvPr id="8235" name="Picture 50"/>
              <p:cNvPicPr>
                <a:picLocks noChangeAspect="1"/>
              </p:cNvPicPr>
              <p:nvPr/>
            </p:nvPicPr>
            <p:blipFill>
              <a:blip r:embed="rId15"/>
              <a:stretch>
                <a:fillRect/>
              </a:stretch>
            </p:blipFill>
            <p:spPr>
              <a:xfrm>
                <a:off x="0" y="0"/>
                <a:ext cx="1470" cy="1453"/>
              </a:xfrm>
              <a:prstGeom prst="rect">
                <a:avLst/>
              </a:prstGeom>
              <a:noFill/>
              <a:ln w="9525">
                <a:noFill/>
              </a:ln>
            </p:spPr>
          </p:pic>
        </p:grpSp>
        <p:pic>
          <p:nvPicPr>
            <p:cNvPr id="8231" name="Picture 51"/>
            <p:cNvPicPr/>
            <p:nvPr/>
          </p:nvPicPr>
          <p:blipFill>
            <a:blip r:embed="rId13"/>
            <a:stretch>
              <a:fillRect/>
            </a:stretch>
          </p:blipFill>
          <p:spPr>
            <a:xfrm>
              <a:off x="748" y="1253"/>
              <a:ext cx="2145" cy="544"/>
            </a:xfrm>
            <a:prstGeom prst="rect">
              <a:avLst/>
            </a:prstGeom>
            <a:noFill/>
            <a:ln w="9525">
              <a:noFill/>
            </a:ln>
          </p:spPr>
        </p:pic>
        <p:sp>
          <p:nvSpPr>
            <p:cNvPr id="8232" name="文本框 3"/>
            <p:cNvSpPr txBox="1"/>
            <p:nvPr/>
          </p:nvSpPr>
          <p:spPr>
            <a:xfrm>
              <a:off x="809" y="1315"/>
              <a:ext cx="2015" cy="480"/>
            </a:xfrm>
            <a:prstGeom prst="rect">
              <a:avLst/>
            </a:prstGeom>
            <a:noFill/>
            <a:ln w="9525">
              <a:noFill/>
            </a:ln>
          </p:spPr>
          <p:txBody>
            <a:bodyPr>
              <a:spAutoFit/>
            </a:bodyPr>
            <a:lstStyle/>
            <a:p>
              <a:pPr lvl="0" eaLnBrk="1" latinLnBrk="0" hangingPunct="1">
                <a:lnSpc>
                  <a:spcPct val="110000"/>
                </a:lnSpc>
                <a:spcBef>
                  <a:spcPct val="0"/>
                </a:spcBef>
                <a:buNone/>
              </a:pPr>
              <a:r>
                <a:rPr lang="zh-CN" altLang="en-US" sz="2000" dirty="0">
                  <a:solidFill>
                    <a:schemeClr val="folHlink"/>
                  </a:solidFill>
                  <a:latin typeface="宋体" panose="02010600030101010101" pitchFamily="2" charset="-122"/>
                  <a:ea typeface="宋体" panose="02010600030101010101" pitchFamily="2" charset="-122"/>
                </a:rPr>
                <a:t>重点掌握二叉树的遍历、哈夫曼树的应用</a:t>
              </a:r>
            </a:p>
          </p:txBody>
        </p:sp>
      </p:grpSp>
      <p:grpSp>
        <p:nvGrpSpPr>
          <p:cNvPr id="14" name="Group 53"/>
          <p:cNvGrpSpPr/>
          <p:nvPr/>
        </p:nvGrpSpPr>
        <p:grpSpPr>
          <a:xfrm>
            <a:off x="4846638" y="1628775"/>
            <a:ext cx="3986212" cy="2489200"/>
            <a:chOff x="0" y="0"/>
            <a:chExt cx="6277" cy="3922"/>
          </a:xfrm>
        </p:grpSpPr>
        <p:pic>
          <p:nvPicPr>
            <p:cNvPr id="8225" name="Picture 54"/>
            <p:cNvPicPr>
              <a:picLocks noChangeAspect="1"/>
            </p:cNvPicPr>
            <p:nvPr/>
          </p:nvPicPr>
          <p:blipFill>
            <a:blip r:embed="rId11"/>
            <a:stretch>
              <a:fillRect/>
            </a:stretch>
          </p:blipFill>
          <p:spPr>
            <a:xfrm>
              <a:off x="894" y="708"/>
              <a:ext cx="5376" cy="1652"/>
            </a:xfrm>
            <a:prstGeom prst="rect">
              <a:avLst/>
            </a:prstGeom>
            <a:noFill/>
            <a:ln w="9525">
              <a:noFill/>
            </a:ln>
          </p:spPr>
        </p:pic>
        <p:pic>
          <p:nvPicPr>
            <p:cNvPr id="8226" name="Picture 55"/>
            <p:cNvPicPr/>
            <p:nvPr/>
          </p:nvPicPr>
          <p:blipFill>
            <a:blip r:embed="rId13"/>
            <a:stretch>
              <a:fillRect/>
            </a:stretch>
          </p:blipFill>
          <p:spPr>
            <a:xfrm>
              <a:off x="903" y="2365"/>
              <a:ext cx="5374" cy="1557"/>
            </a:xfrm>
            <a:prstGeom prst="rect">
              <a:avLst/>
            </a:prstGeom>
            <a:noFill/>
            <a:ln w="9525">
              <a:noFill/>
            </a:ln>
          </p:spPr>
        </p:pic>
        <p:sp>
          <p:nvSpPr>
            <p:cNvPr id="8227" name="文本框 3"/>
            <p:cNvSpPr txBox="1"/>
            <p:nvPr/>
          </p:nvSpPr>
          <p:spPr>
            <a:xfrm>
              <a:off x="1075" y="935"/>
              <a:ext cx="5047" cy="778"/>
            </a:xfrm>
            <a:prstGeom prst="rect">
              <a:avLst/>
            </a:prstGeom>
            <a:noFill/>
            <a:ln w="9525">
              <a:noFill/>
            </a:ln>
          </p:spPr>
          <p:txBody>
            <a:bodyPr>
              <a:spAutoFit/>
            </a:bodyPr>
            <a:lstStyle/>
            <a:p>
              <a:pPr lvl="0" eaLnBrk="1" latinLnBrk="0" hangingPunct="1">
                <a:lnSpc>
                  <a:spcPct val="120000"/>
                </a:lnSpc>
                <a:spcBef>
                  <a:spcPct val="0"/>
                </a:spcBef>
                <a:buNone/>
              </a:pPr>
              <a:r>
                <a:rPr lang="zh-CN" altLang="en-US" sz="2200" dirty="0">
                  <a:latin typeface="宋体" panose="02010600030101010101" pitchFamily="2" charset="-122"/>
                  <a:ea typeface="宋体" panose="02010600030101010101" pitchFamily="2" charset="-122"/>
                </a:rPr>
                <a:t>理解线性结构特点</a:t>
              </a:r>
            </a:p>
          </p:txBody>
        </p:sp>
        <p:sp>
          <p:nvSpPr>
            <p:cNvPr id="8228" name="文本框 3"/>
            <p:cNvSpPr txBox="1"/>
            <p:nvPr/>
          </p:nvSpPr>
          <p:spPr>
            <a:xfrm>
              <a:off x="1055" y="2523"/>
              <a:ext cx="5047" cy="1306"/>
            </a:xfrm>
            <a:prstGeom prst="rect">
              <a:avLst/>
            </a:prstGeom>
            <a:noFill/>
            <a:ln w="9525">
              <a:noFill/>
            </a:ln>
          </p:spPr>
          <p:txBody>
            <a:bodyPr>
              <a:spAutoFit/>
            </a:bodyPr>
            <a:lstStyle/>
            <a:p>
              <a:pPr lvl="0" eaLnBrk="1" latinLnBrk="0" hangingPunct="1">
                <a:lnSpc>
                  <a:spcPct val="110000"/>
                </a:lnSpc>
                <a:spcBef>
                  <a:spcPct val="0"/>
                </a:spcBef>
                <a:buNone/>
              </a:pPr>
              <a:r>
                <a:rPr lang="zh-CN" altLang="en-US" sz="2200" dirty="0">
                  <a:solidFill>
                    <a:schemeClr val="folHlink"/>
                  </a:solidFill>
                  <a:latin typeface="宋体" panose="02010600030101010101" pitchFamily="2" charset="-122"/>
                  <a:ea typeface="宋体" panose="02010600030101010101" pitchFamily="2" charset="-122"/>
                </a:rPr>
                <a:t>重点掌握栈、队列的实现及与程序设计的关系</a:t>
              </a:r>
            </a:p>
          </p:txBody>
        </p:sp>
        <p:pic>
          <p:nvPicPr>
            <p:cNvPr id="8229" name="Picture 58"/>
            <p:cNvPicPr>
              <a:picLocks noChangeAspect="1"/>
            </p:cNvPicPr>
            <p:nvPr/>
          </p:nvPicPr>
          <p:blipFill>
            <a:blip r:embed="rId16"/>
            <a:stretch>
              <a:fillRect/>
            </a:stretch>
          </p:blipFill>
          <p:spPr>
            <a:xfrm>
              <a:off x="0" y="0"/>
              <a:ext cx="1484" cy="1455"/>
            </a:xfrm>
            <a:prstGeom prst="rect">
              <a:avLst/>
            </a:prstGeom>
            <a:noFill/>
            <a:ln w="9525">
              <a:noFill/>
            </a:ln>
          </p:spPr>
        </p:pic>
      </p:grpSp>
      <p:grpSp>
        <p:nvGrpSpPr>
          <p:cNvPr id="15" name="Group 59"/>
          <p:cNvGrpSpPr/>
          <p:nvPr/>
        </p:nvGrpSpPr>
        <p:grpSpPr>
          <a:xfrm>
            <a:off x="4845050" y="1614488"/>
            <a:ext cx="3989388" cy="3563937"/>
            <a:chOff x="0" y="0"/>
            <a:chExt cx="6283" cy="5612"/>
          </a:xfrm>
        </p:grpSpPr>
        <p:pic>
          <p:nvPicPr>
            <p:cNvPr id="8218" name="Picture 60"/>
            <p:cNvPicPr>
              <a:picLocks noChangeAspect="1"/>
            </p:cNvPicPr>
            <p:nvPr/>
          </p:nvPicPr>
          <p:blipFill>
            <a:blip r:embed="rId11"/>
            <a:stretch>
              <a:fillRect/>
            </a:stretch>
          </p:blipFill>
          <p:spPr>
            <a:xfrm>
              <a:off x="908" y="740"/>
              <a:ext cx="5367" cy="1652"/>
            </a:xfrm>
            <a:prstGeom prst="rect">
              <a:avLst/>
            </a:prstGeom>
            <a:noFill/>
            <a:ln w="9525">
              <a:noFill/>
            </a:ln>
          </p:spPr>
        </p:pic>
        <p:pic>
          <p:nvPicPr>
            <p:cNvPr id="8219" name="Picture 61"/>
            <p:cNvPicPr/>
            <p:nvPr/>
          </p:nvPicPr>
          <p:blipFill>
            <a:blip r:embed="rId13"/>
            <a:stretch>
              <a:fillRect/>
            </a:stretch>
          </p:blipFill>
          <p:spPr>
            <a:xfrm>
              <a:off x="917" y="2397"/>
              <a:ext cx="5366" cy="1557"/>
            </a:xfrm>
            <a:prstGeom prst="rect">
              <a:avLst/>
            </a:prstGeom>
            <a:noFill/>
            <a:ln w="9525">
              <a:noFill/>
            </a:ln>
          </p:spPr>
        </p:pic>
        <p:sp>
          <p:nvSpPr>
            <p:cNvPr id="8220" name="文本框 3"/>
            <p:cNvSpPr txBox="1"/>
            <p:nvPr/>
          </p:nvSpPr>
          <p:spPr>
            <a:xfrm>
              <a:off x="1088" y="965"/>
              <a:ext cx="5040" cy="1295"/>
            </a:xfrm>
            <a:prstGeom prst="rect">
              <a:avLst/>
            </a:prstGeom>
            <a:noFill/>
            <a:ln w="9525">
              <a:noFill/>
            </a:ln>
          </p:spPr>
          <p:txBody>
            <a:bodyPr>
              <a:spAutoFit/>
            </a:bodyPr>
            <a:lstStyle/>
            <a:p>
              <a:pPr lvl="0" eaLnBrk="1" latinLnBrk="0" hangingPunct="1">
                <a:lnSpc>
                  <a:spcPct val="120000"/>
                </a:lnSpc>
                <a:spcBef>
                  <a:spcPct val="0"/>
                </a:spcBef>
                <a:buNone/>
              </a:pPr>
              <a:r>
                <a:rPr lang="zh-CN" altLang="en-US" sz="2000" dirty="0">
                  <a:latin typeface="宋体" panose="02010600030101010101" pitchFamily="2" charset="-122"/>
                  <a:ea typeface="宋体" panose="02010600030101010101" pitchFamily="2" charset="-122"/>
                </a:rPr>
                <a:t>理解数据、逻辑结构、存储结构等概念</a:t>
              </a:r>
            </a:p>
          </p:txBody>
        </p:sp>
        <p:sp>
          <p:nvSpPr>
            <p:cNvPr id="8221" name="文本框 3"/>
            <p:cNvSpPr txBox="1"/>
            <p:nvPr/>
          </p:nvSpPr>
          <p:spPr>
            <a:xfrm>
              <a:off x="1068" y="2555"/>
              <a:ext cx="5040" cy="1305"/>
            </a:xfrm>
            <a:prstGeom prst="rect">
              <a:avLst/>
            </a:prstGeom>
            <a:noFill/>
            <a:ln w="9525">
              <a:noFill/>
            </a:ln>
          </p:spPr>
          <p:txBody>
            <a:bodyPr>
              <a:spAutoFit/>
            </a:bodyPr>
            <a:lstStyle/>
            <a:p>
              <a:pPr lvl="0" eaLnBrk="1" latinLnBrk="0" hangingPunct="1">
                <a:lnSpc>
                  <a:spcPct val="110000"/>
                </a:lnSpc>
                <a:spcBef>
                  <a:spcPct val="0"/>
                </a:spcBef>
                <a:buNone/>
              </a:pPr>
              <a:r>
                <a:rPr lang="zh-CN" altLang="en-US" sz="2200" dirty="0">
                  <a:solidFill>
                    <a:schemeClr val="folHlink"/>
                  </a:solidFill>
                  <a:latin typeface="宋体" panose="02010600030101010101" pitchFamily="2" charset="-122"/>
                  <a:ea typeface="宋体" panose="02010600030101010101" pitchFamily="2" charset="-122"/>
                </a:rPr>
                <a:t>掌握算法概念及算法设计的基本要求</a:t>
              </a:r>
            </a:p>
          </p:txBody>
        </p:sp>
        <p:pic>
          <p:nvPicPr>
            <p:cNvPr id="8222" name="Picture 64"/>
            <p:cNvPicPr>
              <a:picLocks noChangeAspect="1"/>
            </p:cNvPicPr>
            <p:nvPr/>
          </p:nvPicPr>
          <p:blipFill>
            <a:blip r:embed="rId11"/>
            <a:stretch>
              <a:fillRect/>
            </a:stretch>
          </p:blipFill>
          <p:spPr>
            <a:xfrm>
              <a:off x="907" y="3960"/>
              <a:ext cx="5368" cy="1652"/>
            </a:xfrm>
            <a:prstGeom prst="rect">
              <a:avLst/>
            </a:prstGeom>
            <a:noFill/>
            <a:ln w="9525">
              <a:noFill/>
            </a:ln>
          </p:spPr>
        </p:pic>
        <p:sp>
          <p:nvSpPr>
            <p:cNvPr id="8223" name="文本框 3"/>
            <p:cNvSpPr txBox="1"/>
            <p:nvPr/>
          </p:nvSpPr>
          <p:spPr>
            <a:xfrm>
              <a:off x="1088" y="4187"/>
              <a:ext cx="5040" cy="778"/>
            </a:xfrm>
            <a:prstGeom prst="rect">
              <a:avLst/>
            </a:prstGeom>
            <a:noFill/>
            <a:ln w="9525">
              <a:noFill/>
            </a:ln>
          </p:spPr>
          <p:txBody>
            <a:bodyPr>
              <a:spAutoFit/>
            </a:bodyPr>
            <a:lstStyle/>
            <a:p>
              <a:pPr lvl="0" eaLnBrk="1" latinLnBrk="0" hangingPunct="1">
                <a:lnSpc>
                  <a:spcPct val="120000"/>
                </a:lnSpc>
                <a:spcBef>
                  <a:spcPct val="0"/>
                </a:spcBef>
                <a:buNone/>
              </a:pPr>
              <a:r>
                <a:rPr lang="zh-CN" altLang="en-US" sz="2200" dirty="0">
                  <a:latin typeface="宋体" panose="02010600030101010101" pitchFamily="2" charset="-122"/>
                  <a:ea typeface="宋体" panose="02010600030101010101" pitchFamily="2" charset="-122"/>
                </a:rPr>
                <a:t>重点介绍算法分析方法</a:t>
              </a:r>
            </a:p>
          </p:txBody>
        </p:sp>
        <p:pic>
          <p:nvPicPr>
            <p:cNvPr id="8224" name="Picture 66"/>
            <p:cNvPicPr>
              <a:picLocks noChangeAspect="1"/>
            </p:cNvPicPr>
            <p:nvPr/>
          </p:nvPicPr>
          <p:blipFill>
            <a:blip r:embed="rId17"/>
            <a:stretch>
              <a:fillRect/>
            </a:stretch>
          </p:blipFill>
          <p:spPr>
            <a:xfrm>
              <a:off x="0" y="0"/>
              <a:ext cx="1484" cy="1469"/>
            </a:xfrm>
            <a:prstGeom prst="rect">
              <a:avLst/>
            </a:prstGeom>
            <a:noFill/>
            <a:ln w="9525">
              <a:noFill/>
            </a:ln>
          </p:spPr>
        </p:pic>
      </p:grpSp>
      <p:grpSp>
        <p:nvGrpSpPr>
          <p:cNvPr id="16" name="Group 67"/>
          <p:cNvGrpSpPr/>
          <p:nvPr/>
        </p:nvGrpSpPr>
        <p:grpSpPr>
          <a:xfrm>
            <a:off x="4859338" y="1614488"/>
            <a:ext cx="3971925" cy="3171825"/>
            <a:chOff x="0" y="0"/>
            <a:chExt cx="6255" cy="4997"/>
          </a:xfrm>
        </p:grpSpPr>
        <p:pic>
          <p:nvPicPr>
            <p:cNvPr id="8213" name="Picture 68"/>
            <p:cNvPicPr>
              <a:picLocks noChangeAspect="1"/>
            </p:cNvPicPr>
            <p:nvPr/>
          </p:nvPicPr>
          <p:blipFill>
            <a:blip r:embed="rId11"/>
            <a:stretch>
              <a:fillRect/>
            </a:stretch>
          </p:blipFill>
          <p:spPr>
            <a:xfrm>
              <a:off x="883" y="731"/>
              <a:ext cx="5364" cy="1652"/>
            </a:xfrm>
            <a:prstGeom prst="rect">
              <a:avLst/>
            </a:prstGeom>
            <a:noFill/>
            <a:ln w="9525">
              <a:noFill/>
            </a:ln>
          </p:spPr>
        </p:pic>
        <p:pic>
          <p:nvPicPr>
            <p:cNvPr id="8214" name="Picture 69"/>
            <p:cNvPicPr/>
            <p:nvPr/>
          </p:nvPicPr>
          <p:blipFill>
            <a:blip r:embed="rId13"/>
            <a:stretch>
              <a:fillRect/>
            </a:stretch>
          </p:blipFill>
          <p:spPr>
            <a:xfrm>
              <a:off x="893" y="2390"/>
              <a:ext cx="5362" cy="2607"/>
            </a:xfrm>
            <a:prstGeom prst="rect">
              <a:avLst/>
            </a:prstGeom>
            <a:noFill/>
            <a:ln w="9525">
              <a:noFill/>
            </a:ln>
          </p:spPr>
        </p:pic>
        <p:sp>
          <p:nvSpPr>
            <p:cNvPr id="8215" name="文本框 3"/>
            <p:cNvSpPr txBox="1"/>
            <p:nvPr/>
          </p:nvSpPr>
          <p:spPr>
            <a:xfrm>
              <a:off x="1065" y="958"/>
              <a:ext cx="5038" cy="778"/>
            </a:xfrm>
            <a:prstGeom prst="rect">
              <a:avLst/>
            </a:prstGeom>
            <a:noFill/>
            <a:ln w="9525">
              <a:noFill/>
            </a:ln>
          </p:spPr>
          <p:txBody>
            <a:bodyPr>
              <a:spAutoFit/>
            </a:bodyPr>
            <a:lstStyle/>
            <a:p>
              <a:pPr lvl="0" eaLnBrk="1" latinLnBrk="0" hangingPunct="1">
                <a:lnSpc>
                  <a:spcPct val="120000"/>
                </a:lnSpc>
                <a:spcBef>
                  <a:spcPct val="0"/>
                </a:spcBef>
                <a:buNone/>
              </a:pPr>
              <a:r>
                <a:rPr lang="zh-CN" altLang="en-US" sz="2200" dirty="0">
                  <a:latin typeface="宋体" panose="02010600030101010101" pitchFamily="2" charset="-122"/>
                  <a:ea typeface="宋体" panose="02010600030101010101" pitchFamily="2" charset="-122"/>
                </a:rPr>
                <a:t>掌握图的基本概念</a:t>
              </a:r>
            </a:p>
          </p:txBody>
        </p:sp>
        <p:sp>
          <p:nvSpPr>
            <p:cNvPr id="8216" name="文本框 3"/>
            <p:cNvSpPr txBox="1"/>
            <p:nvPr/>
          </p:nvSpPr>
          <p:spPr>
            <a:xfrm>
              <a:off x="1045" y="2546"/>
              <a:ext cx="5038" cy="2256"/>
            </a:xfrm>
            <a:prstGeom prst="rect">
              <a:avLst/>
            </a:prstGeom>
            <a:noFill/>
            <a:ln w="9525">
              <a:noFill/>
            </a:ln>
          </p:spPr>
          <p:txBody>
            <a:bodyPr>
              <a:spAutoFit/>
            </a:bodyPr>
            <a:lstStyle/>
            <a:p>
              <a:pPr lvl="0" eaLnBrk="1" latinLnBrk="0" hangingPunct="1">
                <a:lnSpc>
                  <a:spcPct val="110000"/>
                </a:lnSpc>
                <a:spcBef>
                  <a:spcPct val="0"/>
                </a:spcBef>
                <a:buNone/>
              </a:pPr>
              <a:r>
                <a:rPr lang="zh-CN" altLang="en-US" sz="2000" dirty="0">
                  <a:solidFill>
                    <a:schemeClr val="folHlink"/>
                  </a:solidFill>
                  <a:latin typeface="宋体" panose="02010600030101010101" pitchFamily="2" charset="-122"/>
                  <a:ea typeface="宋体" panose="02010600030101010101" pitchFamily="2" charset="-122"/>
                </a:rPr>
                <a:t>熟悉图的应用算法，特别是最短路径、最小生成树、关键路径等在后续课程中的应用</a:t>
              </a:r>
            </a:p>
          </p:txBody>
        </p:sp>
        <p:pic>
          <p:nvPicPr>
            <p:cNvPr id="8217" name="Picture 72"/>
            <p:cNvPicPr>
              <a:picLocks noChangeAspect="1"/>
            </p:cNvPicPr>
            <p:nvPr/>
          </p:nvPicPr>
          <p:blipFill>
            <a:blip r:embed="rId18"/>
            <a:stretch>
              <a:fillRect/>
            </a:stretch>
          </p:blipFill>
          <p:spPr>
            <a:xfrm>
              <a:off x="0" y="0"/>
              <a:ext cx="1468" cy="1470"/>
            </a:xfrm>
            <a:prstGeom prst="rect">
              <a:avLst/>
            </a:prstGeom>
            <a:noFill/>
            <a:ln w="9525">
              <a:noFill/>
            </a:ln>
          </p:spPr>
        </p:pic>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nodeType="afterEffect">
                                  <p:stCondLst>
                                    <p:cond delay="0"/>
                                  </p:stCondLst>
                                  <p:childTnLst>
                                    <p:set>
                                      <p:cBhvr>
                                        <p:cTn id="6" dur="1" fill="hold">
                                          <p:stCondLst>
                                            <p:cond delay="0"/>
                                          </p:stCondLst>
                                        </p:cTn>
                                        <p:tgtEl>
                                          <p:spTgt spid="862210"/>
                                        </p:tgtEl>
                                        <p:attrNameLst>
                                          <p:attrName>style.visibility</p:attrName>
                                        </p:attrNameLst>
                                      </p:cBhvr>
                                      <p:to>
                                        <p:strVal val="visible"/>
                                      </p:to>
                                    </p:set>
                                    <p:animEffect transition="in" filter="randombar(horizontal)">
                                      <p:cBhvr>
                                        <p:cTn id="7" dur="500"/>
                                        <p:tgtEl>
                                          <p:spTgt spid="862210"/>
                                        </p:tgtEl>
                                      </p:cBhvr>
                                    </p:animEffect>
                                  </p:childTnLst>
                                </p:cTn>
                              </p:par>
                              <p:par>
                                <p:cTn id="8" presetID="14" presetClass="entr" presetSubtype="10" fill="hold" nodeType="withEffect">
                                  <p:stCondLst>
                                    <p:cond delay="0"/>
                                  </p:stCondLst>
                                  <p:childTnLst>
                                    <p:set>
                                      <p:cBhvr>
                                        <p:cTn id="9" dur="1" fill="hold">
                                          <p:stCondLst>
                                            <p:cond delay="0"/>
                                          </p:stCondLst>
                                        </p:cTn>
                                        <p:tgtEl>
                                          <p:spTgt spid="862211"/>
                                        </p:tgtEl>
                                        <p:attrNameLst>
                                          <p:attrName>style.visibility</p:attrName>
                                        </p:attrNameLst>
                                      </p:cBhvr>
                                      <p:to>
                                        <p:strVal val="visible"/>
                                      </p:to>
                                    </p:set>
                                    <p:animEffect transition="in" filter="randombar(horizontal)">
                                      <p:cBhvr>
                                        <p:cTn id="10" dur="500"/>
                                        <p:tgtEl>
                                          <p:spTgt spid="862211"/>
                                        </p:tgtEl>
                                      </p:cBhvr>
                                    </p:animEffect>
                                  </p:childTnLst>
                                </p:cTn>
                              </p:par>
                              <p:par>
                                <p:cTn id="11" presetID="14" presetClass="entr" presetSubtype="10" fill="hold" nodeType="withEffect">
                                  <p:stCondLst>
                                    <p:cond delay="0"/>
                                  </p:stCondLst>
                                  <p:childTnLst>
                                    <p:set>
                                      <p:cBhvr>
                                        <p:cTn id="12" dur="1" fill="hold">
                                          <p:stCondLst>
                                            <p:cond delay="0"/>
                                          </p:stCondLst>
                                        </p:cTn>
                                        <p:tgtEl>
                                          <p:spTgt spid="862212"/>
                                        </p:tgtEl>
                                        <p:attrNameLst>
                                          <p:attrName>style.visibility</p:attrName>
                                        </p:attrNameLst>
                                      </p:cBhvr>
                                      <p:to>
                                        <p:strVal val="visible"/>
                                      </p:to>
                                    </p:set>
                                    <p:animEffect transition="in" filter="randombar(horizontal)">
                                      <p:cBhvr>
                                        <p:cTn id="13" dur="500"/>
                                        <p:tgtEl>
                                          <p:spTgt spid="862212"/>
                                        </p:tgtEl>
                                      </p:cBhvr>
                                    </p:animEffect>
                                  </p:childTnLst>
                                </p:cTn>
                              </p:par>
                              <p:par>
                                <p:cTn id="14" presetID="14" presetClass="entr" presetSubtype="10" fill="hold" nodeType="with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randombar(horizontal)">
                                      <p:cBhvr>
                                        <p:cTn id="16" dur="500"/>
                                        <p:tgtEl>
                                          <p:spTgt spid="2"/>
                                        </p:tgtEl>
                                      </p:cBhvr>
                                    </p:animEffect>
                                  </p:childTnLst>
                                </p:cTn>
                              </p:par>
                              <p:par>
                                <p:cTn id="17" presetID="14" presetClass="entr" presetSubtype="1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randombar(horizontal)">
                                      <p:cBhvr>
                                        <p:cTn id="19" dur="500"/>
                                        <p:tgtEl>
                                          <p:spTgt spid="3"/>
                                        </p:tgtEl>
                                      </p:cBhvr>
                                    </p:animEffect>
                                  </p:childTnLst>
                                </p:cTn>
                              </p:par>
                              <p:par>
                                <p:cTn id="20" presetID="14" presetClass="entr" presetSubtype="10"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randombar(horizontal)">
                                      <p:cBhvr>
                                        <p:cTn id="22" dur="500"/>
                                        <p:tgtEl>
                                          <p:spTgt spid="4"/>
                                        </p:tgtEl>
                                      </p:cBhvr>
                                    </p:animEffect>
                                  </p:childTnLst>
                                </p:cTn>
                              </p:par>
                              <p:par>
                                <p:cTn id="23" presetID="14" presetClass="entr" presetSubtype="10" fill="hold" nodeType="with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randombar(horizontal)">
                                      <p:cBhvr>
                                        <p:cTn id="25" dur="500"/>
                                        <p:tgtEl>
                                          <p:spTgt spid="5"/>
                                        </p:tgtEl>
                                      </p:cBhvr>
                                    </p:animEffect>
                                  </p:childTnLst>
                                </p:cTn>
                              </p:par>
                              <p:par>
                                <p:cTn id="26" presetID="14" presetClass="entr" presetSubtype="10" fill="hold" nodeType="with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randombar(horizontal)">
                                      <p:cBhvr>
                                        <p:cTn id="28" dur="500"/>
                                        <p:tgtEl>
                                          <p:spTgt spid="6"/>
                                        </p:tgtEl>
                                      </p:cBhvr>
                                    </p:animEffect>
                                  </p:childTnLst>
                                </p:cTn>
                              </p:par>
                              <p:par>
                                <p:cTn id="29" presetID="14" presetClass="entr" presetSubtype="10" fill="hold" nodeType="with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randombar(horizontal)">
                                      <p:cBhvr>
                                        <p:cTn id="31" dur="500"/>
                                        <p:tgtEl>
                                          <p:spTgt spid="7"/>
                                        </p:tgtEl>
                                      </p:cBhvr>
                                    </p:animEffect>
                                  </p:childTnLst>
                                </p:cTn>
                              </p:par>
                              <p:par>
                                <p:cTn id="32" presetID="14" presetClass="entr" presetSubtype="10" fill="hold" nodeType="withEffect">
                                  <p:stCondLst>
                                    <p:cond delay="0"/>
                                  </p:stCondLst>
                                  <p:childTnLst>
                                    <p:set>
                                      <p:cBhvr>
                                        <p:cTn id="33" dur="1" fill="hold">
                                          <p:stCondLst>
                                            <p:cond delay="0"/>
                                          </p:stCondLst>
                                        </p:cTn>
                                        <p:tgtEl>
                                          <p:spTgt spid="8"/>
                                        </p:tgtEl>
                                        <p:attrNameLst>
                                          <p:attrName>style.visibility</p:attrName>
                                        </p:attrNameLst>
                                      </p:cBhvr>
                                      <p:to>
                                        <p:strVal val="visible"/>
                                      </p:to>
                                    </p:set>
                                    <p:animEffect transition="in" filter="randombar(horizontal)">
                                      <p:cBhvr>
                                        <p:cTn id="34" dur="500"/>
                                        <p:tgtEl>
                                          <p:spTgt spid="8"/>
                                        </p:tgtEl>
                                      </p:cBhvr>
                                    </p:animEffect>
                                  </p:childTnLst>
                                </p:cTn>
                              </p:par>
                            </p:childTnLst>
                          </p:cTn>
                        </p:par>
                      </p:childTnLst>
                    </p:cTn>
                  </p:par>
                  <p:par>
                    <p:cTn id="35" fill="hold">
                      <p:stCondLst>
                        <p:cond delay="indefinite"/>
                      </p:stCondLst>
                      <p:childTnLst>
                        <p:par>
                          <p:cTn id="36" fill="hold">
                            <p:stCondLst>
                              <p:cond delay="0"/>
                            </p:stCondLst>
                            <p:childTnLst>
                              <p:par>
                                <p:cTn id="37" presetID="35" presetClass="path" presetSubtype="0" accel="50000" decel="50000" fill="hold" nodeType="clickEffect">
                                  <p:stCondLst>
                                    <p:cond delay="0"/>
                                  </p:stCondLst>
                                  <p:childTnLst>
                                    <p:animMotion origin="layout" path="M 0.000000 0.000000 L 0.193958 0.137315 " pathEditMode="relative" rAng="0" ptsTypes="">
                                      <p:cBhvr>
                                        <p:cTn id="38" dur="1000" fill="hold"/>
                                        <p:tgtEl>
                                          <p:spTgt spid="4"/>
                                        </p:tgtEl>
                                        <p:attrNameLst>
                                          <p:attrName>ppt_x</p:attrName>
                                          <p:attrName>ppt_y</p:attrName>
                                        </p:attrNameLst>
                                      </p:cBhvr>
                                      <p:rCtr x="9700" y="6900"/>
                                    </p:animMotion>
                                  </p:childTnLst>
                                </p:cTn>
                              </p:par>
                              <p:par>
                                <p:cTn id="39" presetID="35" presetClass="path" presetSubtype="0" accel="50000" decel="50000" fill="hold" nodeType="withEffect">
                                  <p:stCondLst>
                                    <p:cond delay="0"/>
                                  </p:stCondLst>
                                  <p:childTnLst>
                                    <p:animMotion origin="layout" path="M 0.000000 0.000000 L 0.195278 -0.141296 " pathEditMode="relative" rAng="0" ptsTypes="">
                                      <p:cBhvr>
                                        <p:cTn id="40" dur="1000" fill="hold"/>
                                        <p:tgtEl>
                                          <p:spTgt spid="5"/>
                                        </p:tgtEl>
                                        <p:attrNameLst>
                                          <p:attrName>ppt_x</p:attrName>
                                          <p:attrName>ppt_y</p:attrName>
                                        </p:attrNameLst>
                                      </p:cBhvr>
                                      <p:rCtr x="9800" y="-2700"/>
                                    </p:animMotion>
                                  </p:childTnLst>
                                </p:cTn>
                              </p:par>
                              <p:par>
                                <p:cTn id="41" presetID="35" presetClass="path" presetSubtype="0" accel="50000" decel="50000" fill="hold" nodeType="withEffect">
                                  <p:stCondLst>
                                    <p:cond delay="0"/>
                                  </p:stCondLst>
                                  <p:childTnLst>
                                    <p:animMotion origin="layout" path="M 0.000000 0.000000 L -0.000903 -0.307037 " pathEditMode="relative" rAng="0" ptsTypes="">
                                      <p:cBhvr>
                                        <p:cTn id="42" dur="1000" fill="hold"/>
                                        <p:tgtEl>
                                          <p:spTgt spid="6"/>
                                        </p:tgtEl>
                                        <p:attrNameLst>
                                          <p:attrName>ppt_x</p:attrName>
                                          <p:attrName>ppt_y</p:attrName>
                                        </p:attrNameLst>
                                      </p:cBhvr>
                                      <p:rCtr x="0" y="-11500"/>
                                    </p:animMotion>
                                  </p:childTnLst>
                                </p:cTn>
                              </p:par>
                              <p:par>
                                <p:cTn id="43" presetID="35" presetClass="path" presetSubtype="0" accel="50000" decel="50000" fill="hold" nodeType="withEffect">
                                  <p:stCondLst>
                                    <p:cond delay="0"/>
                                  </p:stCondLst>
                                  <p:childTnLst>
                                    <p:animMotion origin="layout" path="M 0.000000 0.000000 L -0.196458 -0.151852 " pathEditMode="relative" rAng="0" ptsTypes="">
                                      <p:cBhvr>
                                        <p:cTn id="44" dur="1000" fill="hold"/>
                                        <p:tgtEl>
                                          <p:spTgt spid="7"/>
                                        </p:tgtEl>
                                        <p:attrNameLst>
                                          <p:attrName>ppt_x</p:attrName>
                                          <p:attrName>ppt_y</p:attrName>
                                        </p:attrNameLst>
                                      </p:cBhvr>
                                      <p:rCtr x="-8100" y="0"/>
                                    </p:animMotion>
                                  </p:childTnLst>
                                </p:cTn>
                              </p:par>
                              <p:par>
                                <p:cTn id="45" presetID="35" presetClass="path" presetSubtype="0" accel="50000" decel="50000" fill="hold" nodeType="withEffect">
                                  <p:stCondLst>
                                    <p:cond delay="0"/>
                                  </p:stCondLst>
                                  <p:childTnLst>
                                    <p:animMotion origin="layout" path="M 0.000000 0.000000 L -0.197778 0.152222 " pathEditMode="relative" rAng="0" ptsTypes="">
                                      <p:cBhvr>
                                        <p:cTn id="46" dur="1000" fill="hold"/>
                                        <p:tgtEl>
                                          <p:spTgt spid="8"/>
                                        </p:tgtEl>
                                        <p:attrNameLst>
                                          <p:attrName>ppt_x</p:attrName>
                                          <p:attrName>ppt_y</p:attrName>
                                        </p:attrNameLst>
                                      </p:cBhvr>
                                      <p:rCtr x="-5500" y="7600"/>
                                    </p:animMotion>
                                  </p:childTnLst>
                                </p:cTn>
                              </p:par>
                              <p:par>
                                <p:cTn id="47" presetID="35" presetClass="path" presetSubtype="0" accel="50000" decel="50000" fill="hold" nodeType="withEffect">
                                  <p:stCondLst>
                                    <p:cond delay="0"/>
                                  </p:stCondLst>
                                  <p:childTnLst>
                                    <p:animMotion origin="layout" path="M 0.000000 0.000000 L -0.000069 0.322037 " pathEditMode="relative" rAng="0" ptsTypes="">
                                      <p:cBhvr>
                                        <p:cTn id="48" dur="1000" fill="hold"/>
                                        <p:tgtEl>
                                          <p:spTgt spid="3"/>
                                        </p:tgtEl>
                                        <p:attrNameLst>
                                          <p:attrName>ppt_x</p:attrName>
                                          <p:attrName>ppt_y</p:attrName>
                                        </p:attrNameLst>
                                      </p:cBhvr>
                                      <p:rCtr x="-8100" y="0"/>
                                    </p:animMotion>
                                  </p:childTnLst>
                                </p:cTn>
                              </p:par>
                            </p:childTnLst>
                          </p:cTn>
                        </p:par>
                        <p:par>
                          <p:cTn id="49" fill="hold">
                            <p:stCondLst>
                              <p:cond delay="1000"/>
                            </p:stCondLst>
                            <p:childTnLst>
                              <p:par>
                                <p:cTn id="50" presetID="12" presetClass="entr" presetSubtype="1" fill="hold"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slide(fromTop)">
                                      <p:cBhvr>
                                        <p:cTn id="52" dur="300"/>
                                        <p:tgtEl>
                                          <p:spTgt spid="15"/>
                                        </p:tgtEl>
                                      </p:cBhvr>
                                    </p:animEffect>
                                  </p:childTnLst>
                                </p:cTn>
                              </p:par>
                            </p:childTnLst>
                          </p:cTn>
                        </p:par>
                      </p:childTnLst>
                    </p:cTn>
                  </p:par>
                  <p:par>
                    <p:cTn id="53" fill="hold">
                      <p:stCondLst>
                        <p:cond delay="indefinite"/>
                      </p:stCondLst>
                      <p:childTnLst>
                        <p:par>
                          <p:cTn id="54" fill="hold">
                            <p:stCondLst>
                              <p:cond delay="0"/>
                            </p:stCondLst>
                            <p:childTnLst>
                              <p:par>
                                <p:cTn id="55" presetID="5" presetClass="exit" presetSubtype="10" fill="hold" nodeType="clickEffect">
                                  <p:stCondLst>
                                    <p:cond delay="0"/>
                                  </p:stCondLst>
                                  <p:childTnLst>
                                    <p:animEffect transition="out" filter="checkerboard(across)">
                                      <p:cBhvr>
                                        <p:cTn id="56" dur="500"/>
                                        <p:tgtEl>
                                          <p:spTgt spid="15"/>
                                        </p:tgtEl>
                                      </p:cBhvr>
                                    </p:animEffect>
                                    <p:set>
                                      <p:cBhvr>
                                        <p:cTn id="57" dur="1" fill="hold">
                                          <p:stCondLst>
                                            <p:cond delay="499"/>
                                          </p:stCondLst>
                                        </p:cTn>
                                        <p:tgtEl>
                                          <p:spTgt spid="15"/>
                                        </p:tgtEl>
                                        <p:attrNameLst>
                                          <p:attrName>style.visibility</p:attrName>
                                        </p:attrNameLst>
                                      </p:cBhvr>
                                      <p:to>
                                        <p:strVal val="hidden"/>
                                      </p:to>
                                    </p:set>
                                  </p:childTnLst>
                                </p:cTn>
                              </p:par>
                              <p:par>
                                <p:cTn id="58" presetID="35" presetClass="path" presetSubtype="0" accel="50000" decel="50000" fill="hold" nodeType="withEffect">
                                  <p:stCondLst>
                                    <p:cond delay="0"/>
                                  </p:stCondLst>
                                  <p:childTnLst>
                                    <p:animMotion origin="layout" path="M 0.193958 0.137315 L 0.193958 0.462778 " pathEditMode="relative" rAng="0" ptsTypes="">
                                      <p:cBhvr>
                                        <p:cTn id="59" dur="1000" fill="hold"/>
                                        <p:tgtEl>
                                          <p:spTgt spid="4"/>
                                        </p:tgtEl>
                                        <p:attrNameLst>
                                          <p:attrName>ppt_x</p:attrName>
                                          <p:attrName>ppt_y</p:attrName>
                                        </p:attrNameLst>
                                      </p:cBhvr>
                                      <p:rCtr x="-17800" y="-2500"/>
                                    </p:animMotion>
                                  </p:childTnLst>
                                </p:cTn>
                              </p:par>
                              <p:par>
                                <p:cTn id="60" presetID="35" presetClass="path" presetSubtype="0" accel="50000" decel="50000" fill="hold" nodeType="withEffect">
                                  <p:stCondLst>
                                    <p:cond delay="0"/>
                                  </p:stCondLst>
                                  <p:childTnLst>
                                    <p:animMotion origin="layout" path="M 0.001458 0.317963 L -0.196944 0.469074 " pathEditMode="relative" rAng="0" ptsTypes="">
                                      <p:cBhvr>
                                        <p:cTn id="61" dur="1000" fill="hold"/>
                                        <p:tgtEl>
                                          <p:spTgt spid="3"/>
                                        </p:tgtEl>
                                        <p:attrNameLst>
                                          <p:attrName>ppt_x</p:attrName>
                                          <p:attrName>ppt_y</p:attrName>
                                        </p:attrNameLst>
                                      </p:cBhvr>
                                      <p:rCtr x="-8100" y="-11700"/>
                                    </p:animMotion>
                                  </p:childTnLst>
                                </p:cTn>
                              </p:par>
                              <p:par>
                                <p:cTn id="62" presetID="35" presetClass="path" presetSubtype="0" accel="50000" decel="50000" fill="hold" nodeType="withEffect">
                                  <p:stCondLst>
                                    <p:cond delay="0"/>
                                  </p:stCondLst>
                                  <p:childTnLst>
                                    <p:animMotion origin="layout" path="M -0.197778 0.147870 L -0.394653 -0.005278 " pathEditMode="relative" rAng="0" ptsTypes="">
                                      <p:cBhvr>
                                        <p:cTn id="63" dur="1000" fill="hold"/>
                                        <p:tgtEl>
                                          <p:spTgt spid="8"/>
                                        </p:tgtEl>
                                        <p:attrNameLst>
                                          <p:attrName>ppt_x</p:attrName>
                                          <p:attrName>ppt_y</p:attrName>
                                        </p:attrNameLst>
                                      </p:cBhvr>
                                      <p:rCtr x="0" y="0"/>
                                    </p:animMotion>
                                  </p:childTnLst>
                                </p:cTn>
                              </p:par>
                              <p:par>
                                <p:cTn id="64" presetID="35" presetClass="path" presetSubtype="0" accel="50000" decel="50000" fill="hold" nodeType="withEffect">
                                  <p:stCondLst>
                                    <p:cond delay="0"/>
                                  </p:stCondLst>
                                  <p:childTnLst>
                                    <p:animMotion origin="layout" path="M -0.196458 -0.151852 L -0.196458 -0.456389 " pathEditMode="relative" rAng="0" ptsTypes="">
                                      <p:cBhvr>
                                        <p:cTn id="65" dur="1000" fill="hold"/>
                                        <p:tgtEl>
                                          <p:spTgt spid="7"/>
                                        </p:tgtEl>
                                        <p:attrNameLst>
                                          <p:attrName>ppt_x</p:attrName>
                                          <p:attrName>ppt_y</p:attrName>
                                        </p:attrNameLst>
                                      </p:cBhvr>
                                      <p:rCtr x="0" y="0"/>
                                    </p:animMotion>
                                  </p:childTnLst>
                                </p:cTn>
                              </p:par>
                              <p:par>
                                <p:cTn id="66" presetID="35" presetClass="path" presetSubtype="0" accel="50000" decel="50000" fill="hold" nodeType="withEffect">
                                  <p:stCondLst>
                                    <p:cond delay="0"/>
                                  </p:stCondLst>
                                  <p:childTnLst>
                                    <p:animMotion origin="layout" path="M 0.000625 -0.311111 L 0.195972 -0.453981 " pathEditMode="relative" rAng="0" ptsTypes="">
                                      <p:cBhvr>
                                        <p:cTn id="67" dur="1000" fill="hold"/>
                                        <p:tgtEl>
                                          <p:spTgt spid="6"/>
                                        </p:tgtEl>
                                        <p:attrNameLst>
                                          <p:attrName>ppt_x</p:attrName>
                                          <p:attrName>ppt_y</p:attrName>
                                        </p:attrNameLst>
                                      </p:cBhvr>
                                      <p:rCtr x="-8100" y="15400"/>
                                    </p:animMotion>
                                  </p:childTnLst>
                                </p:cTn>
                              </p:par>
                              <p:par>
                                <p:cTn id="68" presetID="35" presetClass="path" presetSubtype="0" accel="50000" decel="50000" fill="hold" nodeType="withEffect">
                                  <p:stCondLst>
                                    <p:cond delay="0"/>
                                  </p:stCondLst>
                                  <p:childTnLst>
                                    <p:animMotion origin="layout" path="M 0.195278 -0.141296 L 0.392153 -0.004815 " pathEditMode="relative" rAng="0" ptsTypes="">
                                      <p:cBhvr>
                                        <p:cTn id="69" dur="1000" fill="hold"/>
                                        <p:tgtEl>
                                          <p:spTgt spid="5"/>
                                        </p:tgtEl>
                                        <p:attrNameLst>
                                          <p:attrName>ppt_x</p:attrName>
                                          <p:attrName>ppt_y</p:attrName>
                                        </p:attrNameLst>
                                      </p:cBhvr>
                                      <p:rCtr x="-17900" y="7100"/>
                                    </p:animMotion>
                                  </p:childTnLst>
                                </p:cTn>
                              </p:par>
                            </p:childTnLst>
                          </p:cTn>
                        </p:par>
                        <p:par>
                          <p:cTn id="70" fill="hold">
                            <p:stCondLst>
                              <p:cond delay="500"/>
                            </p:stCondLst>
                            <p:childTnLst>
                              <p:par>
                                <p:cTn id="71" presetID="12" presetClass="entr" presetSubtype="1" fill="hold" nodeType="afterEffect">
                                  <p:stCondLst>
                                    <p:cond delay="0"/>
                                  </p:stCondLst>
                                  <p:childTnLst>
                                    <p:set>
                                      <p:cBhvr>
                                        <p:cTn id="72" dur="1" fill="hold">
                                          <p:stCondLst>
                                            <p:cond delay="0"/>
                                          </p:stCondLst>
                                        </p:cTn>
                                        <p:tgtEl>
                                          <p:spTgt spid="14"/>
                                        </p:tgtEl>
                                        <p:attrNameLst>
                                          <p:attrName>style.visibility</p:attrName>
                                        </p:attrNameLst>
                                      </p:cBhvr>
                                      <p:to>
                                        <p:strVal val="visible"/>
                                      </p:to>
                                    </p:set>
                                    <p:animEffect transition="in" filter="slide(fromTop)">
                                      <p:cBhvr>
                                        <p:cTn id="73" dur="300"/>
                                        <p:tgtEl>
                                          <p:spTgt spid="14"/>
                                        </p:tgtEl>
                                      </p:cBhvr>
                                    </p:animEffect>
                                  </p:childTnLst>
                                </p:cTn>
                              </p:par>
                            </p:childTnLst>
                          </p:cTn>
                        </p:par>
                      </p:childTnLst>
                    </p:cTn>
                  </p:par>
                  <p:par>
                    <p:cTn id="74" fill="hold">
                      <p:stCondLst>
                        <p:cond delay="indefinite"/>
                      </p:stCondLst>
                      <p:childTnLst>
                        <p:par>
                          <p:cTn id="75" fill="hold">
                            <p:stCondLst>
                              <p:cond delay="0"/>
                            </p:stCondLst>
                            <p:childTnLst>
                              <p:par>
                                <p:cTn id="76" presetID="5" presetClass="exit" presetSubtype="10" fill="hold" nodeType="clickEffect">
                                  <p:stCondLst>
                                    <p:cond delay="0"/>
                                  </p:stCondLst>
                                  <p:childTnLst>
                                    <p:animEffect transition="out" filter="checkerboard(across)">
                                      <p:cBhvr>
                                        <p:cTn id="77" dur="500"/>
                                        <p:tgtEl>
                                          <p:spTgt spid="14"/>
                                        </p:tgtEl>
                                      </p:cBhvr>
                                    </p:animEffect>
                                    <p:set>
                                      <p:cBhvr>
                                        <p:cTn id="78" dur="1" fill="hold">
                                          <p:stCondLst>
                                            <p:cond delay="499"/>
                                          </p:stCondLst>
                                        </p:cTn>
                                        <p:tgtEl>
                                          <p:spTgt spid="14"/>
                                        </p:tgtEl>
                                        <p:attrNameLst>
                                          <p:attrName>style.visibility</p:attrName>
                                        </p:attrNameLst>
                                      </p:cBhvr>
                                      <p:to>
                                        <p:strVal val="hidden"/>
                                      </p:to>
                                    </p:set>
                                  </p:childTnLst>
                                </p:cTn>
                              </p:par>
                              <p:par>
                                <p:cTn id="79" presetID="35" presetClass="path" presetSubtype="0" accel="50000" decel="50000" fill="hold" nodeType="withEffect">
                                  <p:stCondLst>
                                    <p:cond delay="0"/>
                                  </p:stCondLst>
                                  <p:childTnLst>
                                    <p:animMotion origin="layout" path="M 0.193958 0.458704 L -0.002917 0.609815 " pathEditMode="relative" rAng="0" ptsTypes="">
                                      <p:cBhvr>
                                        <p:cTn id="80" dur="1000" fill="hold"/>
                                        <p:tgtEl>
                                          <p:spTgt spid="4"/>
                                        </p:tgtEl>
                                        <p:attrNameLst>
                                          <p:attrName>ppt_x</p:attrName>
                                          <p:attrName>ppt_y</p:attrName>
                                        </p:attrNameLst>
                                      </p:cBhvr>
                                      <p:rCtr x="-17800" y="-18700"/>
                                    </p:animMotion>
                                  </p:childTnLst>
                                </p:cTn>
                              </p:par>
                              <p:par>
                                <p:cTn id="81" presetID="35" presetClass="path" presetSubtype="0" accel="50000" decel="50000" fill="hold" nodeType="withEffect">
                                  <p:stCondLst>
                                    <p:cond delay="0"/>
                                  </p:stCondLst>
                                  <p:childTnLst>
                                    <p:animMotion origin="layout" path="M -0.193611 0.465000 L -0.393819 0.311574 " pathEditMode="relative" rAng="0" ptsTypes="">
                                      <p:cBhvr>
                                        <p:cTn id="82" dur="1000" fill="hold"/>
                                        <p:tgtEl>
                                          <p:spTgt spid="3"/>
                                        </p:tgtEl>
                                        <p:attrNameLst>
                                          <p:attrName>ppt_x</p:attrName>
                                          <p:attrName>ppt_y</p:attrName>
                                        </p:attrNameLst>
                                      </p:cBhvr>
                                      <p:rCtr x="0" y="0"/>
                                    </p:animMotion>
                                  </p:childTnLst>
                                </p:cTn>
                              </p:par>
                              <p:par>
                                <p:cTn id="83" presetID="35" presetClass="path" presetSubtype="0" accel="50000" decel="50000" fill="hold" nodeType="withEffect">
                                  <p:stCondLst>
                                    <p:cond delay="0"/>
                                  </p:stCondLst>
                                  <p:childTnLst>
                                    <p:animMotion origin="layout" path="M -0.394653 -0.005278 L -0.394653 -0.309815 " pathEditMode="relative" rAng="0" ptsTypes="">
                                      <p:cBhvr>
                                        <p:cTn id="84" dur="1000" fill="hold"/>
                                        <p:tgtEl>
                                          <p:spTgt spid="8"/>
                                        </p:tgtEl>
                                        <p:attrNameLst>
                                          <p:attrName>ppt_x</p:attrName>
                                          <p:attrName>ppt_y</p:attrName>
                                        </p:attrNameLst>
                                      </p:cBhvr>
                                      <p:rCtr x="7200" y="300"/>
                                    </p:animMotion>
                                  </p:childTnLst>
                                </p:cTn>
                              </p:par>
                              <p:par>
                                <p:cTn id="85" presetID="35" presetClass="path" presetSubtype="0" accel="50000" decel="50000" fill="hold" nodeType="withEffect">
                                  <p:stCondLst>
                                    <p:cond delay="0"/>
                                  </p:stCondLst>
                                  <p:childTnLst>
                                    <p:animMotion origin="layout" path="M -0.196458 -0.462778 L 0.000417 -0.603333 " pathEditMode="relative" rAng="0" ptsTypes="">
                                      <p:cBhvr>
                                        <p:cTn id="86" dur="1000" fill="hold"/>
                                        <p:tgtEl>
                                          <p:spTgt spid="7"/>
                                        </p:tgtEl>
                                        <p:attrNameLst>
                                          <p:attrName>ppt_x</p:attrName>
                                          <p:attrName>ppt_y</p:attrName>
                                        </p:attrNameLst>
                                      </p:cBhvr>
                                      <p:rCtr x="0" y="0"/>
                                    </p:animMotion>
                                  </p:childTnLst>
                                </p:cTn>
                              </p:par>
                              <p:par>
                                <p:cTn id="87" presetID="35" presetClass="path" presetSubtype="0" accel="50000" decel="50000" fill="hold" nodeType="withEffect">
                                  <p:stCondLst>
                                    <p:cond delay="0"/>
                                  </p:stCondLst>
                                  <p:childTnLst>
                                    <p:animMotion origin="layout" path="M 0.195972 -0.453981 L 0.392847 -0.317500 " pathEditMode="relative" rAng="0" ptsTypes="">
                                      <p:cBhvr>
                                        <p:cTn id="88" dur="1000" fill="hold"/>
                                        <p:tgtEl>
                                          <p:spTgt spid="6"/>
                                        </p:tgtEl>
                                        <p:attrNameLst>
                                          <p:attrName>ppt_x</p:attrName>
                                          <p:attrName>ppt_y</p:attrName>
                                        </p:attrNameLst>
                                      </p:cBhvr>
                                      <p:rCtr x="-17900" y="22700"/>
                                    </p:animMotion>
                                  </p:childTnLst>
                                </p:cTn>
                              </p:par>
                              <p:par>
                                <p:cTn id="89" presetID="35" presetClass="path" presetSubtype="0" accel="50000" decel="50000" fill="hold" nodeType="withEffect">
                                  <p:stCondLst>
                                    <p:cond delay="0"/>
                                  </p:stCondLst>
                                  <p:childTnLst>
                                    <p:animMotion origin="layout" path="M 0.392153 -0.004815 L 0.392153 0.320648 " pathEditMode="relative" rAng="0" ptsTypes="">
                                      <p:cBhvr>
                                        <p:cTn id="90" dur="1000" fill="hold"/>
                                        <p:tgtEl>
                                          <p:spTgt spid="5"/>
                                        </p:tgtEl>
                                        <p:attrNameLst>
                                          <p:attrName>ppt_x</p:attrName>
                                          <p:attrName>ppt_y</p:attrName>
                                        </p:attrNameLst>
                                      </p:cBhvr>
                                      <p:rCtr x="-27700" y="200"/>
                                    </p:animMotion>
                                  </p:childTnLst>
                                </p:cTn>
                              </p:par>
                            </p:childTnLst>
                          </p:cTn>
                        </p:par>
                        <p:par>
                          <p:cTn id="91" fill="hold">
                            <p:stCondLst>
                              <p:cond delay="500"/>
                            </p:stCondLst>
                            <p:childTnLst>
                              <p:par>
                                <p:cTn id="92" presetID="12" presetClass="entr" presetSubtype="1" fill="hold" nodeType="afterEffect">
                                  <p:stCondLst>
                                    <p:cond delay="0"/>
                                  </p:stCondLst>
                                  <p:childTnLst>
                                    <p:set>
                                      <p:cBhvr>
                                        <p:cTn id="93" dur="1" fill="hold">
                                          <p:stCondLst>
                                            <p:cond delay="0"/>
                                          </p:stCondLst>
                                        </p:cTn>
                                        <p:tgtEl>
                                          <p:spTgt spid="12"/>
                                        </p:tgtEl>
                                        <p:attrNameLst>
                                          <p:attrName>style.visibility</p:attrName>
                                        </p:attrNameLst>
                                      </p:cBhvr>
                                      <p:to>
                                        <p:strVal val="visible"/>
                                      </p:to>
                                    </p:set>
                                    <p:animEffect transition="in" filter="slide(fromTop)">
                                      <p:cBhvr>
                                        <p:cTn id="94" dur="300"/>
                                        <p:tgtEl>
                                          <p:spTgt spid="12"/>
                                        </p:tgtEl>
                                      </p:cBhvr>
                                    </p:animEffect>
                                  </p:childTnLst>
                                </p:cTn>
                              </p:par>
                            </p:childTnLst>
                          </p:cTn>
                        </p:par>
                      </p:childTnLst>
                    </p:cTn>
                  </p:par>
                  <p:par>
                    <p:cTn id="95" fill="hold">
                      <p:stCondLst>
                        <p:cond delay="indefinite"/>
                      </p:stCondLst>
                      <p:childTnLst>
                        <p:par>
                          <p:cTn id="96" fill="hold">
                            <p:stCondLst>
                              <p:cond delay="0"/>
                            </p:stCondLst>
                            <p:childTnLst>
                              <p:par>
                                <p:cTn id="97" presetID="5" presetClass="exit" presetSubtype="10" fill="hold" nodeType="clickEffect">
                                  <p:stCondLst>
                                    <p:cond delay="0"/>
                                  </p:stCondLst>
                                  <p:childTnLst>
                                    <p:animEffect transition="out" filter="checkerboard(across)">
                                      <p:cBhvr>
                                        <p:cTn id="98" dur="500"/>
                                        <p:tgtEl>
                                          <p:spTgt spid="12"/>
                                        </p:tgtEl>
                                      </p:cBhvr>
                                    </p:animEffect>
                                    <p:set>
                                      <p:cBhvr>
                                        <p:cTn id="99" dur="1" fill="hold">
                                          <p:stCondLst>
                                            <p:cond delay="499"/>
                                          </p:stCondLst>
                                        </p:cTn>
                                        <p:tgtEl>
                                          <p:spTgt spid="12"/>
                                        </p:tgtEl>
                                        <p:attrNameLst>
                                          <p:attrName>style.visibility</p:attrName>
                                        </p:attrNameLst>
                                      </p:cBhvr>
                                      <p:to>
                                        <p:strVal val="hidden"/>
                                      </p:to>
                                    </p:set>
                                  </p:childTnLst>
                                </p:cTn>
                              </p:par>
                              <p:par>
                                <p:cTn id="100" presetID="35" presetClass="path" presetSubtype="0" accel="50000" decel="50000" fill="hold" nodeType="withEffect">
                                  <p:stCondLst>
                                    <p:cond delay="0"/>
                                  </p:stCondLst>
                                  <p:childTnLst>
                                    <p:animMotion origin="layout" path="M -0.002917 0.605741 L -0.199792 0.452315 " pathEditMode="relative" rAng="0" ptsTypes="">
                                      <p:cBhvr>
                                        <p:cTn id="101" dur="1000" fill="hold"/>
                                        <p:tgtEl>
                                          <p:spTgt spid="4"/>
                                        </p:tgtEl>
                                        <p:attrNameLst>
                                          <p:attrName>ppt_x</p:attrName>
                                          <p:attrName>ppt_y</p:attrName>
                                        </p:attrNameLst>
                                      </p:cBhvr>
                                      <p:rCtr x="-8000" y="-26100"/>
                                    </p:animMotion>
                                  </p:childTnLst>
                                </p:cTn>
                              </p:par>
                              <p:par>
                                <p:cTn id="102" presetID="35" presetClass="path" presetSubtype="0" accel="50000" decel="50000" fill="hold" nodeType="withEffect">
                                  <p:stCondLst>
                                    <p:cond delay="0"/>
                                  </p:stCondLst>
                                  <p:childTnLst>
                                    <p:animMotion origin="layout" path="M -0.393819 0.311574 L -0.393819 -0.003426 " pathEditMode="relative" rAng="0" ptsTypes="">
                                      <p:cBhvr>
                                        <p:cTn id="103" dur="1000" fill="hold"/>
                                        <p:tgtEl>
                                          <p:spTgt spid="3"/>
                                        </p:tgtEl>
                                        <p:attrNameLst>
                                          <p:attrName>ppt_x</p:attrName>
                                          <p:attrName>ppt_y</p:attrName>
                                        </p:attrNameLst>
                                      </p:cBhvr>
                                      <p:rCtr x="7200" y="-11200"/>
                                    </p:animMotion>
                                  </p:childTnLst>
                                </p:cTn>
                              </p:par>
                              <p:par>
                                <p:cTn id="104" presetID="35" presetClass="path" presetSubtype="0" accel="50000" decel="50000" fill="hold" nodeType="withEffect">
                                  <p:stCondLst>
                                    <p:cond delay="0"/>
                                  </p:stCondLst>
                                  <p:childTnLst>
                                    <p:animMotion origin="layout" path="M -0.394653 -0.313889 L -0.197778 -0.456759 " pathEditMode="relative" rAng="0" ptsTypes="">
                                      <p:cBhvr>
                                        <p:cTn id="105" dur="1000" fill="hold"/>
                                        <p:tgtEl>
                                          <p:spTgt spid="8"/>
                                        </p:tgtEl>
                                        <p:attrNameLst>
                                          <p:attrName>ppt_x</p:attrName>
                                          <p:attrName>ppt_y</p:attrName>
                                        </p:attrNameLst>
                                      </p:cBhvr>
                                      <p:rCtr x="7200" y="15500"/>
                                    </p:animMotion>
                                  </p:childTnLst>
                                </p:cTn>
                              </p:par>
                              <p:par>
                                <p:cTn id="106" presetID="35" presetClass="path" presetSubtype="0" accel="50000" decel="50000" fill="hold" nodeType="withEffect">
                                  <p:stCondLst>
                                    <p:cond delay="0"/>
                                  </p:stCondLst>
                                  <p:childTnLst>
                                    <p:animMotion origin="layout" path="M 0.000417 -0.603333 L 0.197292 -0.466852 " pathEditMode="relative" rAng="0" ptsTypes="">
                                      <p:cBhvr>
                                        <p:cTn id="107" dur="1000" fill="hold"/>
                                        <p:tgtEl>
                                          <p:spTgt spid="7"/>
                                        </p:tgtEl>
                                        <p:attrNameLst>
                                          <p:attrName>ppt_x</p:attrName>
                                          <p:attrName>ppt_y</p:attrName>
                                        </p:attrNameLst>
                                      </p:cBhvr>
                                      <p:rCtr x="-8100" y="30200"/>
                                    </p:animMotion>
                                  </p:childTnLst>
                                </p:cTn>
                              </p:par>
                              <p:par>
                                <p:cTn id="108" presetID="35" presetClass="path" presetSubtype="0" accel="50000" decel="50000" fill="hold" nodeType="withEffect">
                                  <p:stCondLst>
                                    <p:cond delay="0"/>
                                  </p:stCondLst>
                                  <p:childTnLst>
                                    <p:animMotion origin="layout" path="M 0.392847 -0.317500 L 0.392847 0.007963 " pathEditMode="relative" rAng="0" ptsTypes="">
                                      <p:cBhvr>
                                        <p:cTn id="109" dur="1000" fill="hold"/>
                                        <p:tgtEl>
                                          <p:spTgt spid="6"/>
                                        </p:tgtEl>
                                        <p:attrNameLst>
                                          <p:attrName>ppt_x</p:attrName>
                                          <p:attrName>ppt_y</p:attrName>
                                        </p:attrNameLst>
                                      </p:cBhvr>
                                      <p:rCtr x="-27700" y="15900"/>
                                    </p:animMotion>
                                  </p:childTnLst>
                                </p:cTn>
                              </p:par>
                              <p:par>
                                <p:cTn id="110" presetID="35" presetClass="path" presetSubtype="0" accel="50000" decel="50000" fill="hold" nodeType="withEffect">
                                  <p:stCondLst>
                                    <p:cond delay="0"/>
                                  </p:stCondLst>
                                  <p:childTnLst>
                                    <p:animMotion origin="layout" path="M 0.390625 0.318611 L 0.195278 0.467685 " pathEditMode="relative" rAng="0" ptsTypes="">
                                      <p:cBhvr>
                                        <p:cTn id="111" dur="1000" fill="hold"/>
                                        <p:tgtEl>
                                          <p:spTgt spid="5"/>
                                        </p:tgtEl>
                                        <p:attrNameLst>
                                          <p:attrName>ppt_x</p:attrName>
                                          <p:attrName>ppt_y</p:attrName>
                                        </p:attrNameLst>
                                      </p:cBhvr>
                                      <p:rCtr x="-27700" y="-11600"/>
                                    </p:animMotion>
                                  </p:childTnLst>
                                </p:cTn>
                              </p:par>
                            </p:childTnLst>
                          </p:cTn>
                        </p:par>
                        <p:par>
                          <p:cTn id="112" fill="hold">
                            <p:stCondLst>
                              <p:cond delay="500"/>
                            </p:stCondLst>
                            <p:childTnLst>
                              <p:par>
                                <p:cTn id="113" presetID="12" presetClass="entr" presetSubtype="1" fill="hold" nodeType="afterEffect">
                                  <p:stCondLst>
                                    <p:cond delay="0"/>
                                  </p:stCondLst>
                                  <p:childTnLst>
                                    <p:set>
                                      <p:cBhvr>
                                        <p:cTn id="114" dur="1" fill="hold">
                                          <p:stCondLst>
                                            <p:cond delay="0"/>
                                          </p:stCondLst>
                                        </p:cTn>
                                        <p:tgtEl>
                                          <p:spTgt spid="16"/>
                                        </p:tgtEl>
                                        <p:attrNameLst>
                                          <p:attrName>style.visibility</p:attrName>
                                        </p:attrNameLst>
                                      </p:cBhvr>
                                      <p:to>
                                        <p:strVal val="visible"/>
                                      </p:to>
                                    </p:set>
                                    <p:animEffect transition="in" filter="slide(fromTop)">
                                      <p:cBhvr>
                                        <p:cTn id="115" dur="300"/>
                                        <p:tgtEl>
                                          <p:spTgt spid="16"/>
                                        </p:tgtEl>
                                      </p:cBhvr>
                                    </p:animEffect>
                                  </p:childTnLst>
                                </p:cTn>
                              </p:par>
                            </p:childTnLst>
                          </p:cTn>
                        </p:par>
                      </p:childTnLst>
                    </p:cTn>
                  </p:par>
                  <p:par>
                    <p:cTn id="116" fill="hold">
                      <p:stCondLst>
                        <p:cond delay="indefinite"/>
                      </p:stCondLst>
                      <p:childTnLst>
                        <p:par>
                          <p:cTn id="117" fill="hold">
                            <p:stCondLst>
                              <p:cond delay="0"/>
                            </p:stCondLst>
                            <p:childTnLst>
                              <p:par>
                                <p:cTn id="118" presetID="5" presetClass="exit" presetSubtype="10" fill="hold" nodeType="clickEffect">
                                  <p:stCondLst>
                                    <p:cond delay="0"/>
                                  </p:stCondLst>
                                  <p:childTnLst>
                                    <p:animEffect transition="out" filter="checkerboard(across)">
                                      <p:cBhvr>
                                        <p:cTn id="119" dur="500"/>
                                        <p:tgtEl>
                                          <p:spTgt spid="16"/>
                                        </p:tgtEl>
                                      </p:cBhvr>
                                    </p:animEffect>
                                    <p:set>
                                      <p:cBhvr>
                                        <p:cTn id="120" dur="1" fill="hold">
                                          <p:stCondLst>
                                            <p:cond delay="499"/>
                                          </p:stCondLst>
                                        </p:cTn>
                                        <p:tgtEl>
                                          <p:spTgt spid="16"/>
                                        </p:tgtEl>
                                        <p:attrNameLst>
                                          <p:attrName>style.visibility</p:attrName>
                                        </p:attrNameLst>
                                      </p:cBhvr>
                                      <p:to>
                                        <p:strVal val="hidden"/>
                                      </p:to>
                                    </p:set>
                                  </p:childTnLst>
                                </p:cTn>
                              </p:par>
                              <p:par>
                                <p:cTn id="121" presetID="35" presetClass="path" presetSubtype="0" accel="50000" decel="50000" fill="hold" nodeType="withEffect">
                                  <p:stCondLst>
                                    <p:cond delay="0"/>
                                  </p:stCondLst>
                                  <p:childTnLst>
                                    <p:animMotion origin="layout" path="M -0.199792 0.452315 L -0.199792 0.147778 " pathEditMode="relative" rAng="0" ptsTypes="">
                                      <p:cBhvr>
                                        <p:cTn id="122" dur="1000" fill="hold"/>
                                        <p:tgtEl>
                                          <p:spTgt spid="4"/>
                                        </p:tgtEl>
                                        <p:attrNameLst>
                                          <p:attrName>ppt_x</p:attrName>
                                          <p:attrName>ppt_y</p:attrName>
                                        </p:attrNameLst>
                                      </p:cBhvr>
                                      <p:rCtr x="0" y="0"/>
                                    </p:animMotion>
                                  </p:childTnLst>
                                </p:cTn>
                              </p:par>
                              <p:par>
                                <p:cTn id="123" presetID="35" presetClass="path" presetSubtype="0" accel="50000" decel="50000" fill="hold" nodeType="withEffect">
                                  <p:stCondLst>
                                    <p:cond delay="0"/>
                                  </p:stCondLst>
                                  <p:childTnLst>
                                    <p:animMotion origin="layout" path="M -0.393819 0.002963 L -0.196944 -0.139907 " pathEditMode="relative" rAng="0" ptsTypes="">
                                      <p:cBhvr>
                                        <p:cTn id="124" dur="1000" fill="hold"/>
                                        <p:tgtEl>
                                          <p:spTgt spid="3"/>
                                        </p:tgtEl>
                                        <p:attrNameLst>
                                          <p:attrName>ppt_x</p:attrName>
                                          <p:attrName>ppt_y</p:attrName>
                                        </p:attrNameLst>
                                      </p:cBhvr>
                                      <p:rCtr x="7200" y="-1"/>
                                    </p:animMotion>
                                  </p:childTnLst>
                                </p:cTn>
                              </p:par>
                              <p:par>
                                <p:cTn id="125" presetID="35" presetClass="path" presetSubtype="0" accel="50000" decel="50000" fill="hold" nodeType="withEffect">
                                  <p:stCondLst>
                                    <p:cond delay="0"/>
                                  </p:stCondLst>
                                  <p:childTnLst>
                                    <p:animMotion origin="layout" path="M -0.197778 -0.456759 L -0.000903 -0.320278 " pathEditMode="relative" rAng="0" ptsTypes="">
                                      <p:cBhvr>
                                        <p:cTn id="126" dur="1000" fill="hold"/>
                                        <p:tgtEl>
                                          <p:spTgt spid="8"/>
                                        </p:tgtEl>
                                        <p:attrNameLst>
                                          <p:attrName>ppt_x</p:attrName>
                                          <p:attrName>ppt_y</p:attrName>
                                        </p:attrNameLst>
                                      </p:cBhvr>
                                      <p:rCtr x="0" y="0"/>
                                    </p:animMotion>
                                  </p:childTnLst>
                                </p:cTn>
                              </p:par>
                              <p:par>
                                <p:cTn id="127" presetID="35" presetClass="path" presetSubtype="0" accel="50000" decel="50000" fill="hold" nodeType="withEffect">
                                  <p:stCondLst>
                                    <p:cond delay="0"/>
                                  </p:stCondLst>
                                  <p:childTnLst>
                                    <p:animMotion origin="layout" path="M 0.197292 -0.466852 L 0.197292 -0.141389 " pathEditMode="relative" rAng="0" ptsTypes="">
                                      <p:cBhvr>
                                        <p:cTn id="128" dur="1000" fill="hold"/>
                                        <p:tgtEl>
                                          <p:spTgt spid="7"/>
                                        </p:tgtEl>
                                        <p:attrNameLst>
                                          <p:attrName>ppt_x</p:attrName>
                                          <p:attrName>ppt_y</p:attrName>
                                        </p:attrNameLst>
                                      </p:cBhvr>
                                      <p:rCtr x="0" y="16300"/>
                                    </p:animMotion>
                                  </p:childTnLst>
                                </p:cTn>
                              </p:par>
                              <p:par>
                                <p:cTn id="129" presetID="35" presetClass="path" presetSubtype="0" accel="50000" decel="50000" fill="hold" nodeType="withEffect">
                                  <p:stCondLst>
                                    <p:cond delay="0"/>
                                  </p:stCondLst>
                                  <p:childTnLst>
                                    <p:animMotion origin="layout" path="M 0.392847 0.007963 L 0.195972 0.155000 " pathEditMode="relative" rAng="0" ptsTypes="">
                                      <p:cBhvr>
                                        <p:cTn id="130" dur="1000" fill="hold"/>
                                        <p:tgtEl>
                                          <p:spTgt spid="6"/>
                                        </p:tgtEl>
                                        <p:attrNameLst>
                                          <p:attrName>ppt_x</p:attrName>
                                          <p:attrName>ppt_y</p:attrName>
                                        </p:attrNameLst>
                                      </p:cBhvr>
                                      <p:rCtr x="-5400" y="7400"/>
                                    </p:animMotion>
                                  </p:childTnLst>
                                </p:cTn>
                              </p:par>
                              <p:par>
                                <p:cTn id="131" presetID="35" presetClass="path" presetSubtype="0" accel="50000" decel="50000" fill="hold" nodeType="withEffect">
                                  <p:stCondLst>
                                    <p:cond delay="0"/>
                                  </p:stCondLst>
                                  <p:childTnLst>
                                    <p:animMotion origin="layout" path="M 0.195278 0.467685 L -0.001597 0.310185 " pathEditMode="relative" rAng="0" ptsTypes="">
                                      <p:cBhvr>
                                        <p:cTn id="132" dur="1000" fill="hold"/>
                                        <p:tgtEl>
                                          <p:spTgt spid="5"/>
                                        </p:tgtEl>
                                        <p:attrNameLst>
                                          <p:attrName>ppt_x</p:attrName>
                                          <p:attrName>ppt_y</p:attrName>
                                        </p:attrNameLst>
                                      </p:cBhvr>
                                      <p:rCtr x="-18400" y="-5000"/>
                                    </p:animMotion>
                                  </p:childTnLst>
                                </p:cTn>
                              </p:par>
                            </p:childTnLst>
                          </p:cTn>
                        </p:par>
                        <p:par>
                          <p:cTn id="133" fill="hold">
                            <p:stCondLst>
                              <p:cond delay="500"/>
                            </p:stCondLst>
                            <p:childTnLst>
                              <p:par>
                                <p:cTn id="134" presetID="12" presetClass="entr" presetSubtype="1" fill="hold" nodeType="afterEffect">
                                  <p:stCondLst>
                                    <p:cond delay="0"/>
                                  </p:stCondLst>
                                  <p:childTnLst>
                                    <p:set>
                                      <p:cBhvr>
                                        <p:cTn id="135" dur="1" fill="hold">
                                          <p:stCondLst>
                                            <p:cond delay="0"/>
                                          </p:stCondLst>
                                        </p:cTn>
                                        <p:tgtEl>
                                          <p:spTgt spid="11"/>
                                        </p:tgtEl>
                                        <p:attrNameLst>
                                          <p:attrName>style.visibility</p:attrName>
                                        </p:attrNameLst>
                                      </p:cBhvr>
                                      <p:to>
                                        <p:strVal val="visible"/>
                                      </p:to>
                                    </p:set>
                                    <p:animEffect transition="in" filter="slide(fromTop)">
                                      <p:cBhvr>
                                        <p:cTn id="136" dur="300"/>
                                        <p:tgtEl>
                                          <p:spTgt spid="11"/>
                                        </p:tgtEl>
                                      </p:cBhvr>
                                    </p:animEffect>
                                  </p:childTnLst>
                                </p:cTn>
                              </p:par>
                            </p:childTnLst>
                          </p:cTn>
                        </p:par>
                      </p:childTnLst>
                    </p:cTn>
                  </p:par>
                  <p:par>
                    <p:cTn id="137" fill="hold">
                      <p:stCondLst>
                        <p:cond delay="indefinite"/>
                      </p:stCondLst>
                      <p:childTnLst>
                        <p:par>
                          <p:cTn id="138" fill="hold">
                            <p:stCondLst>
                              <p:cond delay="0"/>
                            </p:stCondLst>
                            <p:childTnLst>
                              <p:par>
                                <p:cTn id="139" presetID="5" presetClass="exit" presetSubtype="10" fill="hold" nodeType="clickEffect">
                                  <p:stCondLst>
                                    <p:cond delay="0"/>
                                  </p:stCondLst>
                                  <p:childTnLst>
                                    <p:animEffect transition="out" filter="checkerboard(across)">
                                      <p:cBhvr>
                                        <p:cTn id="140" dur="500"/>
                                        <p:tgtEl>
                                          <p:spTgt spid="11"/>
                                        </p:tgtEl>
                                      </p:cBhvr>
                                    </p:animEffect>
                                    <p:set>
                                      <p:cBhvr>
                                        <p:cTn id="141" dur="1" fill="hold">
                                          <p:stCondLst>
                                            <p:cond delay="499"/>
                                          </p:stCondLst>
                                        </p:cTn>
                                        <p:tgtEl>
                                          <p:spTgt spid="11"/>
                                        </p:tgtEl>
                                        <p:attrNameLst>
                                          <p:attrName>style.visibility</p:attrName>
                                        </p:attrNameLst>
                                      </p:cBhvr>
                                      <p:to>
                                        <p:strVal val="hidden"/>
                                      </p:to>
                                    </p:set>
                                  </p:childTnLst>
                                </p:cTn>
                              </p:par>
                              <p:par>
                                <p:cTn id="142" presetID="35" presetClass="path" presetSubtype="0" accel="50000" decel="50000" fill="hold" nodeType="withEffect">
                                  <p:stCondLst>
                                    <p:cond delay="0"/>
                                  </p:stCondLst>
                                  <p:childTnLst>
                                    <p:animMotion origin="layout" path="M -0.001597 0.310185 L -0.001597 0.005648 " pathEditMode="relative" rAng="0" ptsTypes="">
                                      <p:cBhvr>
                                        <p:cTn id="143" dur="1000" fill="hold"/>
                                        <p:tgtEl>
                                          <p:spTgt spid="5"/>
                                        </p:tgtEl>
                                        <p:attrNameLst>
                                          <p:attrName>ppt_x</p:attrName>
                                          <p:attrName>ppt_y</p:attrName>
                                        </p:attrNameLst>
                                      </p:cBhvr>
                                      <p:rCtr x="0" y="-10800"/>
                                    </p:animMotion>
                                  </p:childTnLst>
                                </p:cTn>
                              </p:par>
                              <p:par>
                                <p:cTn id="144" presetID="35" presetClass="path" presetSubtype="0" accel="50000" decel="50000" fill="hold" nodeType="withEffect">
                                  <p:stCondLst>
                                    <p:cond delay="0"/>
                                  </p:stCondLst>
                                  <p:childTnLst>
                                    <p:animMotion origin="layout" path="M -0.199792 0.147778 L -0.002917 0.000833 " pathEditMode="relative" rAng="0" ptsTypes="">
                                      <p:cBhvr>
                                        <p:cTn id="145" dur="1000" fill="hold"/>
                                        <p:tgtEl>
                                          <p:spTgt spid="4"/>
                                        </p:tgtEl>
                                        <p:attrNameLst>
                                          <p:attrName>ppt_x</p:attrName>
                                          <p:attrName>ppt_y</p:attrName>
                                        </p:attrNameLst>
                                      </p:cBhvr>
                                      <p:rCtr x="0" y="0"/>
                                    </p:animMotion>
                                  </p:childTnLst>
                                </p:cTn>
                              </p:par>
                              <p:par>
                                <p:cTn id="146" presetID="35" presetClass="path" presetSubtype="0" accel="50000" decel="50000" fill="hold" nodeType="withEffect">
                                  <p:stCondLst>
                                    <p:cond delay="0"/>
                                  </p:stCondLst>
                                  <p:childTnLst>
                                    <p:animMotion origin="layout" path="M -0.196944 -0.139907 L -0.000069 -0.003426 " pathEditMode="relative" rAng="0" ptsTypes="">
                                      <p:cBhvr>
                                        <p:cTn id="147" dur="1000" fill="hold"/>
                                        <p:tgtEl>
                                          <p:spTgt spid="3"/>
                                        </p:tgtEl>
                                        <p:attrNameLst>
                                          <p:attrName>ppt_x</p:attrName>
                                          <p:attrName>ppt_y</p:attrName>
                                        </p:attrNameLst>
                                      </p:cBhvr>
                                      <p:rCtr x="0" y="0"/>
                                    </p:animMotion>
                                  </p:childTnLst>
                                </p:cTn>
                              </p:par>
                              <p:par>
                                <p:cTn id="148" presetID="35" presetClass="path" presetSubtype="0" accel="50000" decel="50000" fill="hold" nodeType="withEffect">
                                  <p:stCondLst>
                                    <p:cond delay="0"/>
                                  </p:stCondLst>
                                  <p:childTnLst>
                                    <p:animMotion origin="layout" path="M -0.000903 -0.320278 L -0.000903 0.005185 " pathEditMode="relative" rAng="0" ptsTypes="">
                                      <p:cBhvr>
                                        <p:cTn id="149" dur="1000" fill="hold"/>
                                        <p:tgtEl>
                                          <p:spTgt spid="8"/>
                                        </p:tgtEl>
                                        <p:attrNameLst>
                                          <p:attrName>ppt_x</p:attrName>
                                          <p:attrName>ppt_y</p:attrName>
                                        </p:attrNameLst>
                                      </p:cBhvr>
                                      <p:rCtr x="-8100" y="16000"/>
                                    </p:animMotion>
                                  </p:childTnLst>
                                </p:cTn>
                              </p:par>
                              <p:par>
                                <p:cTn id="150" presetID="35" presetClass="path" presetSubtype="0" accel="50000" decel="50000" fill="hold" nodeType="withEffect">
                                  <p:stCondLst>
                                    <p:cond delay="0"/>
                                  </p:stCondLst>
                                  <p:childTnLst>
                                    <p:animMotion origin="layout" path="M 0.197292 -0.141389 L 0.000417 0.005648 " pathEditMode="relative" rAng="0" ptsTypes="">
                                      <p:cBhvr>
                                        <p:cTn id="151" dur="1000" fill="hold"/>
                                        <p:tgtEl>
                                          <p:spTgt spid="7"/>
                                        </p:tgtEl>
                                        <p:attrNameLst>
                                          <p:attrName>ppt_x</p:attrName>
                                          <p:attrName>ppt_y</p:attrName>
                                        </p:attrNameLst>
                                      </p:cBhvr>
                                      <p:rCtr x="-18000" y="7100"/>
                                    </p:animMotion>
                                  </p:childTnLst>
                                </p:cTn>
                              </p:par>
                              <p:par>
                                <p:cTn id="152" presetID="35" presetClass="path" presetSubtype="0" accel="50000" decel="50000" fill="hold" nodeType="withEffect">
                                  <p:stCondLst>
                                    <p:cond delay="0"/>
                                  </p:stCondLst>
                                  <p:childTnLst>
                                    <p:animMotion origin="layout" path="M 0.195972 0.155000 L -0.000903 -0.002500 " pathEditMode="relative" rAng="0" ptsTypes="">
                                      <p:cBhvr>
                                        <p:cTn id="153" dur="1000" fill="hold"/>
                                        <p:tgtEl>
                                          <p:spTgt spid="6"/>
                                        </p:tgtEl>
                                        <p:attrNameLst>
                                          <p:attrName>ppt_x</p:attrName>
                                          <p:attrName>ppt_y</p:attrName>
                                        </p:attrNameLst>
                                      </p:cBhvr>
                                      <p:rCtr x="-5400" y="-3500"/>
                                    </p:animMotion>
                                  </p:childTnLst>
                                </p:cTn>
                              </p:par>
                            </p:childTnLst>
                          </p:cTn>
                        </p:par>
                        <p:par>
                          <p:cTn id="154" fill="hold">
                            <p:stCondLst>
                              <p:cond delay="500"/>
                            </p:stCondLst>
                            <p:childTnLst>
                              <p:par>
                                <p:cTn id="155" presetID="12" presetClass="entr" presetSubtype="1" fill="hold" nodeType="afterEffect">
                                  <p:stCondLst>
                                    <p:cond delay="0"/>
                                  </p:stCondLst>
                                  <p:childTnLst>
                                    <p:set>
                                      <p:cBhvr>
                                        <p:cTn id="156" dur="1" fill="hold">
                                          <p:stCondLst>
                                            <p:cond delay="0"/>
                                          </p:stCondLst>
                                        </p:cTn>
                                        <p:tgtEl>
                                          <p:spTgt spid="9"/>
                                        </p:tgtEl>
                                        <p:attrNameLst>
                                          <p:attrName>style.visibility</p:attrName>
                                        </p:attrNameLst>
                                      </p:cBhvr>
                                      <p:to>
                                        <p:strVal val="visible"/>
                                      </p:to>
                                    </p:set>
                                    <p:animEffect transition="in" filter="slide(fromTop)">
                                      <p:cBhvr>
                                        <p:cTn id="157" dur="3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60</a:t>
            </a:fld>
            <a:endParaRPr lang="en-US" altLang="ko-KR" sz="2000" b="0" dirty="0">
              <a:solidFill>
                <a:schemeClr val="accent2"/>
              </a:solidFill>
            </a:endParaRPr>
          </a:p>
        </p:txBody>
      </p:sp>
      <p:sp>
        <p:nvSpPr>
          <p:cNvPr id="60420" name="Rectangle 37"/>
          <p:cNvSpPr/>
          <p:nvPr/>
        </p:nvSpPr>
        <p:spPr>
          <a:xfrm>
            <a:off x="250825" y="2108200"/>
            <a:ext cx="8569325" cy="457200"/>
          </a:xfrm>
          <a:prstGeom prst="rect">
            <a:avLst/>
          </a:prstGeom>
          <a:noFill/>
          <a:ln w="9525">
            <a:noFill/>
          </a:ln>
        </p:spPr>
        <p:txBody>
          <a:bodyPr>
            <a:spAutoFit/>
          </a:bodyPr>
          <a:lstStyle/>
          <a:p>
            <a:pPr lvl="0" eaLnBrk="1" hangingPunct="1">
              <a:spcBef>
                <a:spcPct val="0"/>
              </a:spcBef>
              <a:buNone/>
            </a:pPr>
            <a:r>
              <a:rPr lang="en-US" altLang="zh-CN" dirty="0">
                <a:solidFill>
                  <a:schemeClr val="folHlink"/>
                </a:solidFill>
                <a:latin typeface="宋体" panose="02010600030101010101" pitchFamily="2" charset="-122"/>
                <a:ea typeface="宋体" panose="02010600030101010101" pitchFamily="2" charset="-122"/>
              </a:rPr>
              <a:t>    Prim</a:t>
            </a:r>
            <a:r>
              <a:rPr lang="zh-CN" altLang="en-US" dirty="0">
                <a:solidFill>
                  <a:schemeClr val="folHlink"/>
                </a:solidFill>
                <a:latin typeface="宋体" panose="02010600030101010101" pitchFamily="2" charset="-122"/>
                <a:ea typeface="宋体" panose="02010600030101010101" pitchFamily="2" charset="-122"/>
              </a:rPr>
              <a:t>算法是将图中顶点逐个连通的步骤来求最小生成树</a:t>
            </a:r>
          </a:p>
        </p:txBody>
      </p:sp>
      <p:sp>
        <p:nvSpPr>
          <p:cNvPr id="436263" name="Text Box 39"/>
          <p:cNvSpPr txBox="1"/>
          <p:nvPr/>
        </p:nvSpPr>
        <p:spPr>
          <a:xfrm>
            <a:off x="587375" y="2606675"/>
            <a:ext cx="8016875" cy="3414713"/>
          </a:xfrm>
          <a:prstGeom prst="rect">
            <a:avLst/>
          </a:prstGeom>
          <a:noFill/>
          <a:ln w="12700">
            <a:noFill/>
          </a:ln>
        </p:spPr>
        <p:txBody>
          <a:bodyPr>
            <a:spAutoFit/>
          </a:bodyPr>
          <a:lstStyle/>
          <a:p>
            <a:pPr lvl="0" eaLnBrk="0" latinLnBrk="0" hangingPunct="0">
              <a:lnSpc>
                <a:spcPct val="130000"/>
              </a:lnSpc>
              <a:spcBef>
                <a:spcPct val="0"/>
              </a:spcBef>
              <a:buNone/>
            </a:pPr>
            <a:r>
              <a:rPr lang="en-US" altLang="zh-CN" dirty="0">
                <a:latin typeface="Times New Roman" panose="02020603050405020304" pitchFamily="18" charset="0"/>
                <a:ea typeface="宋体" panose="02010600030101010101" pitchFamily="2" charset="-122"/>
              </a:rPr>
              <a:t>    Prim</a:t>
            </a:r>
            <a:r>
              <a:rPr lang="zh-CN" altLang="en-US" dirty="0">
                <a:latin typeface="Times New Roman" panose="02020603050405020304" pitchFamily="18" charset="0"/>
                <a:ea typeface="宋体" panose="02010600030101010101" pitchFamily="2" charset="-122"/>
              </a:rPr>
              <a:t>算法可用下述过程描述：</a:t>
            </a:r>
          </a:p>
          <a:p>
            <a:pPr lvl="0" eaLnBrk="0" latinLnBrk="0" hangingPunct="0">
              <a:lnSpc>
                <a:spcPct val="130000"/>
              </a:lnSpc>
              <a:spcBef>
                <a:spcPct val="0"/>
              </a:spcBef>
              <a:buNone/>
            </a:pPr>
            <a:r>
              <a:rPr lang="zh-CN" altLang="en-US" dirty="0">
                <a:latin typeface="Times New Roman" panose="02020603050405020304" pitchFamily="18" charset="0"/>
                <a:ea typeface="宋体" panose="02010600030101010101" pitchFamily="2" charset="-122"/>
              </a:rPr>
              <a:t>    （</a:t>
            </a:r>
            <a:r>
              <a:rPr lang="en-US" altLang="zh-CN" dirty="0">
                <a:latin typeface="Times New Roman" panose="02020603050405020304" pitchFamily="18" charset="0"/>
                <a:ea typeface="宋体" panose="02010600030101010101" pitchFamily="2" charset="-122"/>
              </a:rPr>
              <a:t>1</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U</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{u1}</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T={ }</a:t>
            </a:r>
            <a:r>
              <a:rPr lang="zh-CN" altLang="en-US" dirty="0">
                <a:latin typeface="Times New Roman" panose="02020603050405020304" pitchFamily="18" charset="0"/>
                <a:ea typeface="宋体" panose="02010600030101010101" pitchFamily="2" charset="-122"/>
              </a:rPr>
              <a:t>；</a:t>
            </a:r>
          </a:p>
          <a:p>
            <a:pPr lvl="0" algn="just" eaLnBrk="0" latinLnBrk="0" hangingPunct="0">
              <a:lnSpc>
                <a:spcPct val="130000"/>
              </a:lnSpc>
              <a:spcBef>
                <a:spcPct val="0"/>
              </a:spcBef>
              <a:buNone/>
            </a:pPr>
            <a:r>
              <a:rPr lang="zh-CN" altLang="en-US" dirty="0">
                <a:latin typeface="Times New Roman" panose="02020603050405020304" pitchFamily="18" charset="0"/>
                <a:ea typeface="宋体" panose="02010600030101010101" pitchFamily="2" charset="-122"/>
              </a:rPr>
              <a:t>    （</a:t>
            </a:r>
            <a:r>
              <a:rPr lang="en-US" altLang="zh-CN" dirty="0">
                <a:latin typeface="Times New Roman" panose="02020603050405020304" pitchFamily="18" charset="0"/>
                <a:ea typeface="宋体" panose="02010600030101010101" pitchFamily="2" charset="-122"/>
              </a:rPr>
              <a:t>2</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while </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U≠V</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do</a:t>
            </a:r>
          </a:p>
          <a:p>
            <a:pPr lvl="0" algn="just" eaLnBrk="0" latinLnBrk="0" hangingPunct="0">
              <a:lnSpc>
                <a:spcPct val="130000"/>
              </a:lnSpc>
              <a:spcBef>
                <a:spcPct val="0"/>
              </a:spcBef>
              <a:buNone/>
            </a:pPr>
            <a:r>
              <a:rPr lang="en-US" altLang="zh-CN" dirty="0">
                <a:latin typeface="Times New Roman" panose="02020603050405020304" pitchFamily="18" charset="0"/>
                <a:ea typeface="宋体" panose="02010600030101010101" pitchFamily="2" charset="-122"/>
              </a:rPr>
              <a:t>        	</a:t>
            </a:r>
            <a:r>
              <a:rPr lang="zh-CN" altLang="en-US" dirty="0">
                <a:latin typeface="Times New Roman" panose="02020603050405020304" pitchFamily="18" charset="0"/>
                <a:ea typeface="宋体" panose="02010600030101010101" pitchFamily="2" charset="-122"/>
              </a:rPr>
              <a:t>　（</a:t>
            </a:r>
            <a:r>
              <a:rPr lang="en-US" altLang="zh-CN" dirty="0">
                <a:latin typeface="Times New Roman" panose="02020603050405020304" pitchFamily="18" charset="0"/>
                <a:ea typeface="宋体" panose="02010600030101010101" pitchFamily="2" charset="-122"/>
              </a:rPr>
              <a:t>u</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v</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min{w</a:t>
            </a:r>
            <a:r>
              <a:rPr lang="en-US" altLang="zh-CN" baseline="-30000" dirty="0">
                <a:latin typeface="Times New Roman" panose="02020603050405020304" pitchFamily="18" charset="0"/>
                <a:ea typeface="宋体" panose="02010600030101010101" pitchFamily="2" charset="-122"/>
              </a:rPr>
              <a:t>uv</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u∈U</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v∈V</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U }</a:t>
            </a:r>
          </a:p>
          <a:p>
            <a:pPr lvl="0" algn="just" eaLnBrk="0" latinLnBrk="0" hangingPunct="0">
              <a:lnSpc>
                <a:spcPct val="130000"/>
              </a:lnSpc>
              <a:spcBef>
                <a:spcPct val="0"/>
              </a:spcBef>
              <a:buNone/>
            </a:pPr>
            <a:r>
              <a:rPr lang="en-US" altLang="zh-CN" dirty="0">
                <a:latin typeface="Times New Roman" panose="02020603050405020304" pitchFamily="18" charset="0"/>
                <a:ea typeface="宋体" panose="02010600030101010101" pitchFamily="2" charset="-122"/>
              </a:rPr>
              <a:t>       	 T</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T</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u</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v</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a:t>
            </a:r>
          </a:p>
          <a:p>
            <a:pPr lvl="0" algn="just" eaLnBrk="0" latinLnBrk="0" hangingPunct="0">
              <a:lnSpc>
                <a:spcPct val="130000"/>
              </a:lnSpc>
              <a:spcBef>
                <a:spcPct val="0"/>
              </a:spcBef>
              <a:buNone/>
            </a:pPr>
            <a:r>
              <a:rPr lang="en-US" altLang="zh-CN" dirty="0">
                <a:latin typeface="Times New Roman" panose="02020603050405020304" pitchFamily="18" charset="0"/>
                <a:ea typeface="宋体" panose="02010600030101010101" pitchFamily="2" charset="-122"/>
              </a:rPr>
              <a:t>       	 U</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U</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{v}</a:t>
            </a:r>
          </a:p>
          <a:p>
            <a:pPr lvl="0" algn="just" eaLnBrk="0" latinLnBrk="0" hangingPunct="0">
              <a:lnSpc>
                <a:spcPct val="130000"/>
              </a:lnSpc>
              <a:spcBef>
                <a:spcPct val="0"/>
              </a:spcBef>
              <a:buNone/>
            </a:pPr>
            <a:r>
              <a:rPr lang="en-US" altLang="zh-CN" dirty="0">
                <a:latin typeface="Times New Roman" panose="02020603050405020304" pitchFamily="18" charset="0"/>
                <a:ea typeface="宋体" panose="02010600030101010101" pitchFamily="2" charset="-122"/>
              </a:rPr>
              <a:t>    </a:t>
            </a:r>
            <a:r>
              <a:rPr lang="zh-CN" altLang="en-US"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3</a:t>
            </a:r>
            <a:r>
              <a:rPr lang="zh-CN" altLang="en-US" dirty="0">
                <a:latin typeface="Times New Roman" panose="02020603050405020304" pitchFamily="18" charset="0"/>
                <a:ea typeface="宋体" panose="02010600030101010101" pitchFamily="2" charset="-122"/>
              </a:rPr>
              <a:t>）结束。</a:t>
            </a:r>
          </a:p>
        </p:txBody>
      </p:sp>
      <p:sp>
        <p:nvSpPr>
          <p:cNvPr id="60422" name="Rectangle 40"/>
          <p:cNvSpPr/>
          <p:nvPr/>
        </p:nvSpPr>
        <p:spPr>
          <a:xfrm>
            <a:off x="139700" y="1919288"/>
            <a:ext cx="8816975"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0423" name="Rectangle 41"/>
          <p:cNvSpPr/>
          <p:nvPr/>
        </p:nvSpPr>
        <p:spPr>
          <a:xfrm>
            <a:off x="1289368" y="225425"/>
            <a:ext cx="5457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最小生成树算法</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普里姆算法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436263"/>
                                        </p:tgtEl>
                                        <p:attrNameLst>
                                          <p:attrName>style.visibility</p:attrName>
                                        </p:attrNameLst>
                                      </p:cBhvr>
                                      <p:to>
                                        <p:strVal val="visible"/>
                                      </p:to>
                                    </p:set>
                                    <p:animEffect transition="in" filter="box(in)">
                                      <p:cBhvr>
                                        <p:cTn id="7" dur="1000"/>
                                        <p:tgtEl>
                                          <p:spTgt spid="436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6263"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61</a:t>
            </a:fld>
            <a:endParaRPr lang="en-US" altLang="ko-KR" sz="2000" b="0" dirty="0">
              <a:solidFill>
                <a:schemeClr val="accent2"/>
              </a:solidFill>
            </a:endParaRPr>
          </a:p>
        </p:txBody>
      </p:sp>
      <p:sp>
        <p:nvSpPr>
          <p:cNvPr id="6144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7.4 </a:t>
            </a:r>
            <a:r>
              <a:rPr lang="zh-CN" altLang="en-US" sz="3600" dirty="0">
                <a:solidFill>
                  <a:srgbClr val="000099"/>
                </a:solidFill>
                <a:latin typeface="黑体" panose="02010609060101010101" pitchFamily="49" charset="-122"/>
                <a:ea typeface="黑体" panose="02010609060101010101" pitchFamily="49" charset="-122"/>
              </a:rPr>
              <a:t>最小生成树</a:t>
            </a:r>
          </a:p>
        </p:txBody>
      </p:sp>
      <p:grpSp>
        <p:nvGrpSpPr>
          <p:cNvPr id="437255" name="Group 7"/>
          <p:cNvGrpSpPr/>
          <p:nvPr/>
        </p:nvGrpSpPr>
        <p:grpSpPr>
          <a:xfrm>
            <a:off x="1141413" y="2179638"/>
            <a:ext cx="2855912" cy="2035175"/>
            <a:chOff x="592" y="724"/>
            <a:chExt cx="1799" cy="1603"/>
          </a:xfrm>
        </p:grpSpPr>
        <p:sp>
          <p:nvSpPr>
            <p:cNvPr id="61508" name="Oval 8"/>
            <p:cNvSpPr/>
            <p:nvPr/>
          </p:nvSpPr>
          <p:spPr>
            <a:xfrm>
              <a:off x="1358" y="724"/>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V1</a:t>
              </a:r>
            </a:p>
          </p:txBody>
        </p:sp>
        <p:grpSp>
          <p:nvGrpSpPr>
            <p:cNvPr id="61509" name="Group 9"/>
            <p:cNvGrpSpPr/>
            <p:nvPr/>
          </p:nvGrpSpPr>
          <p:grpSpPr>
            <a:xfrm>
              <a:off x="592" y="791"/>
              <a:ext cx="1799" cy="1536"/>
              <a:chOff x="592" y="791"/>
              <a:chExt cx="1799" cy="1536"/>
            </a:xfrm>
          </p:grpSpPr>
          <p:sp>
            <p:nvSpPr>
              <p:cNvPr id="61510" name="Oval 10"/>
              <p:cNvSpPr/>
              <p:nvPr/>
            </p:nvSpPr>
            <p:spPr>
              <a:xfrm>
                <a:off x="2133" y="2116"/>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V6</a:t>
                </a:r>
              </a:p>
            </p:txBody>
          </p:sp>
          <p:sp>
            <p:nvSpPr>
              <p:cNvPr id="61511" name="Oval 11"/>
              <p:cNvSpPr/>
              <p:nvPr/>
            </p:nvSpPr>
            <p:spPr>
              <a:xfrm>
                <a:off x="639" y="2116"/>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V5</a:t>
                </a:r>
              </a:p>
            </p:txBody>
          </p:sp>
          <p:sp>
            <p:nvSpPr>
              <p:cNvPr id="61512" name="Oval 12"/>
              <p:cNvSpPr/>
              <p:nvPr/>
            </p:nvSpPr>
            <p:spPr>
              <a:xfrm>
                <a:off x="2133" y="1201"/>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V4</a:t>
                </a:r>
              </a:p>
            </p:txBody>
          </p:sp>
          <p:sp>
            <p:nvSpPr>
              <p:cNvPr id="61513" name="Oval 13"/>
              <p:cNvSpPr/>
              <p:nvPr/>
            </p:nvSpPr>
            <p:spPr>
              <a:xfrm>
                <a:off x="1354" y="1531"/>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V3</a:t>
                </a:r>
              </a:p>
            </p:txBody>
          </p:sp>
          <p:sp>
            <p:nvSpPr>
              <p:cNvPr id="61514" name="Oval 14"/>
              <p:cNvSpPr/>
              <p:nvPr/>
            </p:nvSpPr>
            <p:spPr>
              <a:xfrm>
                <a:off x="639" y="1201"/>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V2</a:t>
                </a:r>
              </a:p>
            </p:txBody>
          </p:sp>
          <p:sp>
            <p:nvSpPr>
              <p:cNvPr id="61515" name="Line 15"/>
              <p:cNvSpPr/>
              <p:nvPr/>
            </p:nvSpPr>
            <p:spPr>
              <a:xfrm>
                <a:off x="1464" y="936"/>
                <a:ext cx="0" cy="599"/>
              </a:xfrm>
              <a:prstGeom prst="line">
                <a:avLst/>
              </a:prstGeom>
              <a:ln w="9525" cap="flat" cmpd="sng">
                <a:solidFill>
                  <a:srgbClr val="00FFFF"/>
                </a:solidFill>
                <a:prstDash val="solid"/>
                <a:headEnd type="none" w="med" len="med"/>
                <a:tailEnd type="none" w="med" len="med"/>
              </a:ln>
            </p:spPr>
          </p:sp>
          <p:sp>
            <p:nvSpPr>
              <p:cNvPr id="61516" name="Line 16"/>
              <p:cNvSpPr/>
              <p:nvPr/>
            </p:nvSpPr>
            <p:spPr>
              <a:xfrm flipH="1">
                <a:off x="853" y="880"/>
                <a:ext cx="533" cy="378"/>
              </a:xfrm>
              <a:prstGeom prst="line">
                <a:avLst/>
              </a:prstGeom>
              <a:ln w="9525" cap="flat" cmpd="sng">
                <a:solidFill>
                  <a:srgbClr val="00FFFF"/>
                </a:solidFill>
                <a:prstDash val="solid"/>
                <a:headEnd type="none" w="med" len="med"/>
                <a:tailEnd type="none" w="med" len="med"/>
              </a:ln>
            </p:spPr>
          </p:sp>
          <p:sp>
            <p:nvSpPr>
              <p:cNvPr id="61517" name="Line 17"/>
              <p:cNvSpPr/>
              <p:nvPr/>
            </p:nvSpPr>
            <p:spPr>
              <a:xfrm>
                <a:off x="719" y="1425"/>
                <a:ext cx="0" cy="699"/>
              </a:xfrm>
              <a:prstGeom prst="line">
                <a:avLst/>
              </a:prstGeom>
              <a:ln w="9525" cap="flat" cmpd="sng">
                <a:solidFill>
                  <a:srgbClr val="00FFFF"/>
                </a:solidFill>
                <a:prstDash val="solid"/>
                <a:headEnd type="none" w="med" len="med"/>
                <a:tailEnd type="none" w="med" len="med"/>
              </a:ln>
            </p:spPr>
          </p:sp>
          <p:sp>
            <p:nvSpPr>
              <p:cNvPr id="61518" name="Line 18"/>
              <p:cNvSpPr/>
              <p:nvPr/>
            </p:nvSpPr>
            <p:spPr>
              <a:xfrm flipH="1">
                <a:off x="2230" y="1425"/>
                <a:ext cx="0" cy="688"/>
              </a:xfrm>
              <a:prstGeom prst="line">
                <a:avLst/>
              </a:prstGeom>
              <a:ln w="9525" cap="flat" cmpd="sng">
                <a:solidFill>
                  <a:srgbClr val="00FFFF"/>
                </a:solidFill>
                <a:prstDash val="solid"/>
                <a:headEnd type="none" w="med" len="med"/>
                <a:tailEnd type="none" w="med" len="med"/>
              </a:ln>
            </p:spPr>
          </p:sp>
          <p:sp>
            <p:nvSpPr>
              <p:cNvPr id="61519" name="Line 19"/>
              <p:cNvSpPr/>
              <p:nvPr/>
            </p:nvSpPr>
            <p:spPr>
              <a:xfrm>
                <a:off x="853" y="2236"/>
                <a:ext cx="1289" cy="0"/>
              </a:xfrm>
              <a:prstGeom prst="line">
                <a:avLst/>
              </a:prstGeom>
              <a:ln w="9525" cap="flat" cmpd="sng">
                <a:solidFill>
                  <a:srgbClr val="00FFFF"/>
                </a:solidFill>
                <a:prstDash val="solid"/>
                <a:headEnd type="none" w="med" len="med"/>
                <a:tailEnd type="none" w="med" len="med"/>
              </a:ln>
            </p:spPr>
          </p:sp>
          <p:sp>
            <p:nvSpPr>
              <p:cNvPr id="61520" name="Line 20"/>
              <p:cNvSpPr/>
              <p:nvPr/>
            </p:nvSpPr>
            <p:spPr>
              <a:xfrm>
                <a:off x="1564" y="858"/>
                <a:ext cx="611" cy="367"/>
              </a:xfrm>
              <a:prstGeom prst="line">
                <a:avLst/>
              </a:prstGeom>
              <a:ln w="9525" cap="flat" cmpd="sng">
                <a:solidFill>
                  <a:srgbClr val="00FFFF"/>
                </a:solidFill>
                <a:prstDash val="solid"/>
                <a:headEnd type="none" w="med" len="med"/>
                <a:tailEnd type="none" w="med" len="med"/>
              </a:ln>
            </p:spPr>
          </p:sp>
          <p:sp>
            <p:nvSpPr>
              <p:cNvPr id="61521" name="Line 21"/>
              <p:cNvSpPr/>
              <p:nvPr/>
            </p:nvSpPr>
            <p:spPr>
              <a:xfrm>
                <a:off x="841" y="1380"/>
                <a:ext cx="512" cy="255"/>
              </a:xfrm>
              <a:prstGeom prst="line">
                <a:avLst/>
              </a:prstGeom>
              <a:ln w="9525" cap="flat" cmpd="sng">
                <a:solidFill>
                  <a:srgbClr val="00FFFF"/>
                </a:solidFill>
                <a:prstDash val="solid"/>
                <a:headEnd type="none" w="med" len="med"/>
                <a:tailEnd type="none" w="med" len="med"/>
              </a:ln>
            </p:spPr>
          </p:sp>
          <p:sp>
            <p:nvSpPr>
              <p:cNvPr id="61522" name="Line 22"/>
              <p:cNvSpPr/>
              <p:nvPr/>
            </p:nvSpPr>
            <p:spPr>
              <a:xfrm flipH="1">
                <a:off x="1554" y="1369"/>
                <a:ext cx="588" cy="279"/>
              </a:xfrm>
              <a:prstGeom prst="line">
                <a:avLst/>
              </a:prstGeom>
              <a:ln w="9525" cap="flat" cmpd="sng">
                <a:solidFill>
                  <a:srgbClr val="00FFFF"/>
                </a:solidFill>
                <a:prstDash val="solid"/>
                <a:headEnd type="none" w="med" len="med"/>
                <a:tailEnd type="none" w="med" len="med"/>
              </a:ln>
            </p:spPr>
          </p:sp>
          <p:sp>
            <p:nvSpPr>
              <p:cNvPr id="61523" name="Line 23"/>
              <p:cNvSpPr/>
              <p:nvPr/>
            </p:nvSpPr>
            <p:spPr>
              <a:xfrm flipH="1">
                <a:off x="830" y="1713"/>
                <a:ext cx="556" cy="467"/>
              </a:xfrm>
              <a:prstGeom prst="line">
                <a:avLst/>
              </a:prstGeom>
              <a:ln w="9525" cap="flat" cmpd="sng">
                <a:solidFill>
                  <a:srgbClr val="00FFFF"/>
                </a:solidFill>
                <a:prstDash val="solid"/>
                <a:headEnd type="none" w="med" len="med"/>
                <a:tailEnd type="none" w="med" len="med"/>
              </a:ln>
            </p:spPr>
          </p:sp>
          <p:sp>
            <p:nvSpPr>
              <p:cNvPr id="61524" name="Line 24"/>
              <p:cNvSpPr/>
              <p:nvPr/>
            </p:nvSpPr>
            <p:spPr>
              <a:xfrm>
                <a:off x="1530" y="1735"/>
                <a:ext cx="623" cy="434"/>
              </a:xfrm>
              <a:prstGeom prst="line">
                <a:avLst/>
              </a:prstGeom>
              <a:ln w="9525" cap="flat" cmpd="sng">
                <a:solidFill>
                  <a:srgbClr val="00FFFF"/>
                </a:solidFill>
                <a:prstDash val="solid"/>
                <a:headEnd type="none" w="med" len="med"/>
                <a:tailEnd type="none" w="med" len="med"/>
              </a:ln>
            </p:spPr>
          </p:sp>
          <p:sp>
            <p:nvSpPr>
              <p:cNvPr id="61525" name="Text Box 25"/>
              <p:cNvSpPr txBox="1"/>
              <p:nvPr/>
            </p:nvSpPr>
            <p:spPr>
              <a:xfrm>
                <a:off x="981" y="868"/>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6</a:t>
                </a:r>
              </a:p>
            </p:txBody>
          </p:sp>
          <p:sp>
            <p:nvSpPr>
              <p:cNvPr id="61526" name="Text Box 26"/>
              <p:cNvSpPr txBox="1"/>
              <p:nvPr/>
            </p:nvSpPr>
            <p:spPr>
              <a:xfrm>
                <a:off x="1770" y="791"/>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5</a:t>
                </a:r>
              </a:p>
            </p:txBody>
          </p:sp>
          <p:sp>
            <p:nvSpPr>
              <p:cNvPr id="61527" name="Text Box 27"/>
              <p:cNvSpPr txBox="1"/>
              <p:nvPr/>
            </p:nvSpPr>
            <p:spPr>
              <a:xfrm>
                <a:off x="1314" y="1102"/>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1</a:t>
                </a:r>
              </a:p>
            </p:txBody>
          </p:sp>
          <p:sp>
            <p:nvSpPr>
              <p:cNvPr id="61528" name="Text Box 28"/>
              <p:cNvSpPr txBox="1"/>
              <p:nvPr/>
            </p:nvSpPr>
            <p:spPr>
              <a:xfrm>
                <a:off x="592" y="1635"/>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3</a:t>
                </a:r>
              </a:p>
            </p:txBody>
          </p:sp>
          <p:sp>
            <p:nvSpPr>
              <p:cNvPr id="61529" name="Text Box 29"/>
              <p:cNvSpPr txBox="1"/>
              <p:nvPr/>
            </p:nvSpPr>
            <p:spPr>
              <a:xfrm>
                <a:off x="981" y="1280"/>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5</a:t>
                </a:r>
              </a:p>
            </p:txBody>
          </p:sp>
          <p:sp>
            <p:nvSpPr>
              <p:cNvPr id="61530" name="Text Box 30"/>
              <p:cNvSpPr txBox="1"/>
              <p:nvPr/>
            </p:nvSpPr>
            <p:spPr>
              <a:xfrm>
                <a:off x="970" y="1745"/>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6</a:t>
                </a:r>
              </a:p>
            </p:txBody>
          </p:sp>
          <p:sp>
            <p:nvSpPr>
              <p:cNvPr id="61531" name="Text Box 31"/>
              <p:cNvSpPr txBox="1"/>
              <p:nvPr/>
            </p:nvSpPr>
            <p:spPr>
              <a:xfrm>
                <a:off x="1337" y="2001"/>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6</a:t>
                </a:r>
              </a:p>
            </p:txBody>
          </p:sp>
          <p:sp>
            <p:nvSpPr>
              <p:cNvPr id="61532" name="Text Box 32"/>
              <p:cNvSpPr txBox="1"/>
              <p:nvPr/>
            </p:nvSpPr>
            <p:spPr>
              <a:xfrm>
                <a:off x="1759" y="1735"/>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4</a:t>
                </a:r>
              </a:p>
            </p:txBody>
          </p:sp>
          <p:sp>
            <p:nvSpPr>
              <p:cNvPr id="61533" name="Text Box 33"/>
              <p:cNvSpPr txBox="1"/>
              <p:nvPr/>
            </p:nvSpPr>
            <p:spPr>
              <a:xfrm>
                <a:off x="2203" y="1647"/>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2</a:t>
                </a:r>
              </a:p>
            </p:txBody>
          </p:sp>
          <p:sp>
            <p:nvSpPr>
              <p:cNvPr id="61534" name="Text Box 34"/>
              <p:cNvSpPr txBox="1"/>
              <p:nvPr/>
            </p:nvSpPr>
            <p:spPr>
              <a:xfrm>
                <a:off x="1748" y="1279"/>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5</a:t>
                </a:r>
              </a:p>
            </p:txBody>
          </p:sp>
        </p:grpSp>
      </p:grpSp>
      <p:grpSp>
        <p:nvGrpSpPr>
          <p:cNvPr id="437283" name="Group 35"/>
          <p:cNvGrpSpPr/>
          <p:nvPr/>
        </p:nvGrpSpPr>
        <p:grpSpPr>
          <a:xfrm>
            <a:off x="5832475" y="2300288"/>
            <a:ext cx="422275" cy="1292225"/>
            <a:chOff x="3467" y="719"/>
            <a:chExt cx="266" cy="1018"/>
          </a:xfrm>
        </p:grpSpPr>
        <p:sp>
          <p:nvSpPr>
            <p:cNvPr id="61504" name="Oval 36"/>
            <p:cNvSpPr/>
            <p:nvPr/>
          </p:nvSpPr>
          <p:spPr>
            <a:xfrm>
              <a:off x="3511" y="719"/>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V1</a:t>
              </a:r>
            </a:p>
          </p:txBody>
        </p:sp>
        <p:sp>
          <p:nvSpPr>
            <p:cNvPr id="61505" name="Oval 37"/>
            <p:cNvSpPr/>
            <p:nvPr/>
          </p:nvSpPr>
          <p:spPr>
            <a:xfrm>
              <a:off x="3507" y="1526"/>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V3</a:t>
              </a:r>
            </a:p>
          </p:txBody>
        </p:sp>
        <p:sp>
          <p:nvSpPr>
            <p:cNvPr id="61506" name="Line 38"/>
            <p:cNvSpPr/>
            <p:nvPr/>
          </p:nvSpPr>
          <p:spPr>
            <a:xfrm>
              <a:off x="3617" y="931"/>
              <a:ext cx="0" cy="599"/>
            </a:xfrm>
            <a:prstGeom prst="line">
              <a:avLst/>
            </a:prstGeom>
            <a:ln w="9525" cap="flat" cmpd="sng">
              <a:solidFill>
                <a:srgbClr val="00FFFF"/>
              </a:solidFill>
              <a:prstDash val="solid"/>
              <a:headEnd type="none" w="med" len="med"/>
              <a:tailEnd type="none" w="med" len="med"/>
            </a:ln>
          </p:spPr>
        </p:sp>
        <p:sp>
          <p:nvSpPr>
            <p:cNvPr id="61507" name="Text Box 39"/>
            <p:cNvSpPr txBox="1"/>
            <p:nvPr/>
          </p:nvSpPr>
          <p:spPr>
            <a:xfrm>
              <a:off x="3467" y="1097"/>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1</a:t>
              </a:r>
            </a:p>
          </p:txBody>
        </p:sp>
      </p:grpSp>
      <p:grpSp>
        <p:nvGrpSpPr>
          <p:cNvPr id="437288" name="Group 40"/>
          <p:cNvGrpSpPr/>
          <p:nvPr/>
        </p:nvGrpSpPr>
        <p:grpSpPr>
          <a:xfrm>
            <a:off x="7096125" y="2276475"/>
            <a:ext cx="1652588" cy="2035175"/>
            <a:chOff x="4263" y="704"/>
            <a:chExt cx="1041" cy="1603"/>
          </a:xfrm>
        </p:grpSpPr>
        <p:sp>
          <p:nvSpPr>
            <p:cNvPr id="61497" name="Oval 41"/>
            <p:cNvSpPr/>
            <p:nvPr/>
          </p:nvSpPr>
          <p:spPr>
            <a:xfrm>
              <a:off x="4307" y="704"/>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V1</a:t>
              </a:r>
            </a:p>
          </p:txBody>
        </p:sp>
        <p:sp>
          <p:nvSpPr>
            <p:cNvPr id="61498" name="Oval 42"/>
            <p:cNvSpPr/>
            <p:nvPr/>
          </p:nvSpPr>
          <p:spPr>
            <a:xfrm>
              <a:off x="5082" y="2096"/>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V6</a:t>
              </a:r>
            </a:p>
          </p:txBody>
        </p:sp>
        <p:sp>
          <p:nvSpPr>
            <p:cNvPr id="61499" name="Oval 43"/>
            <p:cNvSpPr/>
            <p:nvPr/>
          </p:nvSpPr>
          <p:spPr>
            <a:xfrm>
              <a:off x="4303" y="1511"/>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V3</a:t>
              </a:r>
            </a:p>
          </p:txBody>
        </p:sp>
        <p:sp>
          <p:nvSpPr>
            <p:cNvPr id="61500" name="Line 44"/>
            <p:cNvSpPr/>
            <p:nvPr/>
          </p:nvSpPr>
          <p:spPr>
            <a:xfrm>
              <a:off x="4413" y="916"/>
              <a:ext cx="0" cy="599"/>
            </a:xfrm>
            <a:prstGeom prst="line">
              <a:avLst/>
            </a:prstGeom>
            <a:ln w="9525" cap="flat" cmpd="sng">
              <a:solidFill>
                <a:srgbClr val="00FFFF"/>
              </a:solidFill>
              <a:prstDash val="solid"/>
              <a:headEnd type="none" w="med" len="med"/>
              <a:tailEnd type="none" w="med" len="med"/>
            </a:ln>
          </p:spPr>
        </p:sp>
        <p:sp>
          <p:nvSpPr>
            <p:cNvPr id="61501" name="Text Box 45"/>
            <p:cNvSpPr txBox="1"/>
            <p:nvPr/>
          </p:nvSpPr>
          <p:spPr>
            <a:xfrm>
              <a:off x="4263" y="1082"/>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1</a:t>
              </a:r>
            </a:p>
          </p:txBody>
        </p:sp>
        <p:sp>
          <p:nvSpPr>
            <p:cNvPr id="61502" name="Line 46"/>
            <p:cNvSpPr/>
            <p:nvPr/>
          </p:nvSpPr>
          <p:spPr>
            <a:xfrm>
              <a:off x="4493" y="1697"/>
              <a:ext cx="623" cy="434"/>
            </a:xfrm>
            <a:prstGeom prst="line">
              <a:avLst/>
            </a:prstGeom>
            <a:ln w="9525" cap="flat" cmpd="sng">
              <a:solidFill>
                <a:srgbClr val="00FFFF"/>
              </a:solidFill>
              <a:prstDash val="solid"/>
              <a:headEnd type="none" w="med" len="med"/>
              <a:tailEnd type="none" w="med" len="med"/>
            </a:ln>
          </p:spPr>
        </p:sp>
        <p:sp>
          <p:nvSpPr>
            <p:cNvPr id="61503" name="Text Box 47"/>
            <p:cNvSpPr txBox="1"/>
            <p:nvPr/>
          </p:nvSpPr>
          <p:spPr>
            <a:xfrm>
              <a:off x="4722" y="1697"/>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4</a:t>
              </a:r>
            </a:p>
          </p:txBody>
        </p:sp>
      </p:grpSp>
      <p:grpSp>
        <p:nvGrpSpPr>
          <p:cNvPr id="437296" name="Group 48"/>
          <p:cNvGrpSpPr/>
          <p:nvPr/>
        </p:nvGrpSpPr>
        <p:grpSpPr>
          <a:xfrm>
            <a:off x="676275" y="4776788"/>
            <a:ext cx="1720850" cy="2036762"/>
            <a:chOff x="426" y="2701"/>
            <a:chExt cx="1084" cy="1603"/>
          </a:xfrm>
        </p:grpSpPr>
        <p:sp>
          <p:nvSpPr>
            <p:cNvPr id="61487" name="Oval 49"/>
            <p:cNvSpPr/>
            <p:nvPr/>
          </p:nvSpPr>
          <p:spPr>
            <a:xfrm>
              <a:off x="470" y="2701"/>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V1</a:t>
              </a:r>
            </a:p>
          </p:txBody>
        </p:sp>
        <p:sp>
          <p:nvSpPr>
            <p:cNvPr id="61488" name="Oval 50"/>
            <p:cNvSpPr/>
            <p:nvPr/>
          </p:nvSpPr>
          <p:spPr>
            <a:xfrm>
              <a:off x="1245" y="4093"/>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V6</a:t>
              </a:r>
            </a:p>
          </p:txBody>
        </p:sp>
        <p:sp>
          <p:nvSpPr>
            <p:cNvPr id="61489" name="Oval 51"/>
            <p:cNvSpPr/>
            <p:nvPr/>
          </p:nvSpPr>
          <p:spPr>
            <a:xfrm>
              <a:off x="1245" y="3178"/>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V4</a:t>
              </a:r>
            </a:p>
          </p:txBody>
        </p:sp>
        <p:sp>
          <p:nvSpPr>
            <p:cNvPr id="61490" name="Oval 52"/>
            <p:cNvSpPr/>
            <p:nvPr/>
          </p:nvSpPr>
          <p:spPr>
            <a:xfrm>
              <a:off x="466" y="3508"/>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V3</a:t>
              </a:r>
            </a:p>
          </p:txBody>
        </p:sp>
        <p:sp>
          <p:nvSpPr>
            <p:cNvPr id="61491" name="Line 53"/>
            <p:cNvSpPr/>
            <p:nvPr/>
          </p:nvSpPr>
          <p:spPr>
            <a:xfrm>
              <a:off x="576" y="2913"/>
              <a:ext cx="0" cy="599"/>
            </a:xfrm>
            <a:prstGeom prst="line">
              <a:avLst/>
            </a:prstGeom>
            <a:ln w="9525" cap="flat" cmpd="sng">
              <a:solidFill>
                <a:srgbClr val="00FFFF"/>
              </a:solidFill>
              <a:prstDash val="solid"/>
              <a:headEnd type="none" w="med" len="med"/>
              <a:tailEnd type="none" w="med" len="med"/>
            </a:ln>
          </p:spPr>
        </p:sp>
        <p:sp>
          <p:nvSpPr>
            <p:cNvPr id="61492" name="Text Box 54"/>
            <p:cNvSpPr txBox="1"/>
            <p:nvPr/>
          </p:nvSpPr>
          <p:spPr>
            <a:xfrm>
              <a:off x="426" y="3080"/>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1</a:t>
              </a:r>
            </a:p>
          </p:txBody>
        </p:sp>
        <p:sp>
          <p:nvSpPr>
            <p:cNvPr id="61493" name="Line 55"/>
            <p:cNvSpPr/>
            <p:nvPr/>
          </p:nvSpPr>
          <p:spPr>
            <a:xfrm>
              <a:off x="656" y="3694"/>
              <a:ext cx="623" cy="434"/>
            </a:xfrm>
            <a:prstGeom prst="line">
              <a:avLst/>
            </a:prstGeom>
            <a:ln w="9525" cap="flat" cmpd="sng">
              <a:solidFill>
                <a:srgbClr val="00FFFF"/>
              </a:solidFill>
              <a:prstDash val="solid"/>
              <a:headEnd type="none" w="med" len="med"/>
              <a:tailEnd type="none" w="med" len="med"/>
            </a:ln>
          </p:spPr>
        </p:sp>
        <p:sp>
          <p:nvSpPr>
            <p:cNvPr id="61494" name="Text Box 56"/>
            <p:cNvSpPr txBox="1"/>
            <p:nvPr/>
          </p:nvSpPr>
          <p:spPr>
            <a:xfrm>
              <a:off x="885" y="3694"/>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4</a:t>
              </a:r>
            </a:p>
          </p:txBody>
        </p:sp>
        <p:sp>
          <p:nvSpPr>
            <p:cNvPr id="61495" name="Line 57"/>
            <p:cNvSpPr/>
            <p:nvPr/>
          </p:nvSpPr>
          <p:spPr>
            <a:xfrm flipH="1">
              <a:off x="1349" y="3388"/>
              <a:ext cx="0" cy="688"/>
            </a:xfrm>
            <a:prstGeom prst="line">
              <a:avLst/>
            </a:prstGeom>
            <a:ln w="9525" cap="flat" cmpd="sng">
              <a:solidFill>
                <a:srgbClr val="00FFFF"/>
              </a:solidFill>
              <a:prstDash val="solid"/>
              <a:headEnd type="none" w="med" len="med"/>
              <a:tailEnd type="none" w="med" len="med"/>
            </a:ln>
          </p:spPr>
        </p:sp>
        <p:sp>
          <p:nvSpPr>
            <p:cNvPr id="61496" name="Text Box 58"/>
            <p:cNvSpPr txBox="1"/>
            <p:nvPr/>
          </p:nvSpPr>
          <p:spPr>
            <a:xfrm>
              <a:off x="1322" y="3609"/>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2</a:t>
              </a:r>
            </a:p>
          </p:txBody>
        </p:sp>
      </p:grpSp>
      <p:sp>
        <p:nvSpPr>
          <p:cNvPr id="437307" name="Freeform 59"/>
          <p:cNvSpPr/>
          <p:nvPr/>
        </p:nvSpPr>
        <p:spPr>
          <a:xfrm>
            <a:off x="1712913" y="1884363"/>
            <a:ext cx="1357312" cy="866775"/>
          </a:xfrm>
          <a:custGeom>
            <a:avLst/>
            <a:gdLst/>
            <a:ahLst/>
            <a:cxnLst>
              <a:cxn ang="0">
                <a:pos x="0" y="0"/>
              </a:cxn>
              <a:cxn ang="0">
                <a:pos x="193675" y="395260"/>
              </a:cxn>
              <a:cxn ang="0">
                <a:pos x="300037" y="592254"/>
              </a:cxn>
              <a:cxn ang="0">
                <a:pos x="369887" y="677406"/>
              </a:cxn>
              <a:cxn ang="0">
                <a:pos x="441325" y="748578"/>
              </a:cxn>
              <a:cxn ang="0">
                <a:pos x="846137" y="860420"/>
              </a:cxn>
              <a:cxn ang="0">
                <a:pos x="1128712" y="818480"/>
              </a:cxn>
              <a:cxn ang="0">
                <a:pos x="1216025" y="733327"/>
              </a:cxn>
              <a:cxn ang="0">
                <a:pos x="1287462" y="592254"/>
              </a:cxn>
              <a:cxn ang="0">
                <a:pos x="1357312" y="13980"/>
              </a:cxn>
            </a:cxnLst>
            <a:rect l="0" t="0" r="0" b="0"/>
            <a:pathLst>
              <a:path w="855" h="682">
                <a:moveTo>
                  <a:pt x="0" y="0"/>
                </a:moveTo>
                <a:cubicBezTo>
                  <a:pt x="35" y="105"/>
                  <a:pt x="62" y="218"/>
                  <a:pt x="122" y="311"/>
                </a:cubicBezTo>
                <a:cubicBezTo>
                  <a:pt x="137" y="369"/>
                  <a:pt x="154" y="416"/>
                  <a:pt x="189" y="466"/>
                </a:cubicBezTo>
                <a:cubicBezTo>
                  <a:pt x="208" y="525"/>
                  <a:pt x="187" y="478"/>
                  <a:pt x="233" y="533"/>
                </a:cubicBezTo>
                <a:cubicBezTo>
                  <a:pt x="263" y="569"/>
                  <a:pt x="244" y="562"/>
                  <a:pt x="278" y="589"/>
                </a:cubicBezTo>
                <a:cubicBezTo>
                  <a:pt x="348" y="645"/>
                  <a:pt x="447" y="663"/>
                  <a:pt x="533" y="677"/>
                </a:cubicBezTo>
                <a:cubicBezTo>
                  <a:pt x="577" y="673"/>
                  <a:pt x="666" y="682"/>
                  <a:pt x="711" y="644"/>
                </a:cubicBezTo>
                <a:cubicBezTo>
                  <a:pt x="733" y="625"/>
                  <a:pt x="746" y="598"/>
                  <a:pt x="766" y="577"/>
                </a:cubicBezTo>
                <a:cubicBezTo>
                  <a:pt x="781" y="536"/>
                  <a:pt x="801" y="509"/>
                  <a:pt x="811" y="466"/>
                </a:cubicBezTo>
                <a:cubicBezTo>
                  <a:pt x="825" y="311"/>
                  <a:pt x="855" y="167"/>
                  <a:pt x="855" y="11"/>
                </a:cubicBezTo>
              </a:path>
            </a:pathLst>
          </a:custGeom>
          <a:noFill/>
          <a:ln w="28575" cap="flat" cmpd="sng">
            <a:solidFill>
              <a:srgbClr val="00CC00">
                <a:alpha val="100000"/>
              </a:srgbClr>
            </a:solidFill>
            <a:prstDash val="solid"/>
            <a:round/>
            <a:headEnd type="none" w="med" len="med"/>
            <a:tailEnd type="none" w="med" len="med"/>
          </a:ln>
        </p:spPr>
        <p:txBody>
          <a:bodyPr/>
          <a:lstStyle/>
          <a:p>
            <a:endParaRPr lang="zh-CN" altLang="en-US"/>
          </a:p>
        </p:txBody>
      </p:sp>
      <p:sp>
        <p:nvSpPr>
          <p:cNvPr id="437308" name="Freeform 60"/>
          <p:cNvSpPr/>
          <p:nvPr/>
        </p:nvSpPr>
        <p:spPr>
          <a:xfrm>
            <a:off x="1344613" y="1744663"/>
            <a:ext cx="2311400" cy="1965325"/>
          </a:xfrm>
          <a:custGeom>
            <a:avLst/>
            <a:gdLst/>
            <a:ahLst/>
            <a:cxnLst>
              <a:cxn ang="0">
                <a:pos x="0" y="0"/>
              </a:cxn>
              <a:cxn ang="0">
                <a:pos x="141288" y="408808"/>
              </a:cxn>
              <a:cxn ang="0">
                <a:pos x="300038" y="676691"/>
              </a:cxn>
              <a:cxn ang="0">
                <a:pos x="317500" y="719857"/>
              </a:cxn>
              <a:cxn ang="0">
                <a:pos x="354013" y="747788"/>
              </a:cxn>
              <a:cxn ang="0">
                <a:pos x="388938" y="832851"/>
              </a:cxn>
              <a:cxn ang="0">
                <a:pos x="530225" y="1043603"/>
              </a:cxn>
              <a:cxn ang="0">
                <a:pos x="654050" y="1325452"/>
              </a:cxn>
              <a:cxn ang="0">
                <a:pos x="847725" y="1622536"/>
              </a:cxn>
              <a:cxn ang="0">
                <a:pos x="952500" y="1749495"/>
              </a:cxn>
              <a:cxn ang="0">
                <a:pos x="1147763" y="1918350"/>
              </a:cxn>
              <a:cxn ang="0">
                <a:pos x="1306513" y="1946281"/>
              </a:cxn>
              <a:cxn ang="0">
                <a:pos x="1465263" y="1833288"/>
              </a:cxn>
              <a:cxn ang="0">
                <a:pos x="1552575" y="1706329"/>
              </a:cxn>
              <a:cxn ang="0">
                <a:pos x="1587500" y="1622536"/>
              </a:cxn>
              <a:cxn ang="0">
                <a:pos x="1535113" y="1368618"/>
              </a:cxn>
              <a:cxn ang="0">
                <a:pos x="1587500" y="1114700"/>
              </a:cxn>
              <a:cxn ang="0">
                <a:pos x="2011363" y="705892"/>
              </a:cxn>
              <a:cxn ang="0">
                <a:pos x="2311400" y="408808"/>
              </a:cxn>
            </a:cxnLst>
            <a:rect l="0" t="0" r="0" b="0"/>
            <a:pathLst>
              <a:path w="1456" h="1548">
                <a:moveTo>
                  <a:pt x="0" y="0"/>
                </a:moveTo>
                <a:cubicBezTo>
                  <a:pt x="27" y="103"/>
                  <a:pt x="41" y="227"/>
                  <a:pt x="89" y="322"/>
                </a:cubicBezTo>
                <a:cubicBezTo>
                  <a:pt x="107" y="398"/>
                  <a:pt x="146" y="468"/>
                  <a:pt x="189" y="533"/>
                </a:cubicBezTo>
                <a:cubicBezTo>
                  <a:pt x="193" y="544"/>
                  <a:pt x="194" y="557"/>
                  <a:pt x="200" y="567"/>
                </a:cubicBezTo>
                <a:cubicBezTo>
                  <a:pt x="206" y="576"/>
                  <a:pt x="218" y="580"/>
                  <a:pt x="223" y="589"/>
                </a:cubicBezTo>
                <a:cubicBezTo>
                  <a:pt x="234" y="610"/>
                  <a:pt x="234" y="635"/>
                  <a:pt x="245" y="656"/>
                </a:cubicBezTo>
                <a:cubicBezTo>
                  <a:pt x="273" y="713"/>
                  <a:pt x="299" y="769"/>
                  <a:pt x="334" y="822"/>
                </a:cubicBezTo>
                <a:cubicBezTo>
                  <a:pt x="358" y="894"/>
                  <a:pt x="369" y="982"/>
                  <a:pt x="412" y="1044"/>
                </a:cubicBezTo>
                <a:cubicBezTo>
                  <a:pt x="440" y="1131"/>
                  <a:pt x="488" y="1201"/>
                  <a:pt x="534" y="1278"/>
                </a:cubicBezTo>
                <a:cubicBezTo>
                  <a:pt x="554" y="1312"/>
                  <a:pt x="586" y="1340"/>
                  <a:pt x="600" y="1378"/>
                </a:cubicBezTo>
                <a:cubicBezTo>
                  <a:pt x="622" y="1439"/>
                  <a:pt x="660" y="1491"/>
                  <a:pt x="723" y="1511"/>
                </a:cubicBezTo>
                <a:cubicBezTo>
                  <a:pt x="763" y="1538"/>
                  <a:pt x="777" y="1548"/>
                  <a:pt x="823" y="1533"/>
                </a:cubicBezTo>
                <a:cubicBezTo>
                  <a:pt x="863" y="1503"/>
                  <a:pt x="895" y="1485"/>
                  <a:pt x="923" y="1444"/>
                </a:cubicBezTo>
                <a:cubicBezTo>
                  <a:pt x="933" y="1415"/>
                  <a:pt x="973" y="1360"/>
                  <a:pt x="978" y="1344"/>
                </a:cubicBezTo>
                <a:cubicBezTo>
                  <a:pt x="985" y="1322"/>
                  <a:pt x="1000" y="1278"/>
                  <a:pt x="1000" y="1278"/>
                </a:cubicBezTo>
                <a:cubicBezTo>
                  <a:pt x="992" y="1206"/>
                  <a:pt x="979" y="1148"/>
                  <a:pt x="967" y="1078"/>
                </a:cubicBezTo>
                <a:cubicBezTo>
                  <a:pt x="969" y="1048"/>
                  <a:pt x="969" y="921"/>
                  <a:pt x="1000" y="878"/>
                </a:cubicBezTo>
                <a:cubicBezTo>
                  <a:pt x="1082" y="764"/>
                  <a:pt x="1174" y="660"/>
                  <a:pt x="1267" y="556"/>
                </a:cubicBezTo>
                <a:cubicBezTo>
                  <a:pt x="1337" y="477"/>
                  <a:pt x="1408" y="419"/>
                  <a:pt x="1456" y="322"/>
                </a:cubicBezTo>
              </a:path>
            </a:pathLst>
          </a:custGeom>
          <a:noFill/>
          <a:ln w="28575" cap="flat" cmpd="sng">
            <a:solidFill>
              <a:srgbClr val="FF00FF">
                <a:alpha val="100000"/>
              </a:srgbClr>
            </a:solidFill>
            <a:prstDash val="solid"/>
            <a:round/>
            <a:headEnd type="none" w="med" len="med"/>
            <a:tailEnd type="none" w="med" len="med"/>
          </a:ln>
        </p:spPr>
        <p:txBody>
          <a:bodyPr/>
          <a:lstStyle/>
          <a:p>
            <a:endParaRPr lang="zh-CN" altLang="en-US"/>
          </a:p>
        </p:txBody>
      </p:sp>
      <p:sp>
        <p:nvSpPr>
          <p:cNvPr id="437309" name="Freeform 61"/>
          <p:cNvSpPr/>
          <p:nvPr/>
        </p:nvSpPr>
        <p:spPr>
          <a:xfrm>
            <a:off x="1039813" y="1973263"/>
            <a:ext cx="3244850" cy="2384425"/>
          </a:xfrm>
          <a:custGeom>
            <a:avLst/>
            <a:gdLst/>
            <a:ahLst/>
            <a:cxnLst>
              <a:cxn ang="0">
                <a:pos x="0" y="0"/>
              </a:cxn>
              <a:cxn ang="0">
                <a:pos x="176213" y="210764"/>
              </a:cxn>
              <a:cxn ang="0">
                <a:pos x="317500" y="394865"/>
              </a:cxn>
              <a:cxn ang="0">
                <a:pos x="352425" y="436764"/>
              </a:cxn>
              <a:cxn ang="0">
                <a:pos x="387350" y="478663"/>
              </a:cxn>
              <a:cxn ang="0">
                <a:pos x="422275" y="563730"/>
              </a:cxn>
              <a:cxn ang="0">
                <a:pos x="493713" y="676730"/>
              </a:cxn>
              <a:cxn ang="0">
                <a:pos x="546100" y="761797"/>
              </a:cxn>
              <a:cxn ang="0">
                <a:pos x="563563" y="803696"/>
              </a:cxn>
              <a:cxn ang="0">
                <a:pos x="635000" y="888763"/>
              </a:cxn>
              <a:cxn ang="0">
                <a:pos x="669925" y="972561"/>
              </a:cxn>
              <a:cxn ang="0">
                <a:pos x="687388" y="1015729"/>
              </a:cxn>
              <a:cxn ang="0">
                <a:pos x="704850" y="1057628"/>
              </a:cxn>
              <a:cxn ang="0">
                <a:pos x="793750" y="1325527"/>
              </a:cxn>
              <a:cxn ang="0">
                <a:pos x="1093788" y="1706426"/>
              </a:cxn>
              <a:cxn ang="0">
                <a:pos x="1411288" y="1875291"/>
              </a:cxn>
              <a:cxn ang="0">
                <a:pos x="1587500" y="1946392"/>
              </a:cxn>
              <a:cxn ang="0">
                <a:pos x="1798638" y="2045425"/>
              </a:cxn>
              <a:cxn ang="0">
                <a:pos x="2468563" y="2299358"/>
              </a:cxn>
              <a:cxn ang="0">
                <a:pos x="2822575" y="2383155"/>
              </a:cxn>
              <a:cxn ang="0">
                <a:pos x="2998788" y="2369189"/>
              </a:cxn>
              <a:cxn ang="0">
                <a:pos x="3033713" y="2327290"/>
              </a:cxn>
              <a:cxn ang="0">
                <a:pos x="3103563" y="2214290"/>
              </a:cxn>
              <a:cxn ang="0">
                <a:pos x="3068638" y="2002257"/>
              </a:cxn>
              <a:cxn ang="0">
                <a:pos x="2592388" y="1720392"/>
              </a:cxn>
              <a:cxn ang="0">
                <a:pos x="2540000" y="1692459"/>
              </a:cxn>
              <a:cxn ang="0">
                <a:pos x="2486025" y="1678493"/>
              </a:cxn>
              <a:cxn ang="0">
                <a:pos x="2346325" y="1607392"/>
              </a:cxn>
              <a:cxn ang="0">
                <a:pos x="2239963" y="1494392"/>
              </a:cxn>
              <a:cxn ang="0">
                <a:pos x="2187575" y="1395358"/>
              </a:cxn>
              <a:cxn ang="0">
                <a:pos x="2151063" y="1311561"/>
              </a:cxn>
              <a:cxn ang="0">
                <a:pos x="2168525" y="873527"/>
              </a:cxn>
              <a:cxn ang="0">
                <a:pos x="2346325" y="746561"/>
              </a:cxn>
              <a:cxn ang="0">
                <a:pos x="2505075" y="704662"/>
              </a:cxn>
              <a:cxn ang="0">
                <a:pos x="2998788" y="634831"/>
              </a:cxn>
              <a:cxn ang="0">
                <a:pos x="3244850" y="619595"/>
              </a:cxn>
            </a:cxnLst>
            <a:rect l="0" t="0" r="0" b="0"/>
            <a:pathLst>
              <a:path w="2044" h="1878">
                <a:moveTo>
                  <a:pt x="0" y="0"/>
                </a:moveTo>
                <a:cubicBezTo>
                  <a:pt x="37" y="56"/>
                  <a:pt x="62" y="119"/>
                  <a:pt x="111" y="166"/>
                </a:cubicBezTo>
                <a:cubicBezTo>
                  <a:pt x="136" y="218"/>
                  <a:pt x="168" y="263"/>
                  <a:pt x="200" y="311"/>
                </a:cubicBezTo>
                <a:cubicBezTo>
                  <a:pt x="207" y="322"/>
                  <a:pt x="215" y="333"/>
                  <a:pt x="222" y="344"/>
                </a:cubicBezTo>
                <a:cubicBezTo>
                  <a:pt x="229" y="355"/>
                  <a:pt x="244" y="377"/>
                  <a:pt x="244" y="377"/>
                </a:cubicBezTo>
                <a:cubicBezTo>
                  <a:pt x="251" y="399"/>
                  <a:pt x="259" y="422"/>
                  <a:pt x="266" y="444"/>
                </a:cubicBezTo>
                <a:cubicBezTo>
                  <a:pt x="276" y="476"/>
                  <a:pt x="311" y="533"/>
                  <a:pt x="311" y="533"/>
                </a:cubicBezTo>
                <a:cubicBezTo>
                  <a:pt x="338" y="640"/>
                  <a:pt x="302" y="529"/>
                  <a:pt x="344" y="600"/>
                </a:cubicBezTo>
                <a:cubicBezTo>
                  <a:pt x="350" y="610"/>
                  <a:pt x="349" y="623"/>
                  <a:pt x="355" y="633"/>
                </a:cubicBezTo>
                <a:cubicBezTo>
                  <a:pt x="368" y="656"/>
                  <a:pt x="400" y="700"/>
                  <a:pt x="400" y="700"/>
                </a:cubicBezTo>
                <a:cubicBezTo>
                  <a:pt x="407" y="722"/>
                  <a:pt x="415" y="744"/>
                  <a:pt x="422" y="766"/>
                </a:cubicBezTo>
                <a:cubicBezTo>
                  <a:pt x="426" y="777"/>
                  <a:pt x="429" y="789"/>
                  <a:pt x="433" y="800"/>
                </a:cubicBezTo>
                <a:cubicBezTo>
                  <a:pt x="437" y="811"/>
                  <a:pt x="444" y="833"/>
                  <a:pt x="444" y="833"/>
                </a:cubicBezTo>
                <a:cubicBezTo>
                  <a:pt x="453" y="912"/>
                  <a:pt x="455" y="979"/>
                  <a:pt x="500" y="1044"/>
                </a:cubicBezTo>
                <a:cubicBezTo>
                  <a:pt x="530" y="1164"/>
                  <a:pt x="595" y="1267"/>
                  <a:pt x="689" y="1344"/>
                </a:cubicBezTo>
                <a:cubicBezTo>
                  <a:pt x="750" y="1394"/>
                  <a:pt x="812" y="1452"/>
                  <a:pt x="889" y="1477"/>
                </a:cubicBezTo>
                <a:cubicBezTo>
                  <a:pt x="925" y="1501"/>
                  <a:pt x="963" y="1511"/>
                  <a:pt x="1000" y="1533"/>
                </a:cubicBezTo>
                <a:cubicBezTo>
                  <a:pt x="1045" y="1560"/>
                  <a:pt x="1088" y="1586"/>
                  <a:pt x="1133" y="1611"/>
                </a:cubicBezTo>
                <a:cubicBezTo>
                  <a:pt x="1263" y="1684"/>
                  <a:pt x="1408" y="1779"/>
                  <a:pt x="1555" y="1811"/>
                </a:cubicBezTo>
                <a:cubicBezTo>
                  <a:pt x="1626" y="1846"/>
                  <a:pt x="1701" y="1862"/>
                  <a:pt x="1778" y="1877"/>
                </a:cubicBezTo>
                <a:cubicBezTo>
                  <a:pt x="1815" y="1873"/>
                  <a:pt x="1854" y="1878"/>
                  <a:pt x="1889" y="1866"/>
                </a:cubicBezTo>
                <a:cubicBezTo>
                  <a:pt x="1902" y="1862"/>
                  <a:pt x="1905" y="1845"/>
                  <a:pt x="1911" y="1833"/>
                </a:cubicBezTo>
                <a:cubicBezTo>
                  <a:pt x="1927" y="1804"/>
                  <a:pt x="1955" y="1744"/>
                  <a:pt x="1955" y="1744"/>
                </a:cubicBezTo>
                <a:cubicBezTo>
                  <a:pt x="1954" y="1737"/>
                  <a:pt x="1955" y="1616"/>
                  <a:pt x="1933" y="1577"/>
                </a:cubicBezTo>
                <a:cubicBezTo>
                  <a:pt x="1873" y="1468"/>
                  <a:pt x="1749" y="1393"/>
                  <a:pt x="1633" y="1355"/>
                </a:cubicBezTo>
                <a:cubicBezTo>
                  <a:pt x="1620" y="1351"/>
                  <a:pt x="1612" y="1339"/>
                  <a:pt x="1600" y="1333"/>
                </a:cubicBezTo>
                <a:cubicBezTo>
                  <a:pt x="1589" y="1328"/>
                  <a:pt x="1577" y="1326"/>
                  <a:pt x="1566" y="1322"/>
                </a:cubicBezTo>
                <a:cubicBezTo>
                  <a:pt x="1539" y="1293"/>
                  <a:pt x="1516" y="1279"/>
                  <a:pt x="1478" y="1266"/>
                </a:cubicBezTo>
                <a:cubicBezTo>
                  <a:pt x="1451" y="1240"/>
                  <a:pt x="1411" y="1177"/>
                  <a:pt x="1411" y="1177"/>
                </a:cubicBezTo>
                <a:cubicBezTo>
                  <a:pt x="1384" y="1068"/>
                  <a:pt x="1420" y="1192"/>
                  <a:pt x="1378" y="1099"/>
                </a:cubicBezTo>
                <a:cubicBezTo>
                  <a:pt x="1368" y="1078"/>
                  <a:pt x="1355" y="1033"/>
                  <a:pt x="1355" y="1033"/>
                </a:cubicBezTo>
                <a:cubicBezTo>
                  <a:pt x="1337" y="923"/>
                  <a:pt x="1315" y="789"/>
                  <a:pt x="1366" y="688"/>
                </a:cubicBezTo>
                <a:cubicBezTo>
                  <a:pt x="1372" y="676"/>
                  <a:pt x="1476" y="590"/>
                  <a:pt x="1478" y="588"/>
                </a:cubicBezTo>
                <a:cubicBezTo>
                  <a:pt x="1503" y="563"/>
                  <a:pt x="1544" y="562"/>
                  <a:pt x="1578" y="555"/>
                </a:cubicBezTo>
                <a:cubicBezTo>
                  <a:pt x="1682" y="534"/>
                  <a:pt x="1783" y="510"/>
                  <a:pt x="1889" y="500"/>
                </a:cubicBezTo>
                <a:cubicBezTo>
                  <a:pt x="1941" y="495"/>
                  <a:pt x="2044" y="488"/>
                  <a:pt x="2044" y="488"/>
                </a:cubicBezTo>
              </a:path>
            </a:pathLst>
          </a:custGeom>
          <a:noFill/>
          <a:ln w="28575" cap="flat" cmpd="sng">
            <a:solidFill>
              <a:srgbClr val="FFFF00">
                <a:alpha val="100000"/>
              </a:srgbClr>
            </a:solidFill>
            <a:prstDash val="solid"/>
            <a:round/>
            <a:headEnd type="none" w="med" len="med"/>
            <a:tailEnd type="none" w="med" len="med"/>
          </a:ln>
        </p:spPr>
        <p:txBody>
          <a:bodyPr/>
          <a:lstStyle/>
          <a:p>
            <a:endParaRPr lang="zh-CN" altLang="en-US"/>
          </a:p>
        </p:txBody>
      </p:sp>
      <p:sp>
        <p:nvSpPr>
          <p:cNvPr id="437310" name="Oval 62"/>
          <p:cNvSpPr/>
          <p:nvPr/>
        </p:nvSpPr>
        <p:spPr>
          <a:xfrm>
            <a:off x="4837113" y="2297113"/>
            <a:ext cx="352425" cy="268287"/>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V1</a:t>
            </a:r>
          </a:p>
        </p:txBody>
      </p:sp>
      <p:grpSp>
        <p:nvGrpSpPr>
          <p:cNvPr id="437311" name="Group 63"/>
          <p:cNvGrpSpPr/>
          <p:nvPr/>
        </p:nvGrpSpPr>
        <p:grpSpPr>
          <a:xfrm>
            <a:off x="2709863" y="4776788"/>
            <a:ext cx="2792412" cy="2036762"/>
            <a:chOff x="1688" y="2717"/>
            <a:chExt cx="1759" cy="1603"/>
          </a:xfrm>
        </p:grpSpPr>
        <p:sp>
          <p:nvSpPr>
            <p:cNvPr id="61474" name="Oval 64"/>
            <p:cNvSpPr/>
            <p:nvPr/>
          </p:nvSpPr>
          <p:spPr>
            <a:xfrm>
              <a:off x="2407" y="2717"/>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V1</a:t>
              </a:r>
            </a:p>
          </p:txBody>
        </p:sp>
        <p:sp>
          <p:nvSpPr>
            <p:cNvPr id="61475" name="Oval 65"/>
            <p:cNvSpPr/>
            <p:nvPr/>
          </p:nvSpPr>
          <p:spPr>
            <a:xfrm>
              <a:off x="3182" y="4109"/>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V6</a:t>
              </a:r>
            </a:p>
          </p:txBody>
        </p:sp>
        <p:sp>
          <p:nvSpPr>
            <p:cNvPr id="61476" name="Oval 66"/>
            <p:cNvSpPr/>
            <p:nvPr/>
          </p:nvSpPr>
          <p:spPr>
            <a:xfrm>
              <a:off x="3182" y="3194"/>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V4</a:t>
              </a:r>
            </a:p>
          </p:txBody>
        </p:sp>
        <p:sp>
          <p:nvSpPr>
            <p:cNvPr id="61477" name="Oval 67"/>
            <p:cNvSpPr/>
            <p:nvPr/>
          </p:nvSpPr>
          <p:spPr>
            <a:xfrm>
              <a:off x="2403" y="3524"/>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V3</a:t>
              </a:r>
            </a:p>
          </p:txBody>
        </p:sp>
        <p:sp>
          <p:nvSpPr>
            <p:cNvPr id="61478" name="Oval 68"/>
            <p:cNvSpPr/>
            <p:nvPr/>
          </p:nvSpPr>
          <p:spPr>
            <a:xfrm>
              <a:off x="1688" y="3194"/>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V2</a:t>
              </a:r>
            </a:p>
          </p:txBody>
        </p:sp>
        <p:sp>
          <p:nvSpPr>
            <p:cNvPr id="61479" name="Line 69"/>
            <p:cNvSpPr/>
            <p:nvPr/>
          </p:nvSpPr>
          <p:spPr>
            <a:xfrm>
              <a:off x="2513" y="2929"/>
              <a:ext cx="0" cy="599"/>
            </a:xfrm>
            <a:prstGeom prst="line">
              <a:avLst/>
            </a:prstGeom>
            <a:ln w="9525" cap="flat" cmpd="sng">
              <a:solidFill>
                <a:srgbClr val="00FFFF"/>
              </a:solidFill>
              <a:prstDash val="solid"/>
              <a:headEnd type="none" w="med" len="med"/>
              <a:tailEnd type="none" w="med" len="med"/>
            </a:ln>
          </p:spPr>
        </p:sp>
        <p:sp>
          <p:nvSpPr>
            <p:cNvPr id="61480" name="Text Box 70"/>
            <p:cNvSpPr txBox="1"/>
            <p:nvPr/>
          </p:nvSpPr>
          <p:spPr>
            <a:xfrm>
              <a:off x="2363" y="3096"/>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1</a:t>
              </a:r>
            </a:p>
          </p:txBody>
        </p:sp>
        <p:sp>
          <p:nvSpPr>
            <p:cNvPr id="61481" name="Line 71"/>
            <p:cNvSpPr/>
            <p:nvPr/>
          </p:nvSpPr>
          <p:spPr>
            <a:xfrm>
              <a:off x="2593" y="3710"/>
              <a:ext cx="623" cy="434"/>
            </a:xfrm>
            <a:prstGeom prst="line">
              <a:avLst/>
            </a:prstGeom>
            <a:ln w="9525" cap="flat" cmpd="sng">
              <a:solidFill>
                <a:srgbClr val="00FFFF"/>
              </a:solidFill>
              <a:prstDash val="solid"/>
              <a:headEnd type="none" w="med" len="med"/>
              <a:tailEnd type="none" w="med" len="med"/>
            </a:ln>
          </p:spPr>
        </p:sp>
        <p:sp>
          <p:nvSpPr>
            <p:cNvPr id="61482" name="Text Box 72"/>
            <p:cNvSpPr txBox="1"/>
            <p:nvPr/>
          </p:nvSpPr>
          <p:spPr>
            <a:xfrm>
              <a:off x="2822" y="3710"/>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4</a:t>
              </a:r>
            </a:p>
          </p:txBody>
        </p:sp>
        <p:sp>
          <p:nvSpPr>
            <p:cNvPr id="61483" name="Line 73"/>
            <p:cNvSpPr/>
            <p:nvPr/>
          </p:nvSpPr>
          <p:spPr>
            <a:xfrm flipH="1">
              <a:off x="3286" y="3404"/>
              <a:ext cx="0" cy="688"/>
            </a:xfrm>
            <a:prstGeom prst="line">
              <a:avLst/>
            </a:prstGeom>
            <a:ln w="9525" cap="flat" cmpd="sng">
              <a:solidFill>
                <a:srgbClr val="00FFFF"/>
              </a:solidFill>
              <a:prstDash val="solid"/>
              <a:headEnd type="none" w="med" len="med"/>
              <a:tailEnd type="none" w="med" len="med"/>
            </a:ln>
          </p:spPr>
        </p:sp>
        <p:sp>
          <p:nvSpPr>
            <p:cNvPr id="61484" name="Text Box 74"/>
            <p:cNvSpPr txBox="1"/>
            <p:nvPr/>
          </p:nvSpPr>
          <p:spPr>
            <a:xfrm>
              <a:off x="3259" y="3625"/>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2</a:t>
              </a:r>
            </a:p>
          </p:txBody>
        </p:sp>
        <p:sp>
          <p:nvSpPr>
            <p:cNvPr id="61485" name="Line 75"/>
            <p:cNvSpPr/>
            <p:nvPr/>
          </p:nvSpPr>
          <p:spPr>
            <a:xfrm>
              <a:off x="1901" y="3362"/>
              <a:ext cx="512" cy="255"/>
            </a:xfrm>
            <a:prstGeom prst="line">
              <a:avLst/>
            </a:prstGeom>
            <a:ln w="9525" cap="flat" cmpd="sng">
              <a:solidFill>
                <a:srgbClr val="00FFFF"/>
              </a:solidFill>
              <a:prstDash val="solid"/>
              <a:headEnd type="none" w="med" len="med"/>
              <a:tailEnd type="none" w="med" len="med"/>
            </a:ln>
          </p:spPr>
        </p:sp>
        <p:sp>
          <p:nvSpPr>
            <p:cNvPr id="61486" name="Text Box 76"/>
            <p:cNvSpPr txBox="1"/>
            <p:nvPr/>
          </p:nvSpPr>
          <p:spPr>
            <a:xfrm>
              <a:off x="2041" y="3262"/>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5</a:t>
              </a:r>
            </a:p>
          </p:txBody>
        </p:sp>
      </p:grpSp>
      <p:grpSp>
        <p:nvGrpSpPr>
          <p:cNvPr id="437325" name="Group 77"/>
          <p:cNvGrpSpPr/>
          <p:nvPr/>
        </p:nvGrpSpPr>
        <p:grpSpPr>
          <a:xfrm>
            <a:off x="6018213" y="4416425"/>
            <a:ext cx="2878137" cy="2036763"/>
            <a:chOff x="3740" y="2707"/>
            <a:chExt cx="1813" cy="1603"/>
          </a:xfrm>
        </p:grpSpPr>
        <p:sp>
          <p:nvSpPr>
            <p:cNvPr id="61458" name="Oval 78"/>
            <p:cNvSpPr/>
            <p:nvPr/>
          </p:nvSpPr>
          <p:spPr>
            <a:xfrm>
              <a:off x="4513" y="2707"/>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V1</a:t>
              </a:r>
            </a:p>
          </p:txBody>
        </p:sp>
        <p:sp>
          <p:nvSpPr>
            <p:cNvPr id="61459" name="Oval 79"/>
            <p:cNvSpPr/>
            <p:nvPr/>
          </p:nvSpPr>
          <p:spPr>
            <a:xfrm>
              <a:off x="5288" y="4099"/>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V6</a:t>
              </a:r>
            </a:p>
          </p:txBody>
        </p:sp>
        <p:sp>
          <p:nvSpPr>
            <p:cNvPr id="61460" name="Oval 80"/>
            <p:cNvSpPr/>
            <p:nvPr/>
          </p:nvSpPr>
          <p:spPr>
            <a:xfrm>
              <a:off x="3794" y="4099"/>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V5</a:t>
              </a:r>
            </a:p>
          </p:txBody>
        </p:sp>
        <p:sp>
          <p:nvSpPr>
            <p:cNvPr id="61461" name="Oval 81"/>
            <p:cNvSpPr/>
            <p:nvPr/>
          </p:nvSpPr>
          <p:spPr>
            <a:xfrm>
              <a:off x="5288" y="3184"/>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V4</a:t>
              </a:r>
            </a:p>
          </p:txBody>
        </p:sp>
        <p:sp>
          <p:nvSpPr>
            <p:cNvPr id="61462" name="Oval 82"/>
            <p:cNvSpPr/>
            <p:nvPr/>
          </p:nvSpPr>
          <p:spPr>
            <a:xfrm>
              <a:off x="4509" y="3514"/>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V3</a:t>
              </a:r>
            </a:p>
          </p:txBody>
        </p:sp>
        <p:sp>
          <p:nvSpPr>
            <p:cNvPr id="61463" name="Oval 83"/>
            <p:cNvSpPr/>
            <p:nvPr/>
          </p:nvSpPr>
          <p:spPr>
            <a:xfrm>
              <a:off x="3794" y="3184"/>
              <a:ext cx="222" cy="211"/>
            </a:xfrm>
            <a:prstGeom prst="ellipse">
              <a:avLst/>
            </a:prstGeom>
            <a:noFill/>
            <a:ln w="9525" cap="flat" cmpd="sng">
              <a:solidFill>
                <a:srgbClr val="00FFFF"/>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V2</a:t>
              </a:r>
            </a:p>
          </p:txBody>
        </p:sp>
        <p:sp>
          <p:nvSpPr>
            <p:cNvPr id="61464" name="Line 84"/>
            <p:cNvSpPr/>
            <p:nvPr/>
          </p:nvSpPr>
          <p:spPr>
            <a:xfrm>
              <a:off x="4619" y="2919"/>
              <a:ext cx="0" cy="599"/>
            </a:xfrm>
            <a:prstGeom prst="line">
              <a:avLst/>
            </a:prstGeom>
            <a:ln w="9525" cap="flat" cmpd="sng">
              <a:solidFill>
                <a:srgbClr val="00FFFF"/>
              </a:solidFill>
              <a:prstDash val="solid"/>
              <a:headEnd type="none" w="med" len="med"/>
              <a:tailEnd type="none" w="med" len="med"/>
            </a:ln>
          </p:spPr>
        </p:sp>
        <p:sp>
          <p:nvSpPr>
            <p:cNvPr id="61465" name="Text Box 85"/>
            <p:cNvSpPr txBox="1"/>
            <p:nvPr/>
          </p:nvSpPr>
          <p:spPr>
            <a:xfrm>
              <a:off x="4469" y="3086"/>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1</a:t>
              </a:r>
            </a:p>
          </p:txBody>
        </p:sp>
        <p:sp>
          <p:nvSpPr>
            <p:cNvPr id="61466" name="Line 86"/>
            <p:cNvSpPr/>
            <p:nvPr/>
          </p:nvSpPr>
          <p:spPr>
            <a:xfrm>
              <a:off x="4699" y="3700"/>
              <a:ext cx="623" cy="434"/>
            </a:xfrm>
            <a:prstGeom prst="line">
              <a:avLst/>
            </a:prstGeom>
            <a:ln w="9525" cap="flat" cmpd="sng">
              <a:solidFill>
                <a:srgbClr val="00FFFF"/>
              </a:solidFill>
              <a:prstDash val="solid"/>
              <a:headEnd type="none" w="med" len="med"/>
              <a:tailEnd type="none" w="med" len="med"/>
            </a:ln>
          </p:spPr>
        </p:sp>
        <p:sp>
          <p:nvSpPr>
            <p:cNvPr id="61467" name="Text Box 87"/>
            <p:cNvSpPr txBox="1"/>
            <p:nvPr/>
          </p:nvSpPr>
          <p:spPr>
            <a:xfrm>
              <a:off x="4928" y="3700"/>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4</a:t>
              </a:r>
            </a:p>
          </p:txBody>
        </p:sp>
        <p:sp>
          <p:nvSpPr>
            <p:cNvPr id="61468" name="Line 88"/>
            <p:cNvSpPr/>
            <p:nvPr/>
          </p:nvSpPr>
          <p:spPr>
            <a:xfrm flipH="1">
              <a:off x="5392" y="3394"/>
              <a:ext cx="0" cy="688"/>
            </a:xfrm>
            <a:prstGeom prst="line">
              <a:avLst/>
            </a:prstGeom>
            <a:ln w="9525" cap="flat" cmpd="sng">
              <a:solidFill>
                <a:srgbClr val="00FFFF"/>
              </a:solidFill>
              <a:prstDash val="solid"/>
              <a:headEnd type="none" w="med" len="med"/>
              <a:tailEnd type="none" w="med" len="med"/>
            </a:ln>
          </p:spPr>
        </p:sp>
        <p:sp>
          <p:nvSpPr>
            <p:cNvPr id="61469" name="Text Box 89"/>
            <p:cNvSpPr txBox="1"/>
            <p:nvPr/>
          </p:nvSpPr>
          <p:spPr>
            <a:xfrm>
              <a:off x="5365" y="3615"/>
              <a:ext cx="188" cy="289"/>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2</a:t>
              </a:r>
            </a:p>
          </p:txBody>
        </p:sp>
        <p:sp>
          <p:nvSpPr>
            <p:cNvPr id="61470" name="Line 90"/>
            <p:cNvSpPr/>
            <p:nvPr/>
          </p:nvSpPr>
          <p:spPr>
            <a:xfrm>
              <a:off x="4007" y="3352"/>
              <a:ext cx="512" cy="255"/>
            </a:xfrm>
            <a:prstGeom prst="line">
              <a:avLst/>
            </a:prstGeom>
            <a:ln w="9525" cap="flat" cmpd="sng">
              <a:solidFill>
                <a:srgbClr val="00FFFF"/>
              </a:solidFill>
              <a:prstDash val="solid"/>
              <a:headEnd type="none" w="med" len="med"/>
              <a:tailEnd type="none" w="med" len="med"/>
            </a:ln>
          </p:spPr>
        </p:sp>
        <p:sp>
          <p:nvSpPr>
            <p:cNvPr id="61471" name="Text Box 91"/>
            <p:cNvSpPr txBox="1"/>
            <p:nvPr/>
          </p:nvSpPr>
          <p:spPr>
            <a:xfrm>
              <a:off x="4147" y="3252"/>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5</a:t>
              </a:r>
            </a:p>
          </p:txBody>
        </p:sp>
        <p:sp>
          <p:nvSpPr>
            <p:cNvPr id="61472" name="Line 92"/>
            <p:cNvSpPr/>
            <p:nvPr/>
          </p:nvSpPr>
          <p:spPr>
            <a:xfrm>
              <a:off x="3889" y="3402"/>
              <a:ext cx="0" cy="699"/>
            </a:xfrm>
            <a:prstGeom prst="line">
              <a:avLst/>
            </a:prstGeom>
            <a:ln w="9525" cap="flat" cmpd="sng">
              <a:solidFill>
                <a:srgbClr val="00FFFF"/>
              </a:solidFill>
              <a:prstDash val="solid"/>
              <a:headEnd type="none" w="med" len="med"/>
              <a:tailEnd type="none" w="med" len="med"/>
            </a:ln>
          </p:spPr>
        </p:sp>
        <p:sp>
          <p:nvSpPr>
            <p:cNvPr id="61473" name="Text Box 93"/>
            <p:cNvSpPr txBox="1"/>
            <p:nvPr/>
          </p:nvSpPr>
          <p:spPr>
            <a:xfrm>
              <a:off x="3740" y="3612"/>
              <a:ext cx="188" cy="288"/>
            </a:xfrm>
            <a:prstGeom prst="rect">
              <a:avLst/>
            </a:prstGeom>
            <a:noFill/>
            <a:ln w="9525">
              <a:noFill/>
            </a:ln>
          </p:spPr>
          <p:txBody>
            <a:bodyPr wrap="none" anchor="ctr">
              <a:spAutoFit/>
            </a:bodyP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3</a:t>
              </a:r>
            </a:p>
          </p:txBody>
        </p:sp>
      </p:grpSp>
      <p:sp>
        <p:nvSpPr>
          <p:cNvPr id="437342" name="Freeform 94"/>
          <p:cNvSpPr/>
          <p:nvPr/>
        </p:nvSpPr>
        <p:spPr>
          <a:xfrm>
            <a:off x="793750" y="2332038"/>
            <a:ext cx="2016125" cy="2413000"/>
          </a:xfrm>
          <a:custGeom>
            <a:avLst/>
            <a:gdLst/>
            <a:ahLst/>
            <a:cxnLst>
              <a:cxn ang="0">
                <a:pos x="0" y="0"/>
              </a:cxn>
              <a:cxn ang="0">
                <a:pos x="247650" y="127000"/>
              </a:cxn>
              <a:cxn ang="0">
                <a:pos x="493713" y="281940"/>
              </a:cxn>
              <a:cxn ang="0">
                <a:pos x="669925" y="422910"/>
              </a:cxn>
              <a:cxn ang="0">
                <a:pos x="741363" y="494030"/>
              </a:cxn>
              <a:cxn ang="0">
                <a:pos x="758825" y="535940"/>
              </a:cxn>
              <a:cxn ang="0">
                <a:pos x="828675" y="621030"/>
              </a:cxn>
              <a:cxn ang="0">
                <a:pos x="882650" y="748030"/>
              </a:cxn>
              <a:cxn ang="0">
                <a:pos x="900113" y="789940"/>
              </a:cxn>
              <a:cxn ang="0">
                <a:pos x="847725" y="1325880"/>
              </a:cxn>
              <a:cxn ang="0">
                <a:pos x="865188" y="1593850"/>
              </a:cxn>
              <a:cxn ang="0">
                <a:pos x="1006475" y="1861820"/>
              </a:cxn>
              <a:cxn ang="0">
                <a:pos x="1252538" y="2101850"/>
              </a:cxn>
              <a:cxn ang="0">
                <a:pos x="1465263" y="2214880"/>
              </a:cxn>
              <a:cxn ang="0">
                <a:pos x="1728788" y="2270760"/>
              </a:cxn>
              <a:cxn ang="0">
                <a:pos x="1887538" y="2341880"/>
              </a:cxn>
              <a:cxn ang="0">
                <a:pos x="1958975" y="2383790"/>
              </a:cxn>
              <a:cxn ang="0">
                <a:pos x="2011363" y="2397760"/>
              </a:cxn>
              <a:cxn ang="0">
                <a:pos x="2011363" y="2413000"/>
              </a:cxn>
            </a:cxnLst>
            <a:rect l="0" t="0" r="0" b="0"/>
            <a:pathLst>
              <a:path w="1270" h="1900">
                <a:moveTo>
                  <a:pt x="0" y="0"/>
                </a:moveTo>
                <a:cubicBezTo>
                  <a:pt x="62" y="20"/>
                  <a:pt x="107" y="61"/>
                  <a:pt x="156" y="100"/>
                </a:cubicBezTo>
                <a:cubicBezTo>
                  <a:pt x="208" y="142"/>
                  <a:pt x="261" y="179"/>
                  <a:pt x="311" y="222"/>
                </a:cubicBezTo>
                <a:cubicBezTo>
                  <a:pt x="353" y="258"/>
                  <a:pt x="378" y="303"/>
                  <a:pt x="422" y="333"/>
                </a:cubicBezTo>
                <a:cubicBezTo>
                  <a:pt x="436" y="353"/>
                  <a:pt x="455" y="368"/>
                  <a:pt x="467" y="389"/>
                </a:cubicBezTo>
                <a:cubicBezTo>
                  <a:pt x="473" y="399"/>
                  <a:pt x="472" y="412"/>
                  <a:pt x="478" y="422"/>
                </a:cubicBezTo>
                <a:cubicBezTo>
                  <a:pt x="491" y="445"/>
                  <a:pt x="513" y="464"/>
                  <a:pt x="522" y="489"/>
                </a:cubicBezTo>
                <a:cubicBezTo>
                  <a:pt x="558" y="593"/>
                  <a:pt x="533" y="519"/>
                  <a:pt x="556" y="589"/>
                </a:cubicBezTo>
                <a:cubicBezTo>
                  <a:pt x="560" y="600"/>
                  <a:pt x="567" y="622"/>
                  <a:pt x="567" y="622"/>
                </a:cubicBezTo>
                <a:cubicBezTo>
                  <a:pt x="590" y="760"/>
                  <a:pt x="557" y="907"/>
                  <a:pt x="534" y="1044"/>
                </a:cubicBezTo>
                <a:cubicBezTo>
                  <a:pt x="538" y="1114"/>
                  <a:pt x="539" y="1185"/>
                  <a:pt x="545" y="1255"/>
                </a:cubicBezTo>
                <a:cubicBezTo>
                  <a:pt x="554" y="1355"/>
                  <a:pt x="596" y="1388"/>
                  <a:pt x="634" y="1466"/>
                </a:cubicBezTo>
                <a:cubicBezTo>
                  <a:pt x="675" y="1549"/>
                  <a:pt x="720" y="1598"/>
                  <a:pt x="789" y="1655"/>
                </a:cubicBezTo>
                <a:cubicBezTo>
                  <a:pt x="833" y="1691"/>
                  <a:pt x="868" y="1726"/>
                  <a:pt x="923" y="1744"/>
                </a:cubicBezTo>
                <a:cubicBezTo>
                  <a:pt x="975" y="1778"/>
                  <a:pt x="1031" y="1771"/>
                  <a:pt x="1089" y="1788"/>
                </a:cubicBezTo>
                <a:cubicBezTo>
                  <a:pt x="1137" y="1802"/>
                  <a:pt x="1137" y="1808"/>
                  <a:pt x="1189" y="1844"/>
                </a:cubicBezTo>
                <a:cubicBezTo>
                  <a:pt x="1204" y="1855"/>
                  <a:pt x="1219" y="1866"/>
                  <a:pt x="1234" y="1877"/>
                </a:cubicBezTo>
                <a:cubicBezTo>
                  <a:pt x="1243" y="1884"/>
                  <a:pt x="1257" y="1881"/>
                  <a:pt x="1267" y="1888"/>
                </a:cubicBezTo>
                <a:cubicBezTo>
                  <a:pt x="1270" y="1890"/>
                  <a:pt x="1267" y="1896"/>
                  <a:pt x="1267" y="1900"/>
                </a:cubicBezTo>
              </a:path>
            </a:pathLst>
          </a:custGeom>
          <a:noFill/>
          <a:ln w="28575" cap="flat" cmpd="sng">
            <a:solidFill>
              <a:schemeClr val="hlink">
                <a:alpha val="100000"/>
              </a:schemeClr>
            </a:solidFill>
            <a:prstDash val="solid"/>
            <a:round/>
            <a:headEnd type="none" w="med" len="med"/>
            <a:tailEnd type="none" w="med" len="med"/>
          </a:ln>
        </p:spPr>
        <p:txBody>
          <a:bodyPr/>
          <a:lstStyle/>
          <a:p>
            <a:endParaRPr lang="zh-CN" altLang="en-US"/>
          </a:p>
        </p:txBody>
      </p:sp>
      <p:sp>
        <p:nvSpPr>
          <p:cNvPr id="437343" name="Freeform 95"/>
          <p:cNvSpPr/>
          <p:nvPr/>
        </p:nvSpPr>
        <p:spPr>
          <a:xfrm>
            <a:off x="717550" y="3398838"/>
            <a:ext cx="1131888" cy="1614487"/>
          </a:xfrm>
          <a:custGeom>
            <a:avLst/>
            <a:gdLst/>
            <a:ahLst/>
            <a:cxnLst>
              <a:cxn ang="0">
                <a:pos x="0" y="5081"/>
              </a:cxn>
              <a:cxn ang="0">
                <a:pos x="193675" y="48269"/>
              </a:cxn>
              <a:cxn ang="0">
                <a:pos x="300038" y="76215"/>
              </a:cxn>
              <a:cxn ang="0">
                <a:pos x="404813" y="132106"/>
              </a:cxn>
              <a:cxn ang="0">
                <a:pos x="458788" y="161322"/>
              </a:cxn>
              <a:cxn ang="0">
                <a:pos x="511175" y="189267"/>
              </a:cxn>
              <a:cxn ang="0">
                <a:pos x="546100" y="231185"/>
              </a:cxn>
              <a:cxn ang="0">
                <a:pos x="582613" y="259131"/>
              </a:cxn>
              <a:cxn ang="0">
                <a:pos x="722313" y="415372"/>
              </a:cxn>
              <a:cxn ang="0">
                <a:pos x="828675" y="640206"/>
              </a:cxn>
              <a:cxn ang="0">
                <a:pos x="900113" y="838365"/>
              </a:cxn>
              <a:cxn ang="0">
                <a:pos x="935038" y="923471"/>
              </a:cxn>
              <a:cxn ang="0">
                <a:pos x="669925" y="1614487"/>
              </a:cxn>
            </a:cxnLst>
            <a:rect l="0" t="0" r="0" b="0"/>
            <a:pathLst>
              <a:path w="713" h="1271">
                <a:moveTo>
                  <a:pt x="0" y="4"/>
                </a:moveTo>
                <a:cubicBezTo>
                  <a:pt x="140" y="26"/>
                  <a:pt x="26" y="0"/>
                  <a:pt x="122" y="38"/>
                </a:cubicBezTo>
                <a:cubicBezTo>
                  <a:pt x="144" y="47"/>
                  <a:pt x="189" y="60"/>
                  <a:pt x="189" y="60"/>
                </a:cubicBezTo>
                <a:cubicBezTo>
                  <a:pt x="211" y="75"/>
                  <a:pt x="233" y="89"/>
                  <a:pt x="255" y="104"/>
                </a:cubicBezTo>
                <a:cubicBezTo>
                  <a:pt x="266" y="112"/>
                  <a:pt x="278" y="119"/>
                  <a:pt x="289" y="127"/>
                </a:cubicBezTo>
                <a:cubicBezTo>
                  <a:pt x="300" y="134"/>
                  <a:pt x="322" y="149"/>
                  <a:pt x="322" y="149"/>
                </a:cubicBezTo>
                <a:cubicBezTo>
                  <a:pt x="329" y="160"/>
                  <a:pt x="336" y="172"/>
                  <a:pt x="344" y="182"/>
                </a:cubicBezTo>
                <a:cubicBezTo>
                  <a:pt x="351" y="190"/>
                  <a:pt x="361" y="196"/>
                  <a:pt x="367" y="204"/>
                </a:cubicBezTo>
                <a:cubicBezTo>
                  <a:pt x="399" y="246"/>
                  <a:pt x="419" y="289"/>
                  <a:pt x="455" y="327"/>
                </a:cubicBezTo>
                <a:cubicBezTo>
                  <a:pt x="475" y="384"/>
                  <a:pt x="489" y="454"/>
                  <a:pt x="522" y="504"/>
                </a:cubicBezTo>
                <a:cubicBezTo>
                  <a:pt x="554" y="600"/>
                  <a:pt x="538" y="548"/>
                  <a:pt x="567" y="660"/>
                </a:cubicBezTo>
                <a:cubicBezTo>
                  <a:pt x="573" y="683"/>
                  <a:pt x="589" y="727"/>
                  <a:pt x="589" y="727"/>
                </a:cubicBezTo>
                <a:cubicBezTo>
                  <a:pt x="582" y="1058"/>
                  <a:pt x="713" y="1271"/>
                  <a:pt x="422" y="1271"/>
                </a:cubicBezTo>
              </a:path>
            </a:pathLst>
          </a:custGeom>
          <a:noFill/>
          <a:ln w="28575" cap="flat" cmpd="sng">
            <a:solidFill>
              <a:srgbClr val="993300">
                <a:alpha val="100000"/>
              </a:srgbClr>
            </a:solidFill>
            <a:prstDash val="solid"/>
            <a:round/>
            <a:headEnd type="none" w="med" len="med"/>
            <a:tailEnd type="none" w="med" len="med"/>
          </a:ln>
        </p:spPr>
        <p:txBody>
          <a:bodyPr/>
          <a:lstStyle/>
          <a:p>
            <a:endParaRPr lang="zh-CN" altLang="en-US"/>
          </a:p>
        </p:txBody>
      </p:sp>
      <p:sp>
        <p:nvSpPr>
          <p:cNvPr id="61456" name="Rectangle 97"/>
          <p:cNvSpPr/>
          <p:nvPr/>
        </p:nvSpPr>
        <p:spPr>
          <a:xfrm>
            <a:off x="139700" y="1919288"/>
            <a:ext cx="8816975"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1457" name="Rectangle 98"/>
          <p:cNvSpPr/>
          <p:nvPr/>
        </p:nvSpPr>
        <p:spPr>
          <a:xfrm>
            <a:off x="338138" y="1447800"/>
            <a:ext cx="5457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最小生成树算法</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普里姆算法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37255"/>
                                        </p:tgtEl>
                                        <p:attrNameLst>
                                          <p:attrName>style.visibility</p:attrName>
                                        </p:attrNameLst>
                                      </p:cBhvr>
                                      <p:to>
                                        <p:strVal val="visible"/>
                                      </p:to>
                                    </p:set>
                                    <p:anim calcmode="lin" valueType="num">
                                      <p:cBhvr additive="base">
                                        <p:cTn id="7" dur="500" fill="hold"/>
                                        <p:tgtEl>
                                          <p:spTgt spid="437255"/>
                                        </p:tgtEl>
                                        <p:attrNameLst>
                                          <p:attrName>ppt_x</p:attrName>
                                        </p:attrNameLst>
                                      </p:cBhvr>
                                      <p:tavLst>
                                        <p:tav tm="0">
                                          <p:val>
                                            <p:strVal val="0-#ppt_w/2"/>
                                          </p:val>
                                        </p:tav>
                                        <p:tav tm="100000">
                                          <p:val>
                                            <p:strVal val="#ppt_x"/>
                                          </p:val>
                                        </p:tav>
                                      </p:tavLst>
                                    </p:anim>
                                    <p:anim calcmode="lin" valueType="num">
                                      <p:cBhvr additive="base">
                                        <p:cTn id="8" dur="500" fill="hold"/>
                                        <p:tgtEl>
                                          <p:spTgt spid="437255"/>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437310"/>
                                        </p:tgtEl>
                                        <p:attrNameLst>
                                          <p:attrName>style.visibility</p:attrName>
                                        </p:attrNameLst>
                                      </p:cBhvr>
                                      <p:to>
                                        <p:strVal val="visible"/>
                                      </p:to>
                                    </p:set>
                                    <p:anim calcmode="lin" valueType="num">
                                      <p:cBhvr additive="base">
                                        <p:cTn id="13" dur="500" fill="hold"/>
                                        <p:tgtEl>
                                          <p:spTgt spid="437310"/>
                                        </p:tgtEl>
                                        <p:attrNameLst>
                                          <p:attrName>ppt_x</p:attrName>
                                        </p:attrNameLst>
                                      </p:cBhvr>
                                      <p:tavLst>
                                        <p:tav tm="0">
                                          <p:val>
                                            <p:strVal val="0-#ppt_w/2"/>
                                          </p:val>
                                        </p:tav>
                                        <p:tav tm="100000">
                                          <p:val>
                                            <p:strVal val="#ppt_x"/>
                                          </p:val>
                                        </p:tav>
                                      </p:tavLst>
                                    </p:anim>
                                    <p:anim calcmode="lin" valueType="num">
                                      <p:cBhvr additive="base">
                                        <p:cTn id="14" dur="500" fill="hold"/>
                                        <p:tgtEl>
                                          <p:spTgt spid="437310"/>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1"/>
                                            </p:cond>
                                          </p:stCondLst>
                                          <p:endCondLst>
                                            <p:cond evt="onStopAudio" delay="0">
                                              <p:tgtEl>
                                                <p:sldTgt/>
                                              </p:tgtEl>
                                            </p:cond>
                                          </p:endCondLst>
                                        </p:cTn>
                                        <p:tgtEl>
                                          <p:sndTgt r:embed="rId2" name="CAMERA.WAV"/>
                                        </p:tgtEl>
                                      </p:cMediaNode>
                                    </p:audio>
                                  </p:sub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437307"/>
                                        </p:tgtEl>
                                        <p:attrNameLst>
                                          <p:attrName>style.visibility</p:attrName>
                                        </p:attrNameLst>
                                      </p:cBhvr>
                                      <p:to>
                                        <p:strVal val="visible"/>
                                      </p:to>
                                    </p:set>
                                    <p:anim calcmode="lin" valueType="num">
                                      <p:cBhvr additive="base">
                                        <p:cTn id="19" dur="500" fill="hold"/>
                                        <p:tgtEl>
                                          <p:spTgt spid="437307"/>
                                        </p:tgtEl>
                                        <p:attrNameLst>
                                          <p:attrName>ppt_x</p:attrName>
                                        </p:attrNameLst>
                                      </p:cBhvr>
                                      <p:tavLst>
                                        <p:tav tm="0">
                                          <p:val>
                                            <p:strVal val="0-#ppt_w/2"/>
                                          </p:val>
                                        </p:tav>
                                        <p:tav tm="100000">
                                          <p:val>
                                            <p:strVal val="#ppt_x"/>
                                          </p:val>
                                        </p:tav>
                                      </p:tavLst>
                                    </p:anim>
                                    <p:anim calcmode="lin" valueType="num">
                                      <p:cBhvr additive="base">
                                        <p:cTn id="20" dur="500" fill="hold"/>
                                        <p:tgtEl>
                                          <p:spTgt spid="437307"/>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17"/>
                                            </p:cond>
                                          </p:stCondLst>
                                          <p:endCondLst>
                                            <p:cond evt="onStopAudio" delay="0">
                                              <p:tgtEl>
                                                <p:sldTgt/>
                                              </p:tgtEl>
                                            </p:cond>
                                          </p:endCondLst>
                                        </p:cTn>
                                        <p:tgtEl>
                                          <p:sndTgt r:embed="rId2" name="CAMERA.WAV"/>
                                        </p:tgtEl>
                                      </p:cMediaNode>
                                    </p:audio>
                                  </p:sub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437283"/>
                                        </p:tgtEl>
                                        <p:attrNameLst>
                                          <p:attrName>style.visibility</p:attrName>
                                        </p:attrNameLst>
                                      </p:cBhvr>
                                      <p:to>
                                        <p:strVal val="visible"/>
                                      </p:to>
                                    </p:set>
                                    <p:anim calcmode="lin" valueType="num">
                                      <p:cBhvr additive="base">
                                        <p:cTn id="25" dur="500" fill="hold"/>
                                        <p:tgtEl>
                                          <p:spTgt spid="437283"/>
                                        </p:tgtEl>
                                        <p:attrNameLst>
                                          <p:attrName>ppt_x</p:attrName>
                                        </p:attrNameLst>
                                      </p:cBhvr>
                                      <p:tavLst>
                                        <p:tav tm="0">
                                          <p:val>
                                            <p:strVal val="0-#ppt_w/2"/>
                                          </p:val>
                                        </p:tav>
                                        <p:tav tm="100000">
                                          <p:val>
                                            <p:strVal val="#ppt_x"/>
                                          </p:val>
                                        </p:tav>
                                      </p:tavLst>
                                    </p:anim>
                                    <p:anim calcmode="lin" valueType="num">
                                      <p:cBhvr additive="base">
                                        <p:cTn id="26" dur="500" fill="hold"/>
                                        <p:tgtEl>
                                          <p:spTgt spid="437283"/>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23"/>
                                            </p:cond>
                                          </p:stCondLst>
                                          <p:endCondLst>
                                            <p:cond evt="onStopAudio" delay="0">
                                              <p:tgtEl>
                                                <p:sldTgt/>
                                              </p:tgtEl>
                                            </p:cond>
                                          </p:endCondLst>
                                        </p:cTn>
                                        <p:tgtEl>
                                          <p:sndTgt r:embed="rId2" name="CAMERA.WAV"/>
                                        </p:tgtEl>
                                      </p:cMediaNode>
                                    </p:audio>
                                  </p:sub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437308"/>
                                        </p:tgtEl>
                                        <p:attrNameLst>
                                          <p:attrName>style.visibility</p:attrName>
                                        </p:attrNameLst>
                                      </p:cBhvr>
                                      <p:to>
                                        <p:strVal val="visible"/>
                                      </p:to>
                                    </p:set>
                                    <p:anim calcmode="lin" valueType="num">
                                      <p:cBhvr additive="base">
                                        <p:cTn id="31" dur="500" fill="hold"/>
                                        <p:tgtEl>
                                          <p:spTgt spid="437308"/>
                                        </p:tgtEl>
                                        <p:attrNameLst>
                                          <p:attrName>ppt_x</p:attrName>
                                        </p:attrNameLst>
                                      </p:cBhvr>
                                      <p:tavLst>
                                        <p:tav tm="0">
                                          <p:val>
                                            <p:strVal val="0-#ppt_w/2"/>
                                          </p:val>
                                        </p:tav>
                                        <p:tav tm="100000">
                                          <p:val>
                                            <p:strVal val="#ppt_x"/>
                                          </p:val>
                                        </p:tav>
                                      </p:tavLst>
                                    </p:anim>
                                    <p:anim calcmode="lin" valueType="num">
                                      <p:cBhvr additive="base">
                                        <p:cTn id="32" dur="500" fill="hold"/>
                                        <p:tgtEl>
                                          <p:spTgt spid="437308"/>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29"/>
                                            </p:cond>
                                          </p:stCondLst>
                                          <p:endCondLst>
                                            <p:cond evt="onStopAudio" delay="0">
                                              <p:tgtEl>
                                                <p:sldTgt/>
                                              </p:tgtEl>
                                            </p:cond>
                                          </p:endCondLst>
                                        </p:cTn>
                                        <p:tgtEl>
                                          <p:sndTgt r:embed="rId2" name="CAMERA.WAV"/>
                                        </p:tgtEl>
                                      </p:cMediaNode>
                                    </p:audio>
                                  </p:sub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437288"/>
                                        </p:tgtEl>
                                        <p:attrNameLst>
                                          <p:attrName>style.visibility</p:attrName>
                                        </p:attrNameLst>
                                      </p:cBhvr>
                                      <p:to>
                                        <p:strVal val="visible"/>
                                      </p:to>
                                    </p:set>
                                    <p:anim calcmode="lin" valueType="num">
                                      <p:cBhvr additive="base">
                                        <p:cTn id="37" dur="500" fill="hold"/>
                                        <p:tgtEl>
                                          <p:spTgt spid="437288"/>
                                        </p:tgtEl>
                                        <p:attrNameLst>
                                          <p:attrName>ppt_x</p:attrName>
                                        </p:attrNameLst>
                                      </p:cBhvr>
                                      <p:tavLst>
                                        <p:tav tm="0">
                                          <p:val>
                                            <p:strVal val="0-#ppt_w/2"/>
                                          </p:val>
                                        </p:tav>
                                        <p:tav tm="100000">
                                          <p:val>
                                            <p:strVal val="#ppt_x"/>
                                          </p:val>
                                        </p:tav>
                                      </p:tavLst>
                                    </p:anim>
                                    <p:anim calcmode="lin" valueType="num">
                                      <p:cBhvr additive="base">
                                        <p:cTn id="38" dur="500" fill="hold"/>
                                        <p:tgtEl>
                                          <p:spTgt spid="437288"/>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35"/>
                                            </p:cond>
                                          </p:stCondLst>
                                          <p:endCondLst>
                                            <p:cond evt="onStopAudio" delay="0">
                                              <p:tgtEl>
                                                <p:sldTgt/>
                                              </p:tgtEl>
                                            </p:cond>
                                          </p:endCondLst>
                                        </p:cTn>
                                        <p:tgtEl>
                                          <p:sndTgt r:embed="rId2" name="CAMERA.WAV"/>
                                        </p:tgtEl>
                                      </p:cMediaNode>
                                    </p:audio>
                                  </p:sub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stCondLst>
                                    <p:cond delay="0"/>
                                  </p:stCondLst>
                                  <p:childTnLst>
                                    <p:set>
                                      <p:cBhvr>
                                        <p:cTn id="42" dur="1" fill="hold">
                                          <p:stCondLst>
                                            <p:cond delay="0"/>
                                          </p:stCondLst>
                                        </p:cTn>
                                        <p:tgtEl>
                                          <p:spTgt spid="437309"/>
                                        </p:tgtEl>
                                        <p:attrNameLst>
                                          <p:attrName>style.visibility</p:attrName>
                                        </p:attrNameLst>
                                      </p:cBhvr>
                                      <p:to>
                                        <p:strVal val="visible"/>
                                      </p:to>
                                    </p:set>
                                    <p:anim calcmode="lin" valueType="num">
                                      <p:cBhvr additive="base">
                                        <p:cTn id="43" dur="500" fill="hold"/>
                                        <p:tgtEl>
                                          <p:spTgt spid="437309"/>
                                        </p:tgtEl>
                                        <p:attrNameLst>
                                          <p:attrName>ppt_x</p:attrName>
                                        </p:attrNameLst>
                                      </p:cBhvr>
                                      <p:tavLst>
                                        <p:tav tm="0">
                                          <p:val>
                                            <p:strVal val="0-#ppt_w/2"/>
                                          </p:val>
                                        </p:tav>
                                        <p:tav tm="100000">
                                          <p:val>
                                            <p:strVal val="#ppt_x"/>
                                          </p:val>
                                        </p:tav>
                                      </p:tavLst>
                                    </p:anim>
                                    <p:anim calcmode="lin" valueType="num">
                                      <p:cBhvr additive="base">
                                        <p:cTn id="44" dur="500" fill="hold"/>
                                        <p:tgtEl>
                                          <p:spTgt spid="437309"/>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41"/>
                                            </p:cond>
                                          </p:stCondLst>
                                          <p:endCondLst>
                                            <p:cond evt="onStopAudio" delay="0">
                                              <p:tgtEl>
                                                <p:sldTgt/>
                                              </p:tgtEl>
                                            </p:cond>
                                          </p:endCondLst>
                                        </p:cTn>
                                        <p:tgtEl>
                                          <p:sndTgt r:embed="rId2" name="CAMERA.WAV"/>
                                        </p:tgtEl>
                                      </p:cMediaNode>
                                    </p:audio>
                                  </p:sub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437296"/>
                                        </p:tgtEl>
                                        <p:attrNameLst>
                                          <p:attrName>style.visibility</p:attrName>
                                        </p:attrNameLst>
                                      </p:cBhvr>
                                      <p:to>
                                        <p:strVal val="visible"/>
                                      </p:to>
                                    </p:set>
                                    <p:anim calcmode="lin" valueType="num">
                                      <p:cBhvr additive="base">
                                        <p:cTn id="49" dur="500" fill="hold"/>
                                        <p:tgtEl>
                                          <p:spTgt spid="437296"/>
                                        </p:tgtEl>
                                        <p:attrNameLst>
                                          <p:attrName>ppt_x</p:attrName>
                                        </p:attrNameLst>
                                      </p:cBhvr>
                                      <p:tavLst>
                                        <p:tav tm="0">
                                          <p:val>
                                            <p:strVal val="0-#ppt_w/2"/>
                                          </p:val>
                                        </p:tav>
                                        <p:tav tm="100000">
                                          <p:val>
                                            <p:strVal val="#ppt_x"/>
                                          </p:val>
                                        </p:tav>
                                      </p:tavLst>
                                    </p:anim>
                                    <p:anim calcmode="lin" valueType="num">
                                      <p:cBhvr additive="base">
                                        <p:cTn id="50" dur="500" fill="hold"/>
                                        <p:tgtEl>
                                          <p:spTgt spid="437296"/>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47"/>
                                            </p:cond>
                                          </p:stCondLst>
                                          <p:endCondLst>
                                            <p:cond evt="onStopAudio" delay="0">
                                              <p:tgtEl>
                                                <p:sldTgt/>
                                              </p:tgtEl>
                                            </p:cond>
                                          </p:endCondLst>
                                        </p:cTn>
                                        <p:tgtEl>
                                          <p:sndTgt r:embed="rId2" name="CAMERA.WAV"/>
                                        </p:tgtEl>
                                      </p:cMediaNode>
                                    </p:audio>
                                  </p:subTnLst>
                                </p:cTn>
                              </p:par>
                            </p:childTnLst>
                          </p:cTn>
                        </p:par>
                      </p:childTnLst>
                    </p:cTn>
                  </p:par>
                  <p:par>
                    <p:cTn id="51" fill="hold">
                      <p:stCondLst>
                        <p:cond delay="indefinite"/>
                      </p:stCondLst>
                      <p:childTnLst>
                        <p:par>
                          <p:cTn id="52" fill="hold">
                            <p:stCondLst>
                              <p:cond delay="0"/>
                            </p:stCondLst>
                            <p:childTnLst>
                              <p:par>
                                <p:cTn id="53" presetID="2" presetClass="entr" presetSubtype="8" fill="hold" nodeType="clickEffect">
                                  <p:stCondLst>
                                    <p:cond delay="0"/>
                                  </p:stCondLst>
                                  <p:childTnLst>
                                    <p:set>
                                      <p:cBhvr>
                                        <p:cTn id="54" dur="1" fill="hold">
                                          <p:stCondLst>
                                            <p:cond delay="0"/>
                                          </p:stCondLst>
                                        </p:cTn>
                                        <p:tgtEl>
                                          <p:spTgt spid="437342"/>
                                        </p:tgtEl>
                                        <p:attrNameLst>
                                          <p:attrName>style.visibility</p:attrName>
                                        </p:attrNameLst>
                                      </p:cBhvr>
                                      <p:to>
                                        <p:strVal val="visible"/>
                                      </p:to>
                                    </p:set>
                                    <p:anim calcmode="lin" valueType="num">
                                      <p:cBhvr additive="base">
                                        <p:cTn id="55" dur="500" fill="hold"/>
                                        <p:tgtEl>
                                          <p:spTgt spid="437342"/>
                                        </p:tgtEl>
                                        <p:attrNameLst>
                                          <p:attrName>ppt_x</p:attrName>
                                        </p:attrNameLst>
                                      </p:cBhvr>
                                      <p:tavLst>
                                        <p:tav tm="0">
                                          <p:val>
                                            <p:strVal val="0-#ppt_w/2"/>
                                          </p:val>
                                        </p:tav>
                                        <p:tav tm="100000">
                                          <p:val>
                                            <p:strVal val="#ppt_x"/>
                                          </p:val>
                                        </p:tav>
                                      </p:tavLst>
                                    </p:anim>
                                    <p:anim calcmode="lin" valueType="num">
                                      <p:cBhvr additive="base">
                                        <p:cTn id="56" dur="500" fill="hold"/>
                                        <p:tgtEl>
                                          <p:spTgt spid="437342"/>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53"/>
                                            </p:cond>
                                          </p:stCondLst>
                                          <p:endCondLst>
                                            <p:cond evt="onStopAudio" delay="0">
                                              <p:tgtEl>
                                                <p:sldTgt/>
                                              </p:tgtEl>
                                            </p:cond>
                                          </p:endCondLst>
                                        </p:cTn>
                                        <p:tgtEl>
                                          <p:sndTgt r:embed="rId2" name="CAMERA.WAV"/>
                                        </p:tgtEl>
                                      </p:cMediaNode>
                                    </p:audio>
                                  </p:subTnLst>
                                </p:cTn>
                              </p:par>
                            </p:childTnLst>
                          </p:cTn>
                        </p:par>
                      </p:childTnLst>
                    </p:cTn>
                  </p:par>
                  <p:par>
                    <p:cTn id="57" fill="hold">
                      <p:stCondLst>
                        <p:cond delay="indefinite"/>
                      </p:stCondLst>
                      <p:childTnLst>
                        <p:par>
                          <p:cTn id="58" fill="hold">
                            <p:stCondLst>
                              <p:cond delay="0"/>
                            </p:stCondLst>
                            <p:childTnLst>
                              <p:par>
                                <p:cTn id="59" presetID="2" presetClass="entr" presetSubtype="8" fill="hold" nodeType="clickEffect">
                                  <p:stCondLst>
                                    <p:cond delay="0"/>
                                  </p:stCondLst>
                                  <p:childTnLst>
                                    <p:set>
                                      <p:cBhvr>
                                        <p:cTn id="60" dur="1" fill="hold">
                                          <p:stCondLst>
                                            <p:cond delay="0"/>
                                          </p:stCondLst>
                                        </p:cTn>
                                        <p:tgtEl>
                                          <p:spTgt spid="437311"/>
                                        </p:tgtEl>
                                        <p:attrNameLst>
                                          <p:attrName>style.visibility</p:attrName>
                                        </p:attrNameLst>
                                      </p:cBhvr>
                                      <p:to>
                                        <p:strVal val="visible"/>
                                      </p:to>
                                    </p:set>
                                    <p:anim calcmode="lin" valueType="num">
                                      <p:cBhvr additive="base">
                                        <p:cTn id="61" dur="500" fill="hold"/>
                                        <p:tgtEl>
                                          <p:spTgt spid="437311"/>
                                        </p:tgtEl>
                                        <p:attrNameLst>
                                          <p:attrName>ppt_x</p:attrName>
                                        </p:attrNameLst>
                                      </p:cBhvr>
                                      <p:tavLst>
                                        <p:tav tm="0">
                                          <p:val>
                                            <p:strVal val="0-#ppt_w/2"/>
                                          </p:val>
                                        </p:tav>
                                        <p:tav tm="100000">
                                          <p:val>
                                            <p:strVal val="#ppt_x"/>
                                          </p:val>
                                        </p:tav>
                                      </p:tavLst>
                                    </p:anim>
                                    <p:anim calcmode="lin" valueType="num">
                                      <p:cBhvr additive="base">
                                        <p:cTn id="62" dur="500" fill="hold"/>
                                        <p:tgtEl>
                                          <p:spTgt spid="437311"/>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59"/>
                                            </p:cond>
                                          </p:stCondLst>
                                          <p:endCondLst>
                                            <p:cond evt="onStopAudio" delay="0">
                                              <p:tgtEl>
                                                <p:sldTgt/>
                                              </p:tgtEl>
                                            </p:cond>
                                          </p:endCondLst>
                                        </p:cTn>
                                        <p:tgtEl>
                                          <p:sndTgt r:embed="rId2" name="CAMERA.WAV"/>
                                        </p:tgtEl>
                                      </p:cMediaNode>
                                    </p:audio>
                                  </p:subTnLst>
                                </p:cTn>
                              </p:par>
                            </p:childTnLst>
                          </p:cTn>
                        </p:par>
                      </p:childTnLst>
                    </p:cTn>
                  </p:par>
                  <p:par>
                    <p:cTn id="63" fill="hold">
                      <p:stCondLst>
                        <p:cond delay="indefinite"/>
                      </p:stCondLst>
                      <p:childTnLst>
                        <p:par>
                          <p:cTn id="64" fill="hold">
                            <p:stCondLst>
                              <p:cond delay="0"/>
                            </p:stCondLst>
                            <p:childTnLst>
                              <p:par>
                                <p:cTn id="65" presetID="2" presetClass="entr" presetSubtype="8" fill="hold" nodeType="clickEffect">
                                  <p:stCondLst>
                                    <p:cond delay="0"/>
                                  </p:stCondLst>
                                  <p:childTnLst>
                                    <p:set>
                                      <p:cBhvr>
                                        <p:cTn id="66" dur="1" fill="hold">
                                          <p:stCondLst>
                                            <p:cond delay="0"/>
                                          </p:stCondLst>
                                        </p:cTn>
                                        <p:tgtEl>
                                          <p:spTgt spid="437343"/>
                                        </p:tgtEl>
                                        <p:attrNameLst>
                                          <p:attrName>style.visibility</p:attrName>
                                        </p:attrNameLst>
                                      </p:cBhvr>
                                      <p:to>
                                        <p:strVal val="visible"/>
                                      </p:to>
                                    </p:set>
                                    <p:anim calcmode="lin" valueType="num">
                                      <p:cBhvr additive="base">
                                        <p:cTn id="67" dur="500" fill="hold"/>
                                        <p:tgtEl>
                                          <p:spTgt spid="437343"/>
                                        </p:tgtEl>
                                        <p:attrNameLst>
                                          <p:attrName>ppt_x</p:attrName>
                                        </p:attrNameLst>
                                      </p:cBhvr>
                                      <p:tavLst>
                                        <p:tav tm="0">
                                          <p:val>
                                            <p:strVal val="0-#ppt_w/2"/>
                                          </p:val>
                                        </p:tav>
                                        <p:tav tm="100000">
                                          <p:val>
                                            <p:strVal val="#ppt_x"/>
                                          </p:val>
                                        </p:tav>
                                      </p:tavLst>
                                    </p:anim>
                                    <p:anim calcmode="lin" valueType="num">
                                      <p:cBhvr additive="base">
                                        <p:cTn id="68" dur="500" fill="hold"/>
                                        <p:tgtEl>
                                          <p:spTgt spid="437343"/>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65"/>
                                            </p:cond>
                                          </p:stCondLst>
                                          <p:endCondLst>
                                            <p:cond evt="onStopAudio" delay="0">
                                              <p:tgtEl>
                                                <p:sldTgt/>
                                              </p:tgtEl>
                                            </p:cond>
                                          </p:endCondLst>
                                        </p:cTn>
                                        <p:tgtEl>
                                          <p:sndTgt r:embed="rId2" name="CAMERA.WAV"/>
                                        </p:tgtEl>
                                      </p:cMediaNode>
                                    </p:audio>
                                  </p:subTnLst>
                                </p:cTn>
                              </p:par>
                            </p:childTnLst>
                          </p:cTn>
                        </p:par>
                      </p:childTnLst>
                    </p:cTn>
                  </p:par>
                  <p:par>
                    <p:cTn id="69" fill="hold">
                      <p:stCondLst>
                        <p:cond delay="indefinite"/>
                      </p:stCondLst>
                      <p:childTnLst>
                        <p:par>
                          <p:cTn id="70" fill="hold">
                            <p:stCondLst>
                              <p:cond delay="0"/>
                            </p:stCondLst>
                            <p:childTnLst>
                              <p:par>
                                <p:cTn id="71" presetID="2" presetClass="entr" presetSubtype="8" fill="hold" nodeType="clickEffect">
                                  <p:stCondLst>
                                    <p:cond delay="0"/>
                                  </p:stCondLst>
                                  <p:childTnLst>
                                    <p:set>
                                      <p:cBhvr>
                                        <p:cTn id="72" dur="1" fill="hold">
                                          <p:stCondLst>
                                            <p:cond delay="0"/>
                                          </p:stCondLst>
                                        </p:cTn>
                                        <p:tgtEl>
                                          <p:spTgt spid="437325"/>
                                        </p:tgtEl>
                                        <p:attrNameLst>
                                          <p:attrName>style.visibility</p:attrName>
                                        </p:attrNameLst>
                                      </p:cBhvr>
                                      <p:to>
                                        <p:strVal val="visible"/>
                                      </p:to>
                                    </p:set>
                                    <p:anim calcmode="lin" valueType="num">
                                      <p:cBhvr additive="base">
                                        <p:cTn id="73" dur="500" fill="hold"/>
                                        <p:tgtEl>
                                          <p:spTgt spid="437325"/>
                                        </p:tgtEl>
                                        <p:attrNameLst>
                                          <p:attrName>ppt_x</p:attrName>
                                        </p:attrNameLst>
                                      </p:cBhvr>
                                      <p:tavLst>
                                        <p:tav tm="0">
                                          <p:val>
                                            <p:strVal val="0-#ppt_w/2"/>
                                          </p:val>
                                        </p:tav>
                                        <p:tav tm="100000">
                                          <p:val>
                                            <p:strVal val="#ppt_x"/>
                                          </p:val>
                                        </p:tav>
                                      </p:tavLst>
                                    </p:anim>
                                    <p:anim calcmode="lin" valueType="num">
                                      <p:cBhvr additive="base">
                                        <p:cTn id="74" dur="500" fill="hold"/>
                                        <p:tgtEl>
                                          <p:spTgt spid="437325"/>
                                        </p:tgtEl>
                                        <p:attrNameLst>
                                          <p:attrName>ppt_y</p:attrName>
                                        </p:attrNameLst>
                                      </p:cBhvr>
                                      <p:tavLst>
                                        <p:tav tm="0">
                                          <p:val>
                                            <p:strVal val="#ppt_y"/>
                                          </p:val>
                                        </p:tav>
                                        <p:tav tm="100000">
                                          <p:val>
                                            <p:strVal val="#ppt_y"/>
                                          </p:val>
                                        </p:tav>
                                      </p:tavLst>
                                    </p:anim>
                                  </p:childTnLst>
                                  <p:subTnLst>
                                    <p:audio>
                                      <p:cMediaNode>
                                        <p:cTn display="0" masterRel="sameClick">
                                          <p:stCondLst>
                                            <p:cond evt="begin" delay="0">
                                              <p:tn val="71"/>
                                            </p:cond>
                                          </p:stCondLst>
                                          <p:endCondLst>
                                            <p:cond evt="onStopAudio" delay="0">
                                              <p:tgtEl>
                                                <p:sldTgt/>
                                              </p:tgtEl>
                                            </p:cond>
                                          </p:endCondLst>
                                        </p:cTn>
                                        <p:tgtEl>
                                          <p:sndTgt r:embed="rId2" name="CAMERA.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7310" grpId="0" animBg="1"/>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62</a:t>
            </a:fld>
            <a:endParaRPr lang="en-US" altLang="ko-KR" sz="2000" b="0" dirty="0">
              <a:solidFill>
                <a:schemeClr val="accent2"/>
              </a:solidFill>
            </a:endParaRPr>
          </a:p>
        </p:txBody>
      </p:sp>
      <p:sp>
        <p:nvSpPr>
          <p:cNvPr id="6451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7.4 </a:t>
            </a:r>
            <a:r>
              <a:rPr lang="zh-CN" altLang="en-US" sz="3600" dirty="0">
                <a:solidFill>
                  <a:srgbClr val="000099"/>
                </a:solidFill>
                <a:latin typeface="黑体" panose="02010609060101010101" pitchFamily="49" charset="-122"/>
                <a:ea typeface="黑体" panose="02010609060101010101" pitchFamily="49" charset="-122"/>
              </a:rPr>
              <a:t>最小生成树</a:t>
            </a:r>
          </a:p>
        </p:txBody>
      </p:sp>
      <p:sp>
        <p:nvSpPr>
          <p:cNvPr id="440324" name="Oval 4"/>
          <p:cNvSpPr/>
          <p:nvPr/>
        </p:nvSpPr>
        <p:spPr>
          <a:xfrm>
            <a:off x="1828800" y="2103438"/>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a</a:t>
            </a:r>
            <a:endParaRPr lang="en-US" altLang="zh-CN" b="0" dirty="0">
              <a:latin typeface="Times New Roman" panose="02020603050405020304" pitchFamily="18" charset="0"/>
              <a:ea typeface="宋体" panose="02010600030101010101" pitchFamily="2" charset="-122"/>
            </a:endParaRPr>
          </a:p>
        </p:txBody>
      </p:sp>
      <p:sp>
        <p:nvSpPr>
          <p:cNvPr id="440325" name="Oval 5"/>
          <p:cNvSpPr/>
          <p:nvPr/>
        </p:nvSpPr>
        <p:spPr>
          <a:xfrm>
            <a:off x="4648200" y="2103438"/>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b</a:t>
            </a:r>
            <a:endParaRPr lang="en-US" altLang="zh-CN" b="0" dirty="0">
              <a:latin typeface="Times New Roman" panose="02020603050405020304" pitchFamily="18" charset="0"/>
              <a:ea typeface="宋体" panose="02010600030101010101" pitchFamily="2" charset="-122"/>
            </a:endParaRPr>
          </a:p>
        </p:txBody>
      </p:sp>
      <p:sp>
        <p:nvSpPr>
          <p:cNvPr id="440326" name="Oval 6"/>
          <p:cNvSpPr/>
          <p:nvPr/>
        </p:nvSpPr>
        <p:spPr>
          <a:xfrm>
            <a:off x="6400800" y="2941638"/>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c</a:t>
            </a:r>
            <a:endParaRPr lang="en-US" altLang="zh-CN" b="0" dirty="0">
              <a:latin typeface="Times New Roman" panose="02020603050405020304" pitchFamily="18" charset="0"/>
              <a:ea typeface="宋体" panose="02010600030101010101" pitchFamily="2" charset="-122"/>
            </a:endParaRPr>
          </a:p>
        </p:txBody>
      </p:sp>
      <p:sp>
        <p:nvSpPr>
          <p:cNvPr id="440327" name="Oval 7"/>
          <p:cNvSpPr/>
          <p:nvPr/>
        </p:nvSpPr>
        <p:spPr>
          <a:xfrm>
            <a:off x="4876800" y="4618038"/>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d</a:t>
            </a:r>
            <a:endParaRPr lang="en-US" altLang="zh-CN" b="0" dirty="0">
              <a:latin typeface="Times New Roman" panose="02020603050405020304" pitchFamily="18" charset="0"/>
              <a:ea typeface="宋体" panose="02010600030101010101" pitchFamily="2" charset="-122"/>
            </a:endParaRPr>
          </a:p>
        </p:txBody>
      </p:sp>
      <p:sp>
        <p:nvSpPr>
          <p:cNvPr id="440328" name="Oval 8"/>
          <p:cNvSpPr/>
          <p:nvPr/>
        </p:nvSpPr>
        <p:spPr>
          <a:xfrm>
            <a:off x="3200400" y="3703638"/>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e</a:t>
            </a:r>
            <a:endParaRPr lang="en-US" altLang="zh-CN" b="0" dirty="0">
              <a:latin typeface="Times New Roman" panose="02020603050405020304" pitchFamily="18" charset="0"/>
              <a:ea typeface="宋体" panose="02010600030101010101" pitchFamily="2" charset="-122"/>
            </a:endParaRPr>
          </a:p>
        </p:txBody>
      </p:sp>
      <p:sp>
        <p:nvSpPr>
          <p:cNvPr id="440329" name="Oval 9"/>
          <p:cNvSpPr/>
          <p:nvPr/>
        </p:nvSpPr>
        <p:spPr>
          <a:xfrm>
            <a:off x="1219200" y="4618038"/>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g</a:t>
            </a:r>
            <a:endParaRPr lang="en-US" altLang="zh-CN" b="0" dirty="0">
              <a:latin typeface="Times New Roman" panose="02020603050405020304" pitchFamily="18" charset="0"/>
              <a:ea typeface="宋体" panose="02010600030101010101" pitchFamily="2" charset="-122"/>
            </a:endParaRPr>
          </a:p>
        </p:txBody>
      </p:sp>
      <p:sp>
        <p:nvSpPr>
          <p:cNvPr id="440330" name="Oval 10"/>
          <p:cNvSpPr/>
          <p:nvPr/>
        </p:nvSpPr>
        <p:spPr>
          <a:xfrm>
            <a:off x="3505200" y="5761038"/>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f</a:t>
            </a:r>
            <a:endParaRPr lang="en-US" altLang="zh-CN" b="0" dirty="0">
              <a:latin typeface="Times New Roman" panose="02020603050405020304" pitchFamily="18" charset="0"/>
              <a:ea typeface="宋体" panose="02010600030101010101" pitchFamily="2" charset="-122"/>
            </a:endParaRPr>
          </a:p>
        </p:txBody>
      </p:sp>
      <p:sp>
        <p:nvSpPr>
          <p:cNvPr id="440331" name="Line 11"/>
          <p:cNvSpPr/>
          <p:nvPr/>
        </p:nvSpPr>
        <p:spPr>
          <a:xfrm>
            <a:off x="2362200" y="2408238"/>
            <a:ext cx="2286000" cy="0"/>
          </a:xfrm>
          <a:prstGeom prst="line">
            <a:avLst/>
          </a:prstGeom>
          <a:ln w="28575" cap="sq" cmpd="sng">
            <a:solidFill>
              <a:schemeClr val="bg2"/>
            </a:solidFill>
            <a:prstDash val="solid"/>
            <a:headEnd type="none" w="sm" len="sm"/>
            <a:tailEnd type="none" w="sm" len="sm"/>
          </a:ln>
        </p:spPr>
      </p:sp>
      <p:sp>
        <p:nvSpPr>
          <p:cNvPr id="440332" name="Line 12"/>
          <p:cNvSpPr/>
          <p:nvPr/>
        </p:nvSpPr>
        <p:spPr>
          <a:xfrm>
            <a:off x="2286000" y="2560638"/>
            <a:ext cx="990600" cy="1219200"/>
          </a:xfrm>
          <a:prstGeom prst="line">
            <a:avLst/>
          </a:prstGeom>
          <a:ln w="28575" cap="sq" cmpd="sng">
            <a:solidFill>
              <a:schemeClr val="bg2"/>
            </a:solidFill>
            <a:prstDash val="solid"/>
            <a:headEnd type="none" w="sm" len="sm"/>
            <a:tailEnd type="none" w="sm" len="sm"/>
          </a:ln>
        </p:spPr>
      </p:sp>
      <p:sp>
        <p:nvSpPr>
          <p:cNvPr id="440333" name="Line 13"/>
          <p:cNvSpPr/>
          <p:nvPr/>
        </p:nvSpPr>
        <p:spPr>
          <a:xfrm flipH="1">
            <a:off x="3657600" y="2560638"/>
            <a:ext cx="1066800" cy="1219200"/>
          </a:xfrm>
          <a:prstGeom prst="line">
            <a:avLst/>
          </a:prstGeom>
          <a:ln w="28575" cap="sq" cmpd="sng">
            <a:solidFill>
              <a:schemeClr val="bg2"/>
            </a:solidFill>
            <a:prstDash val="solid"/>
            <a:headEnd type="none" w="sm" len="sm"/>
            <a:tailEnd type="none" w="sm" len="sm"/>
          </a:ln>
        </p:spPr>
      </p:sp>
      <p:sp>
        <p:nvSpPr>
          <p:cNvPr id="440334" name="Line 14"/>
          <p:cNvSpPr/>
          <p:nvPr/>
        </p:nvSpPr>
        <p:spPr>
          <a:xfrm flipH="1">
            <a:off x="1524000" y="2560638"/>
            <a:ext cx="457200" cy="2057400"/>
          </a:xfrm>
          <a:prstGeom prst="line">
            <a:avLst/>
          </a:prstGeom>
          <a:ln w="28575" cap="sq" cmpd="sng">
            <a:solidFill>
              <a:schemeClr val="bg2"/>
            </a:solidFill>
            <a:prstDash val="solid"/>
            <a:headEnd type="none" w="sm" len="sm"/>
            <a:tailEnd type="none" w="sm" len="sm"/>
          </a:ln>
        </p:spPr>
      </p:sp>
      <p:sp>
        <p:nvSpPr>
          <p:cNvPr id="440335" name="Line 15"/>
          <p:cNvSpPr/>
          <p:nvPr/>
        </p:nvSpPr>
        <p:spPr>
          <a:xfrm flipV="1">
            <a:off x="1752600" y="4084638"/>
            <a:ext cx="1524000" cy="762000"/>
          </a:xfrm>
          <a:prstGeom prst="line">
            <a:avLst/>
          </a:prstGeom>
          <a:ln w="28575" cap="sq" cmpd="sng">
            <a:solidFill>
              <a:schemeClr val="bg2"/>
            </a:solidFill>
            <a:prstDash val="solid"/>
            <a:headEnd type="none" w="sm" len="sm"/>
            <a:tailEnd type="none" w="sm" len="sm"/>
          </a:ln>
        </p:spPr>
      </p:sp>
      <p:sp>
        <p:nvSpPr>
          <p:cNvPr id="440336" name="Line 16"/>
          <p:cNvSpPr/>
          <p:nvPr/>
        </p:nvSpPr>
        <p:spPr>
          <a:xfrm>
            <a:off x="3733800" y="4084638"/>
            <a:ext cx="1219200" cy="685800"/>
          </a:xfrm>
          <a:prstGeom prst="line">
            <a:avLst/>
          </a:prstGeom>
          <a:ln w="28575" cap="sq" cmpd="sng">
            <a:solidFill>
              <a:schemeClr val="bg2"/>
            </a:solidFill>
            <a:prstDash val="solid"/>
            <a:headEnd type="none" w="sm" len="sm"/>
            <a:tailEnd type="none" w="sm" len="sm"/>
          </a:ln>
        </p:spPr>
      </p:sp>
      <p:sp>
        <p:nvSpPr>
          <p:cNvPr id="440337" name="Line 17"/>
          <p:cNvSpPr/>
          <p:nvPr/>
        </p:nvSpPr>
        <p:spPr>
          <a:xfrm>
            <a:off x="5181600" y="2408238"/>
            <a:ext cx="1295400" cy="685800"/>
          </a:xfrm>
          <a:prstGeom prst="line">
            <a:avLst/>
          </a:prstGeom>
          <a:ln w="28575" cap="sq" cmpd="sng">
            <a:solidFill>
              <a:schemeClr val="bg2"/>
            </a:solidFill>
            <a:prstDash val="solid"/>
            <a:headEnd type="none" w="sm" len="sm"/>
            <a:tailEnd type="none" w="sm" len="sm"/>
          </a:ln>
        </p:spPr>
      </p:sp>
      <p:sp>
        <p:nvSpPr>
          <p:cNvPr id="440338" name="Line 18"/>
          <p:cNvSpPr/>
          <p:nvPr/>
        </p:nvSpPr>
        <p:spPr>
          <a:xfrm flipH="1">
            <a:off x="5334000" y="3398838"/>
            <a:ext cx="1143000" cy="1371600"/>
          </a:xfrm>
          <a:prstGeom prst="line">
            <a:avLst/>
          </a:prstGeom>
          <a:ln w="28575" cap="sq" cmpd="sng">
            <a:solidFill>
              <a:schemeClr val="bg2"/>
            </a:solidFill>
            <a:prstDash val="solid"/>
            <a:headEnd type="none" w="sm" len="sm"/>
            <a:tailEnd type="none" w="sm" len="sm"/>
          </a:ln>
        </p:spPr>
      </p:sp>
      <p:sp>
        <p:nvSpPr>
          <p:cNvPr id="440339" name="Line 19"/>
          <p:cNvSpPr/>
          <p:nvPr/>
        </p:nvSpPr>
        <p:spPr>
          <a:xfrm>
            <a:off x="4953000" y="2636838"/>
            <a:ext cx="152400" cy="1981200"/>
          </a:xfrm>
          <a:prstGeom prst="line">
            <a:avLst/>
          </a:prstGeom>
          <a:ln w="28575" cap="sq" cmpd="sng">
            <a:solidFill>
              <a:schemeClr val="bg2"/>
            </a:solidFill>
            <a:prstDash val="solid"/>
            <a:headEnd type="none" w="sm" len="sm"/>
            <a:tailEnd type="none" w="sm" len="sm"/>
          </a:ln>
        </p:spPr>
      </p:sp>
      <p:sp>
        <p:nvSpPr>
          <p:cNvPr id="440340" name="Line 20"/>
          <p:cNvSpPr/>
          <p:nvPr/>
        </p:nvSpPr>
        <p:spPr>
          <a:xfrm>
            <a:off x="1676400" y="5075238"/>
            <a:ext cx="1828800" cy="838200"/>
          </a:xfrm>
          <a:prstGeom prst="line">
            <a:avLst/>
          </a:prstGeom>
          <a:ln w="28575" cap="sq" cmpd="sng">
            <a:solidFill>
              <a:schemeClr val="bg2"/>
            </a:solidFill>
            <a:prstDash val="solid"/>
            <a:headEnd type="none" w="sm" len="sm"/>
            <a:tailEnd type="none" w="sm" len="sm"/>
          </a:ln>
        </p:spPr>
      </p:sp>
      <p:sp>
        <p:nvSpPr>
          <p:cNvPr id="440341" name="Line 21"/>
          <p:cNvSpPr/>
          <p:nvPr/>
        </p:nvSpPr>
        <p:spPr>
          <a:xfrm flipH="1">
            <a:off x="4038600" y="5075238"/>
            <a:ext cx="914400" cy="838200"/>
          </a:xfrm>
          <a:prstGeom prst="line">
            <a:avLst/>
          </a:prstGeom>
          <a:ln w="28575" cap="sq" cmpd="sng">
            <a:solidFill>
              <a:schemeClr val="bg2"/>
            </a:solidFill>
            <a:prstDash val="solid"/>
            <a:headEnd type="none" w="sm" len="sm"/>
            <a:tailEnd type="none" w="sm" len="sm"/>
          </a:ln>
        </p:spPr>
      </p:sp>
      <p:sp>
        <p:nvSpPr>
          <p:cNvPr id="440343" name="Text Box 23"/>
          <p:cNvSpPr txBox="1"/>
          <p:nvPr/>
        </p:nvSpPr>
        <p:spPr>
          <a:xfrm>
            <a:off x="3032125" y="1905000"/>
            <a:ext cx="590550" cy="579438"/>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19</a:t>
            </a:r>
            <a:endParaRPr lang="en-US" altLang="zh-CN" b="0" dirty="0">
              <a:latin typeface="Times New Roman" panose="02020603050405020304" pitchFamily="18" charset="0"/>
              <a:ea typeface="宋体" panose="02010600030101010101" pitchFamily="2" charset="-122"/>
            </a:endParaRPr>
          </a:p>
        </p:txBody>
      </p:sp>
      <p:sp>
        <p:nvSpPr>
          <p:cNvPr id="440344" name="Text Box 24"/>
          <p:cNvSpPr txBox="1"/>
          <p:nvPr/>
        </p:nvSpPr>
        <p:spPr>
          <a:xfrm>
            <a:off x="5562600" y="2209800"/>
            <a:ext cx="387350" cy="579438"/>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5</a:t>
            </a:r>
            <a:endParaRPr lang="en-US" altLang="zh-CN" b="0" dirty="0">
              <a:latin typeface="Times New Roman" panose="02020603050405020304" pitchFamily="18" charset="0"/>
              <a:ea typeface="宋体" panose="02010600030101010101" pitchFamily="2" charset="-122"/>
            </a:endParaRPr>
          </a:p>
        </p:txBody>
      </p:sp>
      <p:sp>
        <p:nvSpPr>
          <p:cNvPr id="440345" name="Text Box 25"/>
          <p:cNvSpPr txBox="1"/>
          <p:nvPr/>
        </p:nvSpPr>
        <p:spPr>
          <a:xfrm>
            <a:off x="2667000" y="2789238"/>
            <a:ext cx="590550" cy="579437"/>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14</a:t>
            </a:r>
            <a:endParaRPr lang="en-US" altLang="zh-CN" b="0" dirty="0">
              <a:latin typeface="Times New Roman" panose="02020603050405020304" pitchFamily="18" charset="0"/>
              <a:ea typeface="宋体" panose="02010600030101010101" pitchFamily="2" charset="-122"/>
            </a:endParaRPr>
          </a:p>
        </p:txBody>
      </p:sp>
      <p:sp>
        <p:nvSpPr>
          <p:cNvPr id="440346" name="Text Box 26"/>
          <p:cNvSpPr txBox="1"/>
          <p:nvPr/>
        </p:nvSpPr>
        <p:spPr>
          <a:xfrm>
            <a:off x="1219200" y="3265488"/>
            <a:ext cx="590550" cy="579437"/>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18</a:t>
            </a:r>
          </a:p>
        </p:txBody>
      </p:sp>
      <p:sp>
        <p:nvSpPr>
          <p:cNvPr id="440347" name="Text Box 27"/>
          <p:cNvSpPr txBox="1"/>
          <p:nvPr/>
        </p:nvSpPr>
        <p:spPr>
          <a:xfrm>
            <a:off x="2270125" y="5399088"/>
            <a:ext cx="590550" cy="579437"/>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27</a:t>
            </a:r>
          </a:p>
        </p:txBody>
      </p:sp>
      <p:sp>
        <p:nvSpPr>
          <p:cNvPr id="440348" name="Text Box 28"/>
          <p:cNvSpPr txBox="1"/>
          <p:nvPr/>
        </p:nvSpPr>
        <p:spPr>
          <a:xfrm>
            <a:off x="2193925" y="3951288"/>
            <a:ext cx="590550" cy="579437"/>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16</a:t>
            </a:r>
          </a:p>
        </p:txBody>
      </p:sp>
      <p:sp>
        <p:nvSpPr>
          <p:cNvPr id="440349" name="Text Box 29"/>
          <p:cNvSpPr txBox="1"/>
          <p:nvPr/>
        </p:nvSpPr>
        <p:spPr>
          <a:xfrm>
            <a:off x="4022725" y="3798888"/>
            <a:ext cx="387350" cy="579437"/>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8</a:t>
            </a:r>
          </a:p>
        </p:txBody>
      </p:sp>
      <p:sp>
        <p:nvSpPr>
          <p:cNvPr id="440350" name="Text Box 30"/>
          <p:cNvSpPr txBox="1"/>
          <p:nvPr/>
        </p:nvSpPr>
        <p:spPr>
          <a:xfrm>
            <a:off x="4267200" y="5380038"/>
            <a:ext cx="590550" cy="579437"/>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21</a:t>
            </a:r>
          </a:p>
        </p:txBody>
      </p:sp>
      <p:sp>
        <p:nvSpPr>
          <p:cNvPr id="440351" name="Text Box 31"/>
          <p:cNvSpPr txBox="1"/>
          <p:nvPr/>
        </p:nvSpPr>
        <p:spPr>
          <a:xfrm>
            <a:off x="5699125" y="4027488"/>
            <a:ext cx="387350" cy="579437"/>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3</a:t>
            </a:r>
          </a:p>
        </p:txBody>
      </p:sp>
      <p:sp>
        <p:nvSpPr>
          <p:cNvPr id="440352" name="Oval 32"/>
          <p:cNvSpPr/>
          <p:nvPr/>
        </p:nvSpPr>
        <p:spPr>
          <a:xfrm>
            <a:off x="1828800" y="2103438"/>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a</a:t>
            </a:r>
            <a:endParaRPr lang="en-US" altLang="zh-CN" b="0" dirty="0">
              <a:latin typeface="Times New Roman" panose="02020603050405020304" pitchFamily="18" charset="0"/>
              <a:ea typeface="宋体" panose="02010600030101010101" pitchFamily="2" charset="-122"/>
            </a:endParaRPr>
          </a:p>
        </p:txBody>
      </p:sp>
      <p:sp>
        <p:nvSpPr>
          <p:cNvPr id="440353" name="Line 33"/>
          <p:cNvSpPr/>
          <p:nvPr/>
        </p:nvSpPr>
        <p:spPr>
          <a:xfrm>
            <a:off x="2286000" y="2560638"/>
            <a:ext cx="990600" cy="1219200"/>
          </a:xfrm>
          <a:prstGeom prst="line">
            <a:avLst/>
          </a:prstGeom>
          <a:ln w="28575" cap="sq" cmpd="sng">
            <a:solidFill>
              <a:srgbClr val="FF6600"/>
            </a:solidFill>
            <a:prstDash val="solid"/>
            <a:headEnd type="none" w="sm" len="sm"/>
            <a:tailEnd type="none" w="sm" len="sm"/>
          </a:ln>
        </p:spPr>
      </p:sp>
      <p:sp>
        <p:nvSpPr>
          <p:cNvPr id="440354" name="Oval 34"/>
          <p:cNvSpPr/>
          <p:nvPr/>
        </p:nvSpPr>
        <p:spPr>
          <a:xfrm>
            <a:off x="3200400" y="3703638"/>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e</a:t>
            </a:r>
            <a:endParaRPr lang="en-US" altLang="zh-CN" b="0" dirty="0">
              <a:latin typeface="Times New Roman" panose="02020603050405020304" pitchFamily="18" charset="0"/>
              <a:ea typeface="宋体" panose="02010600030101010101" pitchFamily="2" charset="-122"/>
            </a:endParaRPr>
          </a:p>
        </p:txBody>
      </p:sp>
      <p:sp>
        <p:nvSpPr>
          <p:cNvPr id="440355" name="Line 35"/>
          <p:cNvSpPr/>
          <p:nvPr/>
        </p:nvSpPr>
        <p:spPr>
          <a:xfrm>
            <a:off x="3733800" y="4084638"/>
            <a:ext cx="1219200" cy="685800"/>
          </a:xfrm>
          <a:prstGeom prst="line">
            <a:avLst/>
          </a:prstGeom>
          <a:ln w="28575" cap="sq" cmpd="sng">
            <a:solidFill>
              <a:srgbClr val="FF6600"/>
            </a:solidFill>
            <a:prstDash val="solid"/>
            <a:headEnd type="none" w="sm" len="sm"/>
            <a:tailEnd type="none" w="sm" len="sm"/>
          </a:ln>
        </p:spPr>
      </p:sp>
      <p:sp>
        <p:nvSpPr>
          <p:cNvPr id="440356" name="Text Box 36"/>
          <p:cNvSpPr txBox="1"/>
          <p:nvPr/>
        </p:nvSpPr>
        <p:spPr>
          <a:xfrm>
            <a:off x="3810000" y="2590800"/>
            <a:ext cx="590550" cy="579438"/>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12</a:t>
            </a:r>
          </a:p>
        </p:txBody>
      </p:sp>
      <p:sp>
        <p:nvSpPr>
          <p:cNvPr id="440357" name="Oval 37"/>
          <p:cNvSpPr/>
          <p:nvPr/>
        </p:nvSpPr>
        <p:spPr>
          <a:xfrm>
            <a:off x="4876800" y="4618038"/>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d</a:t>
            </a:r>
            <a:endParaRPr lang="en-US" altLang="zh-CN" b="0" dirty="0">
              <a:latin typeface="Times New Roman" panose="02020603050405020304" pitchFamily="18" charset="0"/>
              <a:ea typeface="宋体" panose="02010600030101010101" pitchFamily="2" charset="-122"/>
            </a:endParaRPr>
          </a:p>
        </p:txBody>
      </p:sp>
      <p:sp>
        <p:nvSpPr>
          <p:cNvPr id="440358" name="Line 38"/>
          <p:cNvSpPr/>
          <p:nvPr/>
        </p:nvSpPr>
        <p:spPr>
          <a:xfrm flipH="1">
            <a:off x="5334000" y="3398838"/>
            <a:ext cx="1143000" cy="1371600"/>
          </a:xfrm>
          <a:prstGeom prst="line">
            <a:avLst/>
          </a:prstGeom>
          <a:ln w="28575" cap="sq" cmpd="sng">
            <a:solidFill>
              <a:srgbClr val="FF6600"/>
            </a:solidFill>
            <a:prstDash val="solid"/>
            <a:headEnd type="none" w="sm" len="sm"/>
            <a:tailEnd type="none" w="sm" len="sm"/>
          </a:ln>
        </p:spPr>
      </p:sp>
      <p:sp>
        <p:nvSpPr>
          <p:cNvPr id="440359" name="Oval 39"/>
          <p:cNvSpPr/>
          <p:nvPr/>
        </p:nvSpPr>
        <p:spPr>
          <a:xfrm>
            <a:off x="6400800" y="2941638"/>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c</a:t>
            </a:r>
            <a:endParaRPr lang="en-US" altLang="zh-CN" b="0" dirty="0">
              <a:latin typeface="Times New Roman" panose="02020603050405020304" pitchFamily="18" charset="0"/>
              <a:ea typeface="宋体" panose="02010600030101010101" pitchFamily="2" charset="-122"/>
            </a:endParaRPr>
          </a:p>
        </p:txBody>
      </p:sp>
      <p:sp>
        <p:nvSpPr>
          <p:cNvPr id="440360" name="Line 40"/>
          <p:cNvSpPr/>
          <p:nvPr/>
        </p:nvSpPr>
        <p:spPr>
          <a:xfrm>
            <a:off x="5181600" y="2408238"/>
            <a:ext cx="1295400" cy="685800"/>
          </a:xfrm>
          <a:prstGeom prst="line">
            <a:avLst/>
          </a:prstGeom>
          <a:ln w="28575" cap="sq" cmpd="sng">
            <a:solidFill>
              <a:srgbClr val="FF6600"/>
            </a:solidFill>
            <a:prstDash val="solid"/>
            <a:headEnd type="none" w="sm" len="sm"/>
            <a:tailEnd type="none" w="sm" len="sm"/>
          </a:ln>
        </p:spPr>
      </p:sp>
      <p:sp>
        <p:nvSpPr>
          <p:cNvPr id="440361" name="Oval 41"/>
          <p:cNvSpPr/>
          <p:nvPr/>
        </p:nvSpPr>
        <p:spPr>
          <a:xfrm>
            <a:off x="4648200" y="2103438"/>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b</a:t>
            </a:r>
            <a:endParaRPr lang="en-US" altLang="zh-CN" b="0" dirty="0">
              <a:latin typeface="Times New Roman" panose="02020603050405020304" pitchFamily="18" charset="0"/>
              <a:ea typeface="宋体" panose="02010600030101010101" pitchFamily="2" charset="-122"/>
            </a:endParaRPr>
          </a:p>
        </p:txBody>
      </p:sp>
      <p:sp>
        <p:nvSpPr>
          <p:cNvPr id="440362" name="Line 42"/>
          <p:cNvSpPr/>
          <p:nvPr/>
        </p:nvSpPr>
        <p:spPr>
          <a:xfrm flipV="1">
            <a:off x="1752600" y="4084638"/>
            <a:ext cx="1524000" cy="762000"/>
          </a:xfrm>
          <a:prstGeom prst="line">
            <a:avLst/>
          </a:prstGeom>
          <a:ln w="28575" cap="sq" cmpd="sng">
            <a:solidFill>
              <a:srgbClr val="FF6600"/>
            </a:solidFill>
            <a:prstDash val="solid"/>
            <a:headEnd type="none" w="sm" len="sm"/>
            <a:tailEnd type="none" w="sm" len="sm"/>
          </a:ln>
        </p:spPr>
      </p:sp>
      <p:sp>
        <p:nvSpPr>
          <p:cNvPr id="440363" name="Oval 43"/>
          <p:cNvSpPr/>
          <p:nvPr/>
        </p:nvSpPr>
        <p:spPr>
          <a:xfrm>
            <a:off x="1219200" y="4618038"/>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g</a:t>
            </a:r>
            <a:endParaRPr lang="en-US" altLang="zh-CN" b="0" dirty="0">
              <a:latin typeface="Times New Roman" panose="02020603050405020304" pitchFamily="18" charset="0"/>
              <a:ea typeface="宋体" panose="02010600030101010101" pitchFamily="2" charset="-122"/>
            </a:endParaRPr>
          </a:p>
        </p:txBody>
      </p:sp>
      <p:sp>
        <p:nvSpPr>
          <p:cNvPr id="440364" name="Line 44"/>
          <p:cNvSpPr/>
          <p:nvPr/>
        </p:nvSpPr>
        <p:spPr>
          <a:xfrm flipH="1">
            <a:off x="4038600" y="5075238"/>
            <a:ext cx="914400" cy="838200"/>
          </a:xfrm>
          <a:prstGeom prst="line">
            <a:avLst/>
          </a:prstGeom>
          <a:ln w="28575" cap="sq" cmpd="sng">
            <a:solidFill>
              <a:srgbClr val="FF6600"/>
            </a:solidFill>
            <a:prstDash val="solid"/>
            <a:headEnd type="none" w="sm" len="sm"/>
            <a:tailEnd type="none" w="sm" len="sm"/>
          </a:ln>
        </p:spPr>
      </p:sp>
      <p:sp>
        <p:nvSpPr>
          <p:cNvPr id="440365" name="Oval 45"/>
          <p:cNvSpPr/>
          <p:nvPr/>
        </p:nvSpPr>
        <p:spPr>
          <a:xfrm>
            <a:off x="3505200" y="5761038"/>
            <a:ext cx="533400" cy="533400"/>
          </a:xfrm>
          <a:prstGeom prst="ellipse">
            <a:avLst/>
          </a:prstGeom>
          <a:solidFill>
            <a:srgbClr val="FFFF99"/>
          </a:solidFill>
          <a:ln w="28575" cap="sq" cmpd="sng">
            <a:solidFill>
              <a:srgbClr val="800000"/>
            </a:solidFill>
            <a:prstDash val="solid"/>
            <a:headEnd type="none" w="sm" len="sm"/>
            <a:tailEnd type="none" w="sm" len="sm"/>
          </a:ln>
        </p:spPr>
        <p:txBody>
          <a:bodyPr wrap="none" anchor="ctr"/>
          <a:lstStyle/>
          <a:p>
            <a:pPr lvl="0" algn="ctr" eaLnBrk="1" latinLnBrk="0" hangingPunct="1">
              <a:spcBef>
                <a:spcPct val="0"/>
              </a:spcBef>
              <a:buNone/>
            </a:pPr>
            <a:r>
              <a:rPr lang="en-US" altLang="zh-CN" sz="3600" b="0" dirty="0">
                <a:latin typeface="Times New Roman" panose="02020603050405020304" pitchFamily="18" charset="0"/>
                <a:ea typeface="宋体" panose="02010600030101010101" pitchFamily="2" charset="-122"/>
              </a:rPr>
              <a:t>f</a:t>
            </a:r>
            <a:endParaRPr lang="en-US" altLang="zh-CN" b="0" dirty="0">
              <a:latin typeface="Times New Roman" panose="02020603050405020304" pitchFamily="18" charset="0"/>
              <a:ea typeface="宋体" panose="02010600030101010101" pitchFamily="2" charset="-122"/>
            </a:endParaRPr>
          </a:p>
        </p:txBody>
      </p:sp>
      <p:sp>
        <p:nvSpPr>
          <p:cNvPr id="440366" name="Text Box 46"/>
          <p:cNvSpPr txBox="1"/>
          <p:nvPr/>
        </p:nvSpPr>
        <p:spPr>
          <a:xfrm>
            <a:off x="5013325" y="3113088"/>
            <a:ext cx="387350" cy="579437"/>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7</a:t>
            </a:r>
          </a:p>
        </p:txBody>
      </p:sp>
      <p:sp>
        <p:nvSpPr>
          <p:cNvPr id="440367" name="Text Box 47"/>
          <p:cNvSpPr txBox="1"/>
          <p:nvPr/>
        </p:nvSpPr>
        <p:spPr>
          <a:xfrm>
            <a:off x="2667000" y="2789238"/>
            <a:ext cx="590550" cy="579437"/>
          </a:xfrm>
          <a:prstGeom prst="rect">
            <a:avLst/>
          </a:prstGeom>
          <a:noFill/>
          <a:ln w="12700">
            <a:noFill/>
          </a:ln>
        </p:spPr>
        <p:txBody>
          <a:bodyPr wrap="none">
            <a:spAutoFit/>
          </a:bodyPr>
          <a:lstStyle/>
          <a:p>
            <a:pPr lvl="0" eaLnBrk="1" latinLnBrk="0" hangingPunct="1">
              <a:spcBef>
                <a:spcPct val="0"/>
              </a:spcBef>
              <a:buNone/>
            </a:pPr>
            <a:r>
              <a:rPr lang="en-US" altLang="zh-CN" sz="3200" dirty="0">
                <a:solidFill>
                  <a:srgbClr val="FF0000"/>
                </a:solidFill>
                <a:latin typeface="Times New Roman" panose="02020603050405020304" pitchFamily="18" charset="0"/>
                <a:ea typeface="宋体" panose="02010600030101010101" pitchFamily="2" charset="-122"/>
              </a:rPr>
              <a:t>14</a:t>
            </a:r>
            <a:endParaRPr lang="en-US" altLang="zh-CN" dirty="0">
              <a:solidFill>
                <a:srgbClr val="FF0000"/>
              </a:solidFill>
              <a:latin typeface="Times New Roman" panose="02020603050405020304" pitchFamily="18" charset="0"/>
              <a:ea typeface="宋体" panose="02010600030101010101" pitchFamily="2" charset="-122"/>
            </a:endParaRPr>
          </a:p>
        </p:txBody>
      </p:sp>
      <p:sp>
        <p:nvSpPr>
          <p:cNvPr id="440368" name="Text Box 48"/>
          <p:cNvSpPr txBox="1"/>
          <p:nvPr/>
        </p:nvSpPr>
        <p:spPr>
          <a:xfrm>
            <a:off x="4038600" y="3795713"/>
            <a:ext cx="387350" cy="579437"/>
          </a:xfrm>
          <a:prstGeom prst="rect">
            <a:avLst/>
          </a:prstGeom>
          <a:noFill/>
          <a:ln w="12700">
            <a:noFill/>
          </a:ln>
        </p:spPr>
        <p:txBody>
          <a:bodyPr wrap="none">
            <a:spAutoFit/>
          </a:bodyPr>
          <a:lstStyle/>
          <a:p>
            <a:pPr lvl="0" eaLnBrk="1" latinLnBrk="0" hangingPunct="1">
              <a:spcBef>
                <a:spcPct val="0"/>
              </a:spcBef>
              <a:buNone/>
            </a:pPr>
            <a:r>
              <a:rPr lang="en-US" altLang="zh-CN" sz="3200" b="0" dirty="0">
                <a:solidFill>
                  <a:srgbClr val="FF0000"/>
                </a:solidFill>
                <a:latin typeface="Times New Roman" panose="02020603050405020304" pitchFamily="18" charset="0"/>
                <a:ea typeface="宋体" panose="02010600030101010101" pitchFamily="2" charset="-122"/>
              </a:rPr>
              <a:t>8</a:t>
            </a:r>
          </a:p>
        </p:txBody>
      </p:sp>
      <p:sp>
        <p:nvSpPr>
          <p:cNvPr id="440369" name="Text Box 49"/>
          <p:cNvSpPr txBox="1"/>
          <p:nvPr/>
        </p:nvSpPr>
        <p:spPr>
          <a:xfrm>
            <a:off x="5562600" y="2209800"/>
            <a:ext cx="387350" cy="579438"/>
          </a:xfrm>
          <a:prstGeom prst="rect">
            <a:avLst/>
          </a:prstGeom>
          <a:noFill/>
          <a:ln w="12700">
            <a:noFill/>
          </a:ln>
        </p:spPr>
        <p:txBody>
          <a:bodyPr wrap="none">
            <a:spAutoFit/>
          </a:bodyPr>
          <a:lstStyle/>
          <a:p>
            <a:pPr lvl="0" eaLnBrk="1" latinLnBrk="0" hangingPunct="1">
              <a:spcBef>
                <a:spcPct val="0"/>
              </a:spcBef>
              <a:buNone/>
            </a:pPr>
            <a:r>
              <a:rPr lang="en-US" altLang="zh-CN" sz="3200" b="0" dirty="0">
                <a:latin typeface="Times New Roman" panose="02020603050405020304" pitchFamily="18" charset="0"/>
                <a:ea typeface="宋体" panose="02010600030101010101" pitchFamily="2" charset="-122"/>
              </a:rPr>
              <a:t>5</a:t>
            </a:r>
            <a:endParaRPr lang="en-US" altLang="zh-CN" b="0" dirty="0">
              <a:latin typeface="Times New Roman" panose="02020603050405020304" pitchFamily="18" charset="0"/>
              <a:ea typeface="宋体" panose="02010600030101010101" pitchFamily="2" charset="-122"/>
            </a:endParaRPr>
          </a:p>
        </p:txBody>
      </p:sp>
      <p:sp>
        <p:nvSpPr>
          <p:cNvPr id="440370" name="Text Box 50"/>
          <p:cNvSpPr txBox="1"/>
          <p:nvPr/>
        </p:nvSpPr>
        <p:spPr>
          <a:xfrm>
            <a:off x="5694363" y="4024313"/>
            <a:ext cx="387350" cy="579437"/>
          </a:xfrm>
          <a:prstGeom prst="rect">
            <a:avLst/>
          </a:prstGeom>
          <a:noFill/>
          <a:ln w="12700">
            <a:noFill/>
          </a:ln>
        </p:spPr>
        <p:txBody>
          <a:bodyPr wrap="none">
            <a:spAutoFit/>
          </a:bodyPr>
          <a:lstStyle/>
          <a:p>
            <a:pPr lvl="0" eaLnBrk="1" latinLnBrk="0" hangingPunct="1">
              <a:spcBef>
                <a:spcPct val="0"/>
              </a:spcBef>
              <a:buNone/>
            </a:pPr>
            <a:r>
              <a:rPr lang="en-US" altLang="zh-CN" sz="3200" dirty="0">
                <a:solidFill>
                  <a:srgbClr val="FF0000"/>
                </a:solidFill>
                <a:latin typeface="Times New Roman" panose="02020603050405020304" pitchFamily="18" charset="0"/>
                <a:ea typeface="宋体" panose="02010600030101010101" pitchFamily="2" charset="-122"/>
              </a:rPr>
              <a:t>3</a:t>
            </a:r>
          </a:p>
        </p:txBody>
      </p:sp>
      <p:sp>
        <p:nvSpPr>
          <p:cNvPr id="440371" name="Text Box 51"/>
          <p:cNvSpPr txBox="1"/>
          <p:nvPr/>
        </p:nvSpPr>
        <p:spPr>
          <a:xfrm>
            <a:off x="2195513" y="3946525"/>
            <a:ext cx="590550" cy="579438"/>
          </a:xfrm>
          <a:prstGeom prst="rect">
            <a:avLst/>
          </a:prstGeom>
          <a:noFill/>
          <a:ln w="12700">
            <a:noFill/>
          </a:ln>
        </p:spPr>
        <p:txBody>
          <a:bodyPr wrap="none">
            <a:spAutoFit/>
          </a:bodyPr>
          <a:lstStyle/>
          <a:p>
            <a:pPr lvl="0" eaLnBrk="1" latinLnBrk="0" hangingPunct="1">
              <a:spcBef>
                <a:spcPct val="0"/>
              </a:spcBef>
              <a:buNone/>
            </a:pPr>
            <a:r>
              <a:rPr lang="en-US" altLang="zh-CN" sz="3200" dirty="0">
                <a:solidFill>
                  <a:srgbClr val="FF0000"/>
                </a:solidFill>
                <a:latin typeface="Times New Roman" panose="02020603050405020304" pitchFamily="18" charset="0"/>
                <a:ea typeface="宋体" panose="02010600030101010101" pitchFamily="2" charset="-122"/>
              </a:rPr>
              <a:t>16</a:t>
            </a:r>
          </a:p>
        </p:txBody>
      </p:sp>
      <p:sp>
        <p:nvSpPr>
          <p:cNvPr id="440372" name="Text Box 52"/>
          <p:cNvSpPr txBox="1"/>
          <p:nvPr/>
        </p:nvSpPr>
        <p:spPr>
          <a:xfrm>
            <a:off x="4267200" y="5380038"/>
            <a:ext cx="590550" cy="579437"/>
          </a:xfrm>
          <a:prstGeom prst="rect">
            <a:avLst/>
          </a:prstGeom>
          <a:noFill/>
          <a:ln w="12700">
            <a:noFill/>
          </a:ln>
        </p:spPr>
        <p:txBody>
          <a:bodyPr wrap="none">
            <a:spAutoFit/>
          </a:bodyPr>
          <a:lstStyle/>
          <a:p>
            <a:pPr lvl="0" eaLnBrk="1" latinLnBrk="0" hangingPunct="1">
              <a:spcBef>
                <a:spcPct val="0"/>
              </a:spcBef>
              <a:buNone/>
            </a:pPr>
            <a:r>
              <a:rPr lang="en-US" altLang="zh-CN" sz="3200" dirty="0">
                <a:solidFill>
                  <a:srgbClr val="FF0000"/>
                </a:solidFill>
                <a:latin typeface="Times New Roman" panose="02020603050405020304" pitchFamily="18" charset="0"/>
                <a:ea typeface="宋体" panose="02010600030101010101" pitchFamily="2" charset="-122"/>
              </a:rPr>
              <a:t>21</a:t>
            </a:r>
          </a:p>
        </p:txBody>
      </p:sp>
      <p:sp>
        <p:nvSpPr>
          <p:cNvPr id="440373" name="Text Box 53"/>
          <p:cNvSpPr txBox="1"/>
          <p:nvPr/>
        </p:nvSpPr>
        <p:spPr>
          <a:xfrm>
            <a:off x="815975" y="6373813"/>
            <a:ext cx="2635250" cy="457200"/>
          </a:xfrm>
          <a:prstGeom prst="rect">
            <a:avLst/>
          </a:prstGeom>
          <a:noFill/>
          <a:ln w="12700">
            <a:noFill/>
          </a:ln>
        </p:spPr>
        <p:txBody>
          <a:bodyPr wrap="none">
            <a:spAutoFit/>
          </a:bodyPr>
          <a:lstStyle/>
          <a:p>
            <a:pPr lvl="0" eaLnBrk="1" latinLnBrk="0" hangingPunct="1">
              <a:spcBef>
                <a:spcPct val="0"/>
              </a:spcBef>
              <a:buNone/>
            </a:pPr>
            <a:r>
              <a:rPr lang="zh-CN" altLang="en-US" dirty="0">
                <a:solidFill>
                  <a:schemeClr val="folHlink"/>
                </a:solidFill>
                <a:latin typeface="Times New Roman" panose="02020603050405020304" pitchFamily="18" charset="0"/>
                <a:ea typeface="宋体" panose="02010600030101010101" pitchFamily="2" charset="-122"/>
              </a:rPr>
              <a:t>所得生成树权值和</a:t>
            </a:r>
          </a:p>
        </p:txBody>
      </p:sp>
      <p:sp>
        <p:nvSpPr>
          <p:cNvPr id="440374" name="Text Box 54"/>
          <p:cNvSpPr txBox="1"/>
          <p:nvPr/>
        </p:nvSpPr>
        <p:spPr>
          <a:xfrm>
            <a:off x="3348038" y="6365875"/>
            <a:ext cx="3300412" cy="457200"/>
          </a:xfrm>
          <a:prstGeom prst="rect">
            <a:avLst/>
          </a:prstGeom>
          <a:noFill/>
          <a:ln w="12700">
            <a:noFill/>
          </a:ln>
        </p:spPr>
        <p:txBody>
          <a:bodyPr wrap="none">
            <a:spAutoFit/>
          </a:bodyPr>
          <a:lstStyle/>
          <a:p>
            <a:pPr lvl="0" eaLnBrk="1" latinLnBrk="0" hangingPunct="1">
              <a:spcBef>
                <a:spcPct val="0"/>
              </a:spcBef>
              <a:buNone/>
            </a:pPr>
            <a:r>
              <a:rPr lang="en-US" altLang="zh-CN" dirty="0">
                <a:solidFill>
                  <a:schemeClr val="folHlink"/>
                </a:solidFill>
                <a:latin typeface="Times New Roman" panose="02020603050405020304" pitchFamily="18" charset="0"/>
                <a:ea typeface="宋体" panose="02010600030101010101" pitchFamily="2" charset="-122"/>
              </a:rPr>
              <a:t>= 14+8+3+5+16+21 = 67</a:t>
            </a:r>
          </a:p>
        </p:txBody>
      </p:sp>
      <p:sp>
        <p:nvSpPr>
          <p:cNvPr id="64566" name="Rectangle 218"/>
          <p:cNvSpPr/>
          <p:nvPr/>
        </p:nvSpPr>
        <p:spPr>
          <a:xfrm>
            <a:off x="139700" y="1919288"/>
            <a:ext cx="8853488"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4567" name="Rectangle 219"/>
          <p:cNvSpPr/>
          <p:nvPr/>
        </p:nvSpPr>
        <p:spPr>
          <a:xfrm>
            <a:off x="338138" y="1447800"/>
            <a:ext cx="5457825"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最小生成树算法</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普里姆算法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0"/>
                                  </p:stCondLst>
                                  <p:childTnLst>
                                    <p:set>
                                      <p:cBhvr>
                                        <p:cTn id="6" dur="1" fill="hold">
                                          <p:stCondLst>
                                            <p:cond delay="499"/>
                                          </p:stCondLst>
                                        </p:cTn>
                                        <p:tgtEl>
                                          <p:spTgt spid="440324"/>
                                        </p:tgtEl>
                                        <p:attrNameLst>
                                          <p:attrName>style.visibility</p:attrName>
                                        </p:attrNameLst>
                                      </p:cBhvr>
                                      <p:to>
                                        <p:strVal val="visible"/>
                                      </p:to>
                                    </p:set>
                                  </p:childTnLst>
                                </p:cTn>
                              </p:par>
                            </p:childTnLst>
                          </p:cTn>
                        </p:par>
                        <p:par>
                          <p:cTn id="7" fill="hold">
                            <p:stCondLst>
                              <p:cond delay="500"/>
                            </p:stCondLst>
                            <p:childTnLst>
                              <p:par>
                                <p:cTn id="8" presetID="1" presetClass="entr" presetSubtype="0" fill="hold" grpId="0" nodeType="afterEffect">
                                  <p:stCondLst>
                                    <p:cond delay="0"/>
                                  </p:stCondLst>
                                  <p:childTnLst>
                                    <p:set>
                                      <p:cBhvr>
                                        <p:cTn id="9" dur="1" fill="hold">
                                          <p:stCondLst>
                                            <p:cond delay="499"/>
                                          </p:stCondLst>
                                        </p:cTn>
                                        <p:tgtEl>
                                          <p:spTgt spid="440325"/>
                                        </p:tgtEl>
                                        <p:attrNameLst>
                                          <p:attrName>style.visibility</p:attrName>
                                        </p:attrNameLst>
                                      </p:cBhvr>
                                      <p:to>
                                        <p:strVal val="visible"/>
                                      </p:to>
                                    </p:set>
                                  </p:childTnLst>
                                </p:cTn>
                              </p:par>
                            </p:childTnLst>
                          </p:cTn>
                        </p:par>
                        <p:par>
                          <p:cTn id="10" fill="hold">
                            <p:stCondLst>
                              <p:cond delay="1000"/>
                            </p:stCondLst>
                            <p:childTnLst>
                              <p:par>
                                <p:cTn id="11" presetID="1" presetClass="entr" presetSubtype="0" fill="hold" grpId="0" nodeType="afterEffect">
                                  <p:stCondLst>
                                    <p:cond delay="0"/>
                                  </p:stCondLst>
                                  <p:childTnLst>
                                    <p:set>
                                      <p:cBhvr>
                                        <p:cTn id="12" dur="1" fill="hold">
                                          <p:stCondLst>
                                            <p:cond delay="499"/>
                                          </p:stCondLst>
                                        </p:cTn>
                                        <p:tgtEl>
                                          <p:spTgt spid="440326"/>
                                        </p:tgtEl>
                                        <p:attrNameLst>
                                          <p:attrName>style.visibility</p:attrName>
                                        </p:attrNameLst>
                                      </p:cBhvr>
                                      <p:to>
                                        <p:strVal val="visible"/>
                                      </p:to>
                                    </p:set>
                                  </p:childTnLst>
                                </p:cTn>
                              </p:par>
                            </p:childTnLst>
                          </p:cTn>
                        </p:par>
                        <p:par>
                          <p:cTn id="13" fill="hold">
                            <p:stCondLst>
                              <p:cond delay="1500"/>
                            </p:stCondLst>
                            <p:childTnLst>
                              <p:par>
                                <p:cTn id="14" presetID="1" presetClass="entr" presetSubtype="0" fill="hold" grpId="0" nodeType="afterEffect">
                                  <p:stCondLst>
                                    <p:cond delay="0"/>
                                  </p:stCondLst>
                                  <p:childTnLst>
                                    <p:set>
                                      <p:cBhvr>
                                        <p:cTn id="15" dur="1" fill="hold">
                                          <p:stCondLst>
                                            <p:cond delay="499"/>
                                          </p:stCondLst>
                                        </p:cTn>
                                        <p:tgtEl>
                                          <p:spTgt spid="440327"/>
                                        </p:tgtEl>
                                        <p:attrNameLst>
                                          <p:attrName>style.visibility</p:attrName>
                                        </p:attrNameLst>
                                      </p:cBhvr>
                                      <p:to>
                                        <p:strVal val="visible"/>
                                      </p:to>
                                    </p:set>
                                  </p:childTnLst>
                                </p:cTn>
                              </p:par>
                            </p:childTnLst>
                          </p:cTn>
                        </p:par>
                        <p:par>
                          <p:cTn id="16" fill="hold">
                            <p:stCondLst>
                              <p:cond delay="2000"/>
                            </p:stCondLst>
                            <p:childTnLst>
                              <p:par>
                                <p:cTn id="17" presetID="1" presetClass="entr" presetSubtype="0" fill="hold" grpId="0" nodeType="afterEffect">
                                  <p:stCondLst>
                                    <p:cond delay="0"/>
                                  </p:stCondLst>
                                  <p:childTnLst>
                                    <p:set>
                                      <p:cBhvr>
                                        <p:cTn id="18" dur="1" fill="hold">
                                          <p:stCondLst>
                                            <p:cond delay="499"/>
                                          </p:stCondLst>
                                        </p:cTn>
                                        <p:tgtEl>
                                          <p:spTgt spid="440328"/>
                                        </p:tgtEl>
                                        <p:attrNameLst>
                                          <p:attrName>style.visibility</p:attrName>
                                        </p:attrNameLst>
                                      </p:cBhvr>
                                      <p:to>
                                        <p:strVal val="visible"/>
                                      </p:to>
                                    </p:set>
                                  </p:childTnLst>
                                </p:cTn>
                              </p:par>
                            </p:childTnLst>
                          </p:cTn>
                        </p:par>
                        <p:par>
                          <p:cTn id="19" fill="hold">
                            <p:stCondLst>
                              <p:cond delay="2500"/>
                            </p:stCondLst>
                            <p:childTnLst>
                              <p:par>
                                <p:cTn id="20" presetID="1" presetClass="entr" presetSubtype="0" fill="hold" grpId="0" nodeType="afterEffect">
                                  <p:stCondLst>
                                    <p:cond delay="0"/>
                                  </p:stCondLst>
                                  <p:childTnLst>
                                    <p:set>
                                      <p:cBhvr>
                                        <p:cTn id="21" dur="1" fill="hold">
                                          <p:stCondLst>
                                            <p:cond delay="499"/>
                                          </p:stCondLst>
                                        </p:cTn>
                                        <p:tgtEl>
                                          <p:spTgt spid="440329"/>
                                        </p:tgtEl>
                                        <p:attrNameLst>
                                          <p:attrName>style.visibility</p:attrName>
                                        </p:attrNameLst>
                                      </p:cBhvr>
                                      <p:to>
                                        <p:strVal val="visible"/>
                                      </p:to>
                                    </p:set>
                                  </p:childTnLst>
                                </p:cTn>
                              </p:par>
                            </p:childTnLst>
                          </p:cTn>
                        </p:par>
                        <p:par>
                          <p:cTn id="22" fill="hold">
                            <p:stCondLst>
                              <p:cond delay="3000"/>
                            </p:stCondLst>
                            <p:childTnLst>
                              <p:par>
                                <p:cTn id="23" presetID="1" presetClass="entr" presetSubtype="0" fill="hold" grpId="0" nodeType="afterEffect">
                                  <p:stCondLst>
                                    <p:cond delay="0"/>
                                  </p:stCondLst>
                                  <p:childTnLst>
                                    <p:set>
                                      <p:cBhvr>
                                        <p:cTn id="24" dur="1" fill="hold">
                                          <p:stCondLst>
                                            <p:cond delay="499"/>
                                          </p:stCondLst>
                                        </p:cTn>
                                        <p:tgtEl>
                                          <p:spTgt spid="440330"/>
                                        </p:tgtEl>
                                        <p:attrNameLst>
                                          <p:attrName>style.visibility</p:attrName>
                                        </p:attrNameLst>
                                      </p:cBhvr>
                                      <p:to>
                                        <p:strVal val="visible"/>
                                      </p:to>
                                    </p:set>
                                  </p:childTnLst>
                                </p:cTn>
                              </p:par>
                            </p:childTnLst>
                          </p:cTn>
                        </p:par>
                        <p:par>
                          <p:cTn id="25" fill="hold">
                            <p:stCondLst>
                              <p:cond delay="3500"/>
                            </p:stCondLst>
                            <p:childTnLst>
                              <p:par>
                                <p:cTn id="26" presetID="1" presetClass="entr" presetSubtype="0" fill="hold" nodeType="afterEffect">
                                  <p:stCondLst>
                                    <p:cond delay="0"/>
                                  </p:stCondLst>
                                  <p:childTnLst>
                                    <p:set>
                                      <p:cBhvr>
                                        <p:cTn id="27" dur="1" fill="hold">
                                          <p:stCondLst>
                                            <p:cond delay="499"/>
                                          </p:stCondLst>
                                        </p:cTn>
                                        <p:tgtEl>
                                          <p:spTgt spid="440331"/>
                                        </p:tgtEl>
                                        <p:attrNameLst>
                                          <p:attrName>style.visibility</p:attrName>
                                        </p:attrNameLst>
                                      </p:cBhvr>
                                      <p:to>
                                        <p:strVal val="visible"/>
                                      </p:to>
                                    </p:set>
                                  </p:childTnLst>
                                </p:cTn>
                              </p:par>
                            </p:childTnLst>
                          </p:cTn>
                        </p:par>
                        <p:par>
                          <p:cTn id="28" fill="hold">
                            <p:stCondLst>
                              <p:cond delay="4000"/>
                            </p:stCondLst>
                            <p:childTnLst>
                              <p:par>
                                <p:cTn id="29" presetID="1" presetClass="entr" presetSubtype="0" fill="hold" nodeType="afterEffect">
                                  <p:stCondLst>
                                    <p:cond delay="0"/>
                                  </p:stCondLst>
                                  <p:childTnLst>
                                    <p:set>
                                      <p:cBhvr>
                                        <p:cTn id="30" dur="1" fill="hold">
                                          <p:stCondLst>
                                            <p:cond delay="499"/>
                                          </p:stCondLst>
                                        </p:cTn>
                                        <p:tgtEl>
                                          <p:spTgt spid="440332"/>
                                        </p:tgtEl>
                                        <p:attrNameLst>
                                          <p:attrName>style.visibility</p:attrName>
                                        </p:attrNameLst>
                                      </p:cBhvr>
                                      <p:to>
                                        <p:strVal val="visible"/>
                                      </p:to>
                                    </p:set>
                                  </p:childTnLst>
                                </p:cTn>
                              </p:par>
                            </p:childTnLst>
                          </p:cTn>
                        </p:par>
                        <p:par>
                          <p:cTn id="31" fill="hold">
                            <p:stCondLst>
                              <p:cond delay="4500"/>
                            </p:stCondLst>
                            <p:childTnLst>
                              <p:par>
                                <p:cTn id="32" presetID="1" presetClass="entr" presetSubtype="0" fill="hold" nodeType="afterEffect">
                                  <p:stCondLst>
                                    <p:cond delay="0"/>
                                  </p:stCondLst>
                                  <p:childTnLst>
                                    <p:set>
                                      <p:cBhvr>
                                        <p:cTn id="33" dur="1" fill="hold">
                                          <p:stCondLst>
                                            <p:cond delay="499"/>
                                          </p:stCondLst>
                                        </p:cTn>
                                        <p:tgtEl>
                                          <p:spTgt spid="440333"/>
                                        </p:tgtEl>
                                        <p:attrNameLst>
                                          <p:attrName>style.visibility</p:attrName>
                                        </p:attrNameLst>
                                      </p:cBhvr>
                                      <p:to>
                                        <p:strVal val="visible"/>
                                      </p:to>
                                    </p:set>
                                  </p:childTnLst>
                                </p:cTn>
                              </p:par>
                            </p:childTnLst>
                          </p:cTn>
                        </p:par>
                        <p:par>
                          <p:cTn id="34" fill="hold">
                            <p:stCondLst>
                              <p:cond delay="5000"/>
                            </p:stCondLst>
                            <p:childTnLst>
                              <p:par>
                                <p:cTn id="35" presetID="1" presetClass="entr" presetSubtype="0" fill="hold" nodeType="afterEffect">
                                  <p:stCondLst>
                                    <p:cond delay="0"/>
                                  </p:stCondLst>
                                  <p:childTnLst>
                                    <p:set>
                                      <p:cBhvr>
                                        <p:cTn id="36" dur="1" fill="hold">
                                          <p:stCondLst>
                                            <p:cond delay="499"/>
                                          </p:stCondLst>
                                        </p:cTn>
                                        <p:tgtEl>
                                          <p:spTgt spid="440334"/>
                                        </p:tgtEl>
                                        <p:attrNameLst>
                                          <p:attrName>style.visibility</p:attrName>
                                        </p:attrNameLst>
                                      </p:cBhvr>
                                      <p:to>
                                        <p:strVal val="visible"/>
                                      </p:to>
                                    </p:set>
                                  </p:childTnLst>
                                </p:cTn>
                              </p:par>
                            </p:childTnLst>
                          </p:cTn>
                        </p:par>
                        <p:par>
                          <p:cTn id="37" fill="hold">
                            <p:stCondLst>
                              <p:cond delay="5500"/>
                            </p:stCondLst>
                            <p:childTnLst>
                              <p:par>
                                <p:cTn id="38" presetID="1" presetClass="entr" presetSubtype="0" fill="hold" nodeType="afterEffect">
                                  <p:stCondLst>
                                    <p:cond delay="0"/>
                                  </p:stCondLst>
                                  <p:childTnLst>
                                    <p:set>
                                      <p:cBhvr>
                                        <p:cTn id="39" dur="1" fill="hold">
                                          <p:stCondLst>
                                            <p:cond delay="499"/>
                                          </p:stCondLst>
                                        </p:cTn>
                                        <p:tgtEl>
                                          <p:spTgt spid="440335"/>
                                        </p:tgtEl>
                                        <p:attrNameLst>
                                          <p:attrName>style.visibility</p:attrName>
                                        </p:attrNameLst>
                                      </p:cBhvr>
                                      <p:to>
                                        <p:strVal val="visible"/>
                                      </p:to>
                                    </p:set>
                                  </p:childTnLst>
                                </p:cTn>
                              </p:par>
                            </p:childTnLst>
                          </p:cTn>
                        </p:par>
                        <p:par>
                          <p:cTn id="40" fill="hold">
                            <p:stCondLst>
                              <p:cond delay="6000"/>
                            </p:stCondLst>
                            <p:childTnLst>
                              <p:par>
                                <p:cTn id="41" presetID="1" presetClass="entr" presetSubtype="0" fill="hold" nodeType="afterEffect">
                                  <p:stCondLst>
                                    <p:cond delay="0"/>
                                  </p:stCondLst>
                                  <p:childTnLst>
                                    <p:set>
                                      <p:cBhvr>
                                        <p:cTn id="42" dur="1" fill="hold">
                                          <p:stCondLst>
                                            <p:cond delay="499"/>
                                          </p:stCondLst>
                                        </p:cTn>
                                        <p:tgtEl>
                                          <p:spTgt spid="440336"/>
                                        </p:tgtEl>
                                        <p:attrNameLst>
                                          <p:attrName>style.visibility</p:attrName>
                                        </p:attrNameLst>
                                      </p:cBhvr>
                                      <p:to>
                                        <p:strVal val="visible"/>
                                      </p:to>
                                    </p:set>
                                  </p:childTnLst>
                                </p:cTn>
                              </p:par>
                            </p:childTnLst>
                          </p:cTn>
                        </p:par>
                        <p:par>
                          <p:cTn id="43" fill="hold">
                            <p:stCondLst>
                              <p:cond delay="6500"/>
                            </p:stCondLst>
                            <p:childTnLst>
                              <p:par>
                                <p:cTn id="44" presetID="1" presetClass="entr" presetSubtype="0" fill="hold" nodeType="afterEffect">
                                  <p:stCondLst>
                                    <p:cond delay="0"/>
                                  </p:stCondLst>
                                  <p:childTnLst>
                                    <p:set>
                                      <p:cBhvr>
                                        <p:cTn id="45" dur="1" fill="hold">
                                          <p:stCondLst>
                                            <p:cond delay="499"/>
                                          </p:stCondLst>
                                        </p:cTn>
                                        <p:tgtEl>
                                          <p:spTgt spid="440337"/>
                                        </p:tgtEl>
                                        <p:attrNameLst>
                                          <p:attrName>style.visibility</p:attrName>
                                        </p:attrNameLst>
                                      </p:cBhvr>
                                      <p:to>
                                        <p:strVal val="visible"/>
                                      </p:to>
                                    </p:set>
                                  </p:childTnLst>
                                </p:cTn>
                              </p:par>
                            </p:childTnLst>
                          </p:cTn>
                        </p:par>
                        <p:par>
                          <p:cTn id="46" fill="hold">
                            <p:stCondLst>
                              <p:cond delay="7000"/>
                            </p:stCondLst>
                            <p:childTnLst>
                              <p:par>
                                <p:cTn id="47" presetID="1" presetClass="entr" presetSubtype="0" fill="hold" nodeType="afterEffect">
                                  <p:stCondLst>
                                    <p:cond delay="0"/>
                                  </p:stCondLst>
                                  <p:childTnLst>
                                    <p:set>
                                      <p:cBhvr>
                                        <p:cTn id="48" dur="1" fill="hold">
                                          <p:stCondLst>
                                            <p:cond delay="499"/>
                                          </p:stCondLst>
                                        </p:cTn>
                                        <p:tgtEl>
                                          <p:spTgt spid="440338"/>
                                        </p:tgtEl>
                                        <p:attrNameLst>
                                          <p:attrName>style.visibility</p:attrName>
                                        </p:attrNameLst>
                                      </p:cBhvr>
                                      <p:to>
                                        <p:strVal val="visible"/>
                                      </p:to>
                                    </p:set>
                                  </p:childTnLst>
                                </p:cTn>
                              </p:par>
                            </p:childTnLst>
                          </p:cTn>
                        </p:par>
                        <p:par>
                          <p:cTn id="49" fill="hold">
                            <p:stCondLst>
                              <p:cond delay="7500"/>
                            </p:stCondLst>
                            <p:childTnLst>
                              <p:par>
                                <p:cTn id="50" presetID="1" presetClass="entr" presetSubtype="0" fill="hold" nodeType="afterEffect">
                                  <p:stCondLst>
                                    <p:cond delay="0"/>
                                  </p:stCondLst>
                                  <p:childTnLst>
                                    <p:set>
                                      <p:cBhvr>
                                        <p:cTn id="51" dur="1" fill="hold">
                                          <p:stCondLst>
                                            <p:cond delay="499"/>
                                          </p:stCondLst>
                                        </p:cTn>
                                        <p:tgtEl>
                                          <p:spTgt spid="440339"/>
                                        </p:tgtEl>
                                        <p:attrNameLst>
                                          <p:attrName>style.visibility</p:attrName>
                                        </p:attrNameLst>
                                      </p:cBhvr>
                                      <p:to>
                                        <p:strVal val="visible"/>
                                      </p:to>
                                    </p:set>
                                  </p:childTnLst>
                                </p:cTn>
                              </p:par>
                            </p:childTnLst>
                          </p:cTn>
                        </p:par>
                        <p:par>
                          <p:cTn id="52" fill="hold">
                            <p:stCondLst>
                              <p:cond delay="8000"/>
                            </p:stCondLst>
                            <p:childTnLst>
                              <p:par>
                                <p:cTn id="53" presetID="1" presetClass="entr" presetSubtype="0" fill="hold" nodeType="afterEffect">
                                  <p:stCondLst>
                                    <p:cond delay="0"/>
                                  </p:stCondLst>
                                  <p:childTnLst>
                                    <p:set>
                                      <p:cBhvr>
                                        <p:cTn id="54" dur="1" fill="hold">
                                          <p:stCondLst>
                                            <p:cond delay="499"/>
                                          </p:stCondLst>
                                        </p:cTn>
                                        <p:tgtEl>
                                          <p:spTgt spid="440340"/>
                                        </p:tgtEl>
                                        <p:attrNameLst>
                                          <p:attrName>style.visibility</p:attrName>
                                        </p:attrNameLst>
                                      </p:cBhvr>
                                      <p:to>
                                        <p:strVal val="visible"/>
                                      </p:to>
                                    </p:set>
                                  </p:childTnLst>
                                </p:cTn>
                              </p:par>
                            </p:childTnLst>
                          </p:cTn>
                        </p:par>
                        <p:par>
                          <p:cTn id="55" fill="hold">
                            <p:stCondLst>
                              <p:cond delay="8500"/>
                            </p:stCondLst>
                            <p:childTnLst>
                              <p:par>
                                <p:cTn id="56" presetID="1" presetClass="entr" presetSubtype="0" fill="hold" nodeType="afterEffect">
                                  <p:stCondLst>
                                    <p:cond delay="0"/>
                                  </p:stCondLst>
                                  <p:childTnLst>
                                    <p:set>
                                      <p:cBhvr>
                                        <p:cTn id="57" dur="1" fill="hold">
                                          <p:stCondLst>
                                            <p:cond delay="499"/>
                                          </p:stCondLst>
                                        </p:cTn>
                                        <p:tgtEl>
                                          <p:spTgt spid="440341"/>
                                        </p:tgtEl>
                                        <p:attrNameLst>
                                          <p:attrName>style.visibility</p:attrName>
                                        </p:attrNameLst>
                                      </p:cBhvr>
                                      <p:to>
                                        <p:strVal val="visible"/>
                                      </p:to>
                                    </p:set>
                                  </p:childTnLst>
                                </p:cTn>
                              </p:par>
                            </p:childTnLst>
                          </p:cTn>
                        </p:par>
                        <p:par>
                          <p:cTn id="58" fill="hold">
                            <p:stCondLst>
                              <p:cond delay="9000"/>
                            </p:stCondLst>
                            <p:childTnLst>
                              <p:par>
                                <p:cTn id="59" presetID="1" presetClass="entr" presetSubtype="0" fill="hold" grpId="0" nodeType="afterEffect">
                                  <p:stCondLst>
                                    <p:cond delay="0"/>
                                  </p:stCondLst>
                                  <p:childTnLst>
                                    <p:set>
                                      <p:cBhvr>
                                        <p:cTn id="60" dur="1" fill="hold">
                                          <p:stCondLst>
                                            <p:cond delay="499"/>
                                          </p:stCondLst>
                                        </p:cTn>
                                        <p:tgtEl>
                                          <p:spTgt spid="440343"/>
                                        </p:tgtEl>
                                        <p:attrNameLst>
                                          <p:attrName>style.visibility</p:attrName>
                                        </p:attrNameLst>
                                      </p:cBhvr>
                                      <p:to>
                                        <p:strVal val="visible"/>
                                      </p:to>
                                    </p:set>
                                  </p:childTnLst>
                                </p:cTn>
                              </p:par>
                            </p:childTnLst>
                          </p:cTn>
                        </p:par>
                        <p:par>
                          <p:cTn id="61" fill="hold">
                            <p:stCondLst>
                              <p:cond delay="9500"/>
                            </p:stCondLst>
                            <p:childTnLst>
                              <p:par>
                                <p:cTn id="62" presetID="1" presetClass="entr" presetSubtype="0" fill="hold" grpId="0" nodeType="afterEffect">
                                  <p:stCondLst>
                                    <p:cond delay="0"/>
                                  </p:stCondLst>
                                  <p:childTnLst>
                                    <p:set>
                                      <p:cBhvr>
                                        <p:cTn id="63" dur="1" fill="hold">
                                          <p:stCondLst>
                                            <p:cond delay="499"/>
                                          </p:stCondLst>
                                        </p:cTn>
                                        <p:tgtEl>
                                          <p:spTgt spid="440344"/>
                                        </p:tgtEl>
                                        <p:attrNameLst>
                                          <p:attrName>style.visibility</p:attrName>
                                        </p:attrNameLst>
                                      </p:cBhvr>
                                      <p:to>
                                        <p:strVal val="visible"/>
                                      </p:to>
                                    </p:set>
                                  </p:childTnLst>
                                </p:cTn>
                              </p:par>
                            </p:childTnLst>
                          </p:cTn>
                        </p:par>
                        <p:par>
                          <p:cTn id="64" fill="hold">
                            <p:stCondLst>
                              <p:cond delay="10000"/>
                            </p:stCondLst>
                            <p:childTnLst>
                              <p:par>
                                <p:cTn id="65" presetID="1" presetClass="entr" presetSubtype="0" fill="hold" grpId="0" nodeType="afterEffect">
                                  <p:stCondLst>
                                    <p:cond delay="0"/>
                                  </p:stCondLst>
                                  <p:childTnLst>
                                    <p:set>
                                      <p:cBhvr>
                                        <p:cTn id="66" dur="1" fill="hold">
                                          <p:stCondLst>
                                            <p:cond delay="499"/>
                                          </p:stCondLst>
                                        </p:cTn>
                                        <p:tgtEl>
                                          <p:spTgt spid="440345"/>
                                        </p:tgtEl>
                                        <p:attrNameLst>
                                          <p:attrName>style.visibility</p:attrName>
                                        </p:attrNameLst>
                                      </p:cBhvr>
                                      <p:to>
                                        <p:strVal val="visible"/>
                                      </p:to>
                                    </p:set>
                                  </p:childTnLst>
                                </p:cTn>
                              </p:par>
                            </p:childTnLst>
                          </p:cTn>
                        </p:par>
                        <p:par>
                          <p:cTn id="67" fill="hold">
                            <p:stCondLst>
                              <p:cond delay="10500"/>
                            </p:stCondLst>
                            <p:childTnLst>
                              <p:par>
                                <p:cTn id="68" presetID="1" presetClass="entr" presetSubtype="0" fill="hold" grpId="0" nodeType="afterEffect">
                                  <p:stCondLst>
                                    <p:cond delay="0"/>
                                  </p:stCondLst>
                                  <p:childTnLst>
                                    <p:set>
                                      <p:cBhvr>
                                        <p:cTn id="69" dur="1" fill="hold">
                                          <p:stCondLst>
                                            <p:cond delay="499"/>
                                          </p:stCondLst>
                                        </p:cTn>
                                        <p:tgtEl>
                                          <p:spTgt spid="440346"/>
                                        </p:tgtEl>
                                        <p:attrNameLst>
                                          <p:attrName>style.visibility</p:attrName>
                                        </p:attrNameLst>
                                      </p:cBhvr>
                                      <p:to>
                                        <p:strVal val="visible"/>
                                      </p:to>
                                    </p:set>
                                  </p:childTnLst>
                                </p:cTn>
                              </p:par>
                            </p:childTnLst>
                          </p:cTn>
                        </p:par>
                        <p:par>
                          <p:cTn id="70" fill="hold">
                            <p:stCondLst>
                              <p:cond delay="11000"/>
                            </p:stCondLst>
                            <p:childTnLst>
                              <p:par>
                                <p:cTn id="71" presetID="1" presetClass="entr" presetSubtype="0" fill="hold" grpId="0" nodeType="afterEffect">
                                  <p:stCondLst>
                                    <p:cond delay="0"/>
                                  </p:stCondLst>
                                  <p:childTnLst>
                                    <p:set>
                                      <p:cBhvr>
                                        <p:cTn id="72" dur="1" fill="hold">
                                          <p:stCondLst>
                                            <p:cond delay="499"/>
                                          </p:stCondLst>
                                        </p:cTn>
                                        <p:tgtEl>
                                          <p:spTgt spid="440347"/>
                                        </p:tgtEl>
                                        <p:attrNameLst>
                                          <p:attrName>style.visibility</p:attrName>
                                        </p:attrNameLst>
                                      </p:cBhvr>
                                      <p:to>
                                        <p:strVal val="visible"/>
                                      </p:to>
                                    </p:set>
                                  </p:childTnLst>
                                </p:cTn>
                              </p:par>
                            </p:childTnLst>
                          </p:cTn>
                        </p:par>
                        <p:par>
                          <p:cTn id="73" fill="hold">
                            <p:stCondLst>
                              <p:cond delay="11500"/>
                            </p:stCondLst>
                            <p:childTnLst>
                              <p:par>
                                <p:cTn id="74" presetID="1" presetClass="entr" presetSubtype="0" fill="hold" grpId="0" nodeType="afterEffect">
                                  <p:stCondLst>
                                    <p:cond delay="0"/>
                                  </p:stCondLst>
                                  <p:childTnLst>
                                    <p:set>
                                      <p:cBhvr>
                                        <p:cTn id="75" dur="1" fill="hold">
                                          <p:stCondLst>
                                            <p:cond delay="499"/>
                                          </p:stCondLst>
                                        </p:cTn>
                                        <p:tgtEl>
                                          <p:spTgt spid="440348"/>
                                        </p:tgtEl>
                                        <p:attrNameLst>
                                          <p:attrName>style.visibility</p:attrName>
                                        </p:attrNameLst>
                                      </p:cBhvr>
                                      <p:to>
                                        <p:strVal val="visible"/>
                                      </p:to>
                                    </p:set>
                                  </p:childTnLst>
                                </p:cTn>
                              </p:par>
                            </p:childTnLst>
                          </p:cTn>
                        </p:par>
                        <p:par>
                          <p:cTn id="76" fill="hold">
                            <p:stCondLst>
                              <p:cond delay="12000"/>
                            </p:stCondLst>
                            <p:childTnLst>
                              <p:par>
                                <p:cTn id="77" presetID="1" presetClass="entr" presetSubtype="0" fill="hold" grpId="0" nodeType="afterEffect">
                                  <p:stCondLst>
                                    <p:cond delay="0"/>
                                  </p:stCondLst>
                                  <p:childTnLst>
                                    <p:set>
                                      <p:cBhvr>
                                        <p:cTn id="78" dur="1" fill="hold">
                                          <p:stCondLst>
                                            <p:cond delay="499"/>
                                          </p:stCondLst>
                                        </p:cTn>
                                        <p:tgtEl>
                                          <p:spTgt spid="440349"/>
                                        </p:tgtEl>
                                        <p:attrNameLst>
                                          <p:attrName>style.visibility</p:attrName>
                                        </p:attrNameLst>
                                      </p:cBhvr>
                                      <p:to>
                                        <p:strVal val="visible"/>
                                      </p:to>
                                    </p:set>
                                  </p:childTnLst>
                                </p:cTn>
                              </p:par>
                            </p:childTnLst>
                          </p:cTn>
                        </p:par>
                        <p:par>
                          <p:cTn id="79" fill="hold">
                            <p:stCondLst>
                              <p:cond delay="12500"/>
                            </p:stCondLst>
                            <p:childTnLst>
                              <p:par>
                                <p:cTn id="80" presetID="1" presetClass="entr" presetSubtype="0" fill="hold" grpId="0" nodeType="afterEffect">
                                  <p:stCondLst>
                                    <p:cond delay="0"/>
                                  </p:stCondLst>
                                  <p:childTnLst>
                                    <p:set>
                                      <p:cBhvr>
                                        <p:cTn id="81" dur="1" fill="hold">
                                          <p:stCondLst>
                                            <p:cond delay="499"/>
                                          </p:stCondLst>
                                        </p:cTn>
                                        <p:tgtEl>
                                          <p:spTgt spid="440350"/>
                                        </p:tgtEl>
                                        <p:attrNameLst>
                                          <p:attrName>style.visibility</p:attrName>
                                        </p:attrNameLst>
                                      </p:cBhvr>
                                      <p:to>
                                        <p:strVal val="visible"/>
                                      </p:to>
                                    </p:set>
                                  </p:childTnLst>
                                </p:cTn>
                              </p:par>
                            </p:childTnLst>
                          </p:cTn>
                        </p:par>
                        <p:par>
                          <p:cTn id="82" fill="hold">
                            <p:stCondLst>
                              <p:cond delay="13000"/>
                            </p:stCondLst>
                            <p:childTnLst>
                              <p:par>
                                <p:cTn id="83" presetID="1" presetClass="entr" presetSubtype="0" fill="hold" grpId="0" nodeType="afterEffect">
                                  <p:stCondLst>
                                    <p:cond delay="0"/>
                                  </p:stCondLst>
                                  <p:childTnLst>
                                    <p:set>
                                      <p:cBhvr>
                                        <p:cTn id="84" dur="1" fill="hold">
                                          <p:stCondLst>
                                            <p:cond delay="499"/>
                                          </p:stCondLst>
                                        </p:cTn>
                                        <p:tgtEl>
                                          <p:spTgt spid="440351"/>
                                        </p:tgtEl>
                                        <p:attrNameLst>
                                          <p:attrName>style.visibility</p:attrName>
                                        </p:attrNameLst>
                                      </p:cBhvr>
                                      <p:to>
                                        <p:strVal val="visible"/>
                                      </p:to>
                                    </p:set>
                                  </p:childTnLst>
                                </p:cTn>
                              </p:par>
                            </p:childTnLst>
                          </p:cTn>
                        </p:par>
                        <p:par>
                          <p:cTn id="85" fill="hold">
                            <p:stCondLst>
                              <p:cond delay="13500"/>
                            </p:stCondLst>
                            <p:childTnLst>
                              <p:par>
                                <p:cTn id="86" presetID="1" presetClass="entr" presetSubtype="0" fill="hold" grpId="0" nodeType="afterEffect">
                                  <p:stCondLst>
                                    <p:cond delay="0"/>
                                  </p:stCondLst>
                                  <p:childTnLst>
                                    <p:set>
                                      <p:cBhvr>
                                        <p:cTn id="87" dur="1" fill="hold">
                                          <p:stCondLst>
                                            <p:cond delay="499"/>
                                          </p:stCondLst>
                                        </p:cTn>
                                        <p:tgtEl>
                                          <p:spTgt spid="440356"/>
                                        </p:tgtEl>
                                        <p:attrNameLst>
                                          <p:attrName>style.visibility</p:attrName>
                                        </p:attrNameLst>
                                      </p:cBhvr>
                                      <p:to>
                                        <p:strVal val="visible"/>
                                      </p:to>
                                    </p:set>
                                  </p:childTnLst>
                                </p:cTn>
                              </p:par>
                            </p:childTnLst>
                          </p:cTn>
                        </p:par>
                        <p:par>
                          <p:cTn id="88" fill="hold">
                            <p:stCondLst>
                              <p:cond delay="14000"/>
                            </p:stCondLst>
                            <p:childTnLst>
                              <p:par>
                                <p:cTn id="89" presetID="1" presetClass="entr" presetSubtype="0" fill="hold" grpId="0" nodeType="afterEffect">
                                  <p:stCondLst>
                                    <p:cond delay="0"/>
                                  </p:stCondLst>
                                  <p:childTnLst>
                                    <p:set>
                                      <p:cBhvr>
                                        <p:cTn id="90" dur="1" fill="hold">
                                          <p:stCondLst>
                                            <p:cond delay="499"/>
                                          </p:stCondLst>
                                        </p:cTn>
                                        <p:tgtEl>
                                          <p:spTgt spid="440366"/>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2" presetClass="entr" presetSubtype="8" fill="hold" grpId="0" nodeType="clickEffect">
                                  <p:stCondLst>
                                    <p:cond delay="0"/>
                                  </p:stCondLst>
                                  <p:childTnLst>
                                    <p:set>
                                      <p:cBhvr>
                                        <p:cTn id="94" dur="1" fill="hold">
                                          <p:stCondLst>
                                            <p:cond delay="0"/>
                                          </p:stCondLst>
                                        </p:cTn>
                                        <p:tgtEl>
                                          <p:spTgt spid="440352"/>
                                        </p:tgtEl>
                                        <p:attrNameLst>
                                          <p:attrName>style.visibility</p:attrName>
                                        </p:attrNameLst>
                                      </p:cBhvr>
                                      <p:to>
                                        <p:strVal val="visible"/>
                                      </p:to>
                                    </p:set>
                                    <p:anim calcmode="lin" valueType="num">
                                      <p:cBhvr additive="base">
                                        <p:cTn id="95" dur="500" fill="hold"/>
                                        <p:tgtEl>
                                          <p:spTgt spid="440352"/>
                                        </p:tgtEl>
                                        <p:attrNameLst>
                                          <p:attrName>ppt_x</p:attrName>
                                        </p:attrNameLst>
                                      </p:cBhvr>
                                      <p:tavLst>
                                        <p:tav tm="0">
                                          <p:val>
                                            <p:strVal val="0-#ppt_w/2"/>
                                          </p:val>
                                        </p:tav>
                                        <p:tav tm="100000">
                                          <p:val>
                                            <p:strVal val="#ppt_x"/>
                                          </p:val>
                                        </p:tav>
                                      </p:tavLst>
                                    </p:anim>
                                    <p:anim calcmode="lin" valueType="num">
                                      <p:cBhvr additive="base">
                                        <p:cTn id="96" dur="500" fill="hold"/>
                                        <p:tgtEl>
                                          <p:spTgt spid="440352"/>
                                        </p:tgtEl>
                                        <p:attrNameLst>
                                          <p:attrName>ppt_y</p:attrName>
                                        </p:attrNameLst>
                                      </p:cBhvr>
                                      <p:tavLst>
                                        <p:tav tm="0">
                                          <p:val>
                                            <p:strVal val="#ppt_y"/>
                                          </p:val>
                                        </p:tav>
                                        <p:tav tm="100000">
                                          <p:val>
                                            <p:strVal val="#ppt_y"/>
                                          </p:val>
                                        </p:tav>
                                      </p:tavLst>
                                    </p:anim>
                                  </p:childTnLst>
                                </p:cTn>
                              </p:par>
                            </p:childTnLst>
                          </p:cTn>
                        </p:par>
                      </p:childTnLst>
                    </p:cTn>
                  </p:par>
                  <p:par>
                    <p:cTn id="97" fill="hold">
                      <p:stCondLst>
                        <p:cond delay="indefinite"/>
                      </p:stCondLst>
                      <p:childTnLst>
                        <p:par>
                          <p:cTn id="98" fill="hold">
                            <p:stCondLst>
                              <p:cond delay="0"/>
                            </p:stCondLst>
                            <p:childTnLst>
                              <p:par>
                                <p:cTn id="99" presetID="17" presetClass="entr" presetSubtype="1" fill="hold" nodeType="clickEffect">
                                  <p:stCondLst>
                                    <p:cond delay="0"/>
                                  </p:stCondLst>
                                  <p:childTnLst>
                                    <p:set>
                                      <p:cBhvr>
                                        <p:cTn id="100" dur="1" fill="hold">
                                          <p:stCondLst>
                                            <p:cond delay="0"/>
                                          </p:stCondLst>
                                        </p:cTn>
                                        <p:tgtEl>
                                          <p:spTgt spid="440353"/>
                                        </p:tgtEl>
                                        <p:attrNameLst>
                                          <p:attrName>style.visibility</p:attrName>
                                        </p:attrNameLst>
                                      </p:cBhvr>
                                      <p:to>
                                        <p:strVal val="visible"/>
                                      </p:to>
                                    </p:set>
                                    <p:anim calcmode="lin" valueType="num">
                                      <p:cBhvr>
                                        <p:cTn id="101" dur="500" fill="hold"/>
                                        <p:tgtEl>
                                          <p:spTgt spid="440353"/>
                                        </p:tgtEl>
                                        <p:attrNameLst>
                                          <p:attrName>ppt_x</p:attrName>
                                        </p:attrNameLst>
                                      </p:cBhvr>
                                      <p:tavLst>
                                        <p:tav tm="0">
                                          <p:val>
                                            <p:strVal val="#ppt_x"/>
                                          </p:val>
                                        </p:tav>
                                        <p:tav tm="100000">
                                          <p:val>
                                            <p:strVal val="#ppt_x"/>
                                          </p:val>
                                        </p:tav>
                                      </p:tavLst>
                                    </p:anim>
                                    <p:anim calcmode="lin" valueType="num">
                                      <p:cBhvr>
                                        <p:cTn id="102" dur="500" fill="hold"/>
                                        <p:tgtEl>
                                          <p:spTgt spid="440353"/>
                                        </p:tgtEl>
                                        <p:attrNameLst>
                                          <p:attrName>ppt_y</p:attrName>
                                        </p:attrNameLst>
                                      </p:cBhvr>
                                      <p:tavLst>
                                        <p:tav tm="0">
                                          <p:val>
                                            <p:strVal val="#ppt_y-#ppt_h/2"/>
                                          </p:val>
                                        </p:tav>
                                        <p:tav tm="100000">
                                          <p:val>
                                            <p:strVal val="#ppt_y"/>
                                          </p:val>
                                        </p:tav>
                                      </p:tavLst>
                                    </p:anim>
                                    <p:anim calcmode="lin" valueType="num">
                                      <p:cBhvr>
                                        <p:cTn id="103" dur="500" fill="hold"/>
                                        <p:tgtEl>
                                          <p:spTgt spid="440353"/>
                                        </p:tgtEl>
                                        <p:attrNameLst>
                                          <p:attrName>ppt_w</p:attrName>
                                        </p:attrNameLst>
                                      </p:cBhvr>
                                      <p:tavLst>
                                        <p:tav tm="0">
                                          <p:val>
                                            <p:strVal val="#ppt_w"/>
                                          </p:val>
                                        </p:tav>
                                        <p:tav tm="100000">
                                          <p:val>
                                            <p:strVal val="#ppt_w"/>
                                          </p:val>
                                        </p:tav>
                                      </p:tavLst>
                                    </p:anim>
                                    <p:anim calcmode="lin" valueType="num">
                                      <p:cBhvr>
                                        <p:cTn id="104" dur="500" fill="hold"/>
                                        <p:tgtEl>
                                          <p:spTgt spid="440353"/>
                                        </p:tgtEl>
                                        <p:attrNameLst>
                                          <p:attrName>ppt_h</p:attrName>
                                        </p:attrNameLst>
                                      </p:cBhvr>
                                      <p:tavLst>
                                        <p:tav tm="0">
                                          <p:val>
                                            <p:fltVal val="0"/>
                                          </p:val>
                                        </p:tav>
                                        <p:tav tm="100000">
                                          <p:val>
                                            <p:strVal val="#ppt_h"/>
                                          </p:val>
                                        </p:tav>
                                      </p:tavLst>
                                    </p:anim>
                                  </p:childTnLst>
                                </p:cTn>
                              </p:par>
                            </p:childTnLst>
                          </p:cTn>
                        </p:par>
                      </p:childTnLst>
                    </p:cTn>
                  </p:par>
                  <p:par>
                    <p:cTn id="105" fill="hold">
                      <p:stCondLst>
                        <p:cond delay="indefinite"/>
                      </p:stCondLst>
                      <p:childTnLst>
                        <p:par>
                          <p:cTn id="106" fill="hold">
                            <p:stCondLst>
                              <p:cond delay="0"/>
                            </p:stCondLst>
                            <p:childTnLst>
                              <p:par>
                                <p:cTn id="107" presetID="22" presetClass="entr" presetSubtype="1" fill="hold" grpId="0" nodeType="clickEffect">
                                  <p:stCondLst>
                                    <p:cond delay="0"/>
                                  </p:stCondLst>
                                  <p:childTnLst>
                                    <p:set>
                                      <p:cBhvr>
                                        <p:cTn id="108" dur="1" fill="hold">
                                          <p:stCondLst>
                                            <p:cond delay="0"/>
                                          </p:stCondLst>
                                        </p:cTn>
                                        <p:tgtEl>
                                          <p:spTgt spid="440354"/>
                                        </p:tgtEl>
                                        <p:attrNameLst>
                                          <p:attrName>style.visibility</p:attrName>
                                        </p:attrNameLst>
                                      </p:cBhvr>
                                      <p:to>
                                        <p:strVal val="visible"/>
                                      </p:to>
                                    </p:set>
                                    <p:animEffect transition="in" filter="wipe(up)">
                                      <p:cBhvr>
                                        <p:cTn id="109" dur="500"/>
                                        <p:tgtEl>
                                          <p:spTgt spid="440354"/>
                                        </p:tgtEl>
                                      </p:cBhvr>
                                    </p:animEffect>
                                  </p:childTnLst>
                                </p:cTn>
                              </p:par>
                            </p:childTnLst>
                          </p:cTn>
                        </p:par>
                      </p:childTnLst>
                    </p:cTn>
                  </p:par>
                  <p:par>
                    <p:cTn id="110" fill="hold">
                      <p:stCondLst>
                        <p:cond delay="indefinite"/>
                      </p:stCondLst>
                      <p:childTnLst>
                        <p:par>
                          <p:cTn id="111" fill="hold">
                            <p:stCondLst>
                              <p:cond delay="0"/>
                            </p:stCondLst>
                            <p:childTnLst>
                              <p:par>
                                <p:cTn id="112" presetID="17" presetClass="entr" presetSubtype="8" fill="hold" nodeType="clickEffect">
                                  <p:stCondLst>
                                    <p:cond delay="0"/>
                                  </p:stCondLst>
                                  <p:childTnLst>
                                    <p:set>
                                      <p:cBhvr>
                                        <p:cTn id="113" dur="1" fill="hold">
                                          <p:stCondLst>
                                            <p:cond delay="0"/>
                                          </p:stCondLst>
                                        </p:cTn>
                                        <p:tgtEl>
                                          <p:spTgt spid="440355"/>
                                        </p:tgtEl>
                                        <p:attrNameLst>
                                          <p:attrName>style.visibility</p:attrName>
                                        </p:attrNameLst>
                                      </p:cBhvr>
                                      <p:to>
                                        <p:strVal val="visible"/>
                                      </p:to>
                                    </p:set>
                                    <p:anim calcmode="lin" valueType="num">
                                      <p:cBhvr>
                                        <p:cTn id="114" dur="500" fill="hold"/>
                                        <p:tgtEl>
                                          <p:spTgt spid="440355"/>
                                        </p:tgtEl>
                                        <p:attrNameLst>
                                          <p:attrName>ppt_x</p:attrName>
                                        </p:attrNameLst>
                                      </p:cBhvr>
                                      <p:tavLst>
                                        <p:tav tm="0">
                                          <p:val>
                                            <p:strVal val="#ppt_x-#ppt_w/2"/>
                                          </p:val>
                                        </p:tav>
                                        <p:tav tm="100000">
                                          <p:val>
                                            <p:strVal val="#ppt_x"/>
                                          </p:val>
                                        </p:tav>
                                      </p:tavLst>
                                    </p:anim>
                                    <p:anim calcmode="lin" valueType="num">
                                      <p:cBhvr>
                                        <p:cTn id="115" dur="500" fill="hold"/>
                                        <p:tgtEl>
                                          <p:spTgt spid="440355"/>
                                        </p:tgtEl>
                                        <p:attrNameLst>
                                          <p:attrName>ppt_y</p:attrName>
                                        </p:attrNameLst>
                                      </p:cBhvr>
                                      <p:tavLst>
                                        <p:tav tm="0">
                                          <p:val>
                                            <p:strVal val="#ppt_y"/>
                                          </p:val>
                                        </p:tav>
                                        <p:tav tm="100000">
                                          <p:val>
                                            <p:strVal val="#ppt_y"/>
                                          </p:val>
                                        </p:tav>
                                      </p:tavLst>
                                    </p:anim>
                                    <p:anim calcmode="lin" valueType="num">
                                      <p:cBhvr>
                                        <p:cTn id="116" dur="500" fill="hold"/>
                                        <p:tgtEl>
                                          <p:spTgt spid="440355"/>
                                        </p:tgtEl>
                                        <p:attrNameLst>
                                          <p:attrName>ppt_w</p:attrName>
                                        </p:attrNameLst>
                                      </p:cBhvr>
                                      <p:tavLst>
                                        <p:tav tm="0">
                                          <p:val>
                                            <p:fltVal val="0"/>
                                          </p:val>
                                        </p:tav>
                                        <p:tav tm="100000">
                                          <p:val>
                                            <p:strVal val="#ppt_w"/>
                                          </p:val>
                                        </p:tav>
                                      </p:tavLst>
                                    </p:anim>
                                    <p:anim calcmode="lin" valueType="num">
                                      <p:cBhvr>
                                        <p:cTn id="117" dur="500" fill="hold"/>
                                        <p:tgtEl>
                                          <p:spTgt spid="440355"/>
                                        </p:tgtEl>
                                        <p:attrNameLst>
                                          <p:attrName>ppt_h</p:attrName>
                                        </p:attrNameLst>
                                      </p:cBhvr>
                                      <p:tavLst>
                                        <p:tav tm="0">
                                          <p:val>
                                            <p:strVal val="#ppt_h"/>
                                          </p:val>
                                        </p:tav>
                                        <p:tav tm="100000">
                                          <p:val>
                                            <p:strVal val="#ppt_h"/>
                                          </p:val>
                                        </p:tav>
                                      </p:tavLst>
                                    </p:anim>
                                  </p:childTnLst>
                                </p:cTn>
                              </p:par>
                            </p:childTnLst>
                          </p:cTn>
                        </p:par>
                      </p:childTnLst>
                    </p:cTn>
                  </p:par>
                  <p:par>
                    <p:cTn id="118" fill="hold">
                      <p:stCondLst>
                        <p:cond delay="indefinite"/>
                      </p:stCondLst>
                      <p:childTnLst>
                        <p:par>
                          <p:cTn id="119" fill="hold">
                            <p:stCondLst>
                              <p:cond delay="0"/>
                            </p:stCondLst>
                            <p:childTnLst>
                              <p:par>
                                <p:cTn id="120" presetID="22" presetClass="entr" presetSubtype="1" fill="hold" grpId="0" nodeType="clickEffect">
                                  <p:stCondLst>
                                    <p:cond delay="0"/>
                                  </p:stCondLst>
                                  <p:childTnLst>
                                    <p:set>
                                      <p:cBhvr>
                                        <p:cTn id="121" dur="1" fill="hold">
                                          <p:stCondLst>
                                            <p:cond delay="0"/>
                                          </p:stCondLst>
                                        </p:cTn>
                                        <p:tgtEl>
                                          <p:spTgt spid="440357"/>
                                        </p:tgtEl>
                                        <p:attrNameLst>
                                          <p:attrName>style.visibility</p:attrName>
                                        </p:attrNameLst>
                                      </p:cBhvr>
                                      <p:to>
                                        <p:strVal val="visible"/>
                                      </p:to>
                                    </p:set>
                                    <p:animEffect transition="in" filter="wipe(up)">
                                      <p:cBhvr>
                                        <p:cTn id="122" dur="500"/>
                                        <p:tgtEl>
                                          <p:spTgt spid="440357"/>
                                        </p:tgtEl>
                                      </p:cBhvr>
                                    </p:animEffect>
                                  </p:childTnLst>
                                </p:cTn>
                              </p:par>
                            </p:childTnLst>
                          </p:cTn>
                        </p:par>
                      </p:childTnLst>
                    </p:cTn>
                  </p:par>
                  <p:par>
                    <p:cTn id="123" fill="hold">
                      <p:stCondLst>
                        <p:cond delay="indefinite"/>
                      </p:stCondLst>
                      <p:childTnLst>
                        <p:par>
                          <p:cTn id="124" fill="hold">
                            <p:stCondLst>
                              <p:cond delay="0"/>
                            </p:stCondLst>
                            <p:childTnLst>
                              <p:par>
                                <p:cTn id="125" presetID="17" presetClass="entr" presetSubtype="4" fill="hold" nodeType="clickEffect">
                                  <p:stCondLst>
                                    <p:cond delay="0"/>
                                  </p:stCondLst>
                                  <p:childTnLst>
                                    <p:set>
                                      <p:cBhvr>
                                        <p:cTn id="126" dur="1" fill="hold">
                                          <p:stCondLst>
                                            <p:cond delay="0"/>
                                          </p:stCondLst>
                                        </p:cTn>
                                        <p:tgtEl>
                                          <p:spTgt spid="440358"/>
                                        </p:tgtEl>
                                        <p:attrNameLst>
                                          <p:attrName>style.visibility</p:attrName>
                                        </p:attrNameLst>
                                      </p:cBhvr>
                                      <p:to>
                                        <p:strVal val="visible"/>
                                      </p:to>
                                    </p:set>
                                    <p:anim calcmode="lin" valueType="num">
                                      <p:cBhvr>
                                        <p:cTn id="127" dur="500" fill="hold"/>
                                        <p:tgtEl>
                                          <p:spTgt spid="440358"/>
                                        </p:tgtEl>
                                        <p:attrNameLst>
                                          <p:attrName>ppt_x</p:attrName>
                                        </p:attrNameLst>
                                      </p:cBhvr>
                                      <p:tavLst>
                                        <p:tav tm="0">
                                          <p:val>
                                            <p:strVal val="#ppt_x"/>
                                          </p:val>
                                        </p:tav>
                                        <p:tav tm="100000">
                                          <p:val>
                                            <p:strVal val="#ppt_x"/>
                                          </p:val>
                                        </p:tav>
                                      </p:tavLst>
                                    </p:anim>
                                    <p:anim calcmode="lin" valueType="num">
                                      <p:cBhvr>
                                        <p:cTn id="128" dur="500" fill="hold"/>
                                        <p:tgtEl>
                                          <p:spTgt spid="440358"/>
                                        </p:tgtEl>
                                        <p:attrNameLst>
                                          <p:attrName>ppt_y</p:attrName>
                                        </p:attrNameLst>
                                      </p:cBhvr>
                                      <p:tavLst>
                                        <p:tav tm="0">
                                          <p:val>
                                            <p:strVal val="#ppt_y+#ppt_h/2"/>
                                          </p:val>
                                        </p:tav>
                                        <p:tav tm="100000">
                                          <p:val>
                                            <p:strVal val="#ppt_y"/>
                                          </p:val>
                                        </p:tav>
                                      </p:tavLst>
                                    </p:anim>
                                    <p:anim calcmode="lin" valueType="num">
                                      <p:cBhvr>
                                        <p:cTn id="129" dur="500" fill="hold"/>
                                        <p:tgtEl>
                                          <p:spTgt spid="440358"/>
                                        </p:tgtEl>
                                        <p:attrNameLst>
                                          <p:attrName>ppt_w</p:attrName>
                                        </p:attrNameLst>
                                      </p:cBhvr>
                                      <p:tavLst>
                                        <p:tav tm="0">
                                          <p:val>
                                            <p:strVal val="#ppt_w"/>
                                          </p:val>
                                        </p:tav>
                                        <p:tav tm="100000">
                                          <p:val>
                                            <p:strVal val="#ppt_w"/>
                                          </p:val>
                                        </p:tav>
                                      </p:tavLst>
                                    </p:anim>
                                    <p:anim calcmode="lin" valueType="num">
                                      <p:cBhvr>
                                        <p:cTn id="130" dur="500" fill="hold"/>
                                        <p:tgtEl>
                                          <p:spTgt spid="440358"/>
                                        </p:tgtEl>
                                        <p:attrNameLst>
                                          <p:attrName>ppt_h</p:attrName>
                                        </p:attrNameLst>
                                      </p:cBhvr>
                                      <p:tavLst>
                                        <p:tav tm="0">
                                          <p:val>
                                            <p:fltVal val="0"/>
                                          </p:val>
                                        </p:tav>
                                        <p:tav tm="100000">
                                          <p:val>
                                            <p:strVal val="#ppt_h"/>
                                          </p:val>
                                        </p:tav>
                                      </p:tavLst>
                                    </p:anim>
                                  </p:childTnLst>
                                </p:cTn>
                              </p:par>
                            </p:childTnLst>
                          </p:cTn>
                        </p:par>
                      </p:childTnLst>
                    </p:cTn>
                  </p:par>
                  <p:par>
                    <p:cTn id="131" fill="hold">
                      <p:stCondLst>
                        <p:cond delay="indefinite"/>
                      </p:stCondLst>
                      <p:childTnLst>
                        <p:par>
                          <p:cTn id="132" fill="hold">
                            <p:stCondLst>
                              <p:cond delay="0"/>
                            </p:stCondLst>
                            <p:childTnLst>
                              <p:par>
                                <p:cTn id="133" presetID="22" presetClass="entr" presetSubtype="8" fill="hold" grpId="0" nodeType="clickEffect">
                                  <p:stCondLst>
                                    <p:cond delay="0"/>
                                  </p:stCondLst>
                                  <p:childTnLst>
                                    <p:set>
                                      <p:cBhvr>
                                        <p:cTn id="134" dur="1" fill="hold">
                                          <p:stCondLst>
                                            <p:cond delay="0"/>
                                          </p:stCondLst>
                                        </p:cTn>
                                        <p:tgtEl>
                                          <p:spTgt spid="440359"/>
                                        </p:tgtEl>
                                        <p:attrNameLst>
                                          <p:attrName>style.visibility</p:attrName>
                                        </p:attrNameLst>
                                      </p:cBhvr>
                                      <p:to>
                                        <p:strVal val="visible"/>
                                      </p:to>
                                    </p:set>
                                    <p:animEffect transition="in" filter="wipe(left)">
                                      <p:cBhvr>
                                        <p:cTn id="135" dur="500"/>
                                        <p:tgtEl>
                                          <p:spTgt spid="440359"/>
                                        </p:tgtEl>
                                      </p:cBhvr>
                                    </p:animEffect>
                                  </p:childTnLst>
                                </p:cTn>
                              </p:par>
                            </p:childTnLst>
                          </p:cTn>
                        </p:par>
                      </p:childTnLst>
                    </p:cTn>
                  </p:par>
                  <p:par>
                    <p:cTn id="136" fill="hold">
                      <p:stCondLst>
                        <p:cond delay="indefinite"/>
                      </p:stCondLst>
                      <p:childTnLst>
                        <p:par>
                          <p:cTn id="137" fill="hold">
                            <p:stCondLst>
                              <p:cond delay="0"/>
                            </p:stCondLst>
                            <p:childTnLst>
                              <p:par>
                                <p:cTn id="138" presetID="17" presetClass="entr" presetSubtype="2" fill="hold" nodeType="clickEffect">
                                  <p:stCondLst>
                                    <p:cond delay="0"/>
                                  </p:stCondLst>
                                  <p:childTnLst>
                                    <p:set>
                                      <p:cBhvr>
                                        <p:cTn id="139" dur="1" fill="hold">
                                          <p:stCondLst>
                                            <p:cond delay="0"/>
                                          </p:stCondLst>
                                        </p:cTn>
                                        <p:tgtEl>
                                          <p:spTgt spid="440360"/>
                                        </p:tgtEl>
                                        <p:attrNameLst>
                                          <p:attrName>style.visibility</p:attrName>
                                        </p:attrNameLst>
                                      </p:cBhvr>
                                      <p:to>
                                        <p:strVal val="visible"/>
                                      </p:to>
                                    </p:set>
                                    <p:anim calcmode="lin" valueType="num">
                                      <p:cBhvr>
                                        <p:cTn id="140" dur="500" fill="hold"/>
                                        <p:tgtEl>
                                          <p:spTgt spid="440360"/>
                                        </p:tgtEl>
                                        <p:attrNameLst>
                                          <p:attrName>ppt_x</p:attrName>
                                        </p:attrNameLst>
                                      </p:cBhvr>
                                      <p:tavLst>
                                        <p:tav tm="0">
                                          <p:val>
                                            <p:strVal val="#ppt_x+#ppt_w/2"/>
                                          </p:val>
                                        </p:tav>
                                        <p:tav tm="100000">
                                          <p:val>
                                            <p:strVal val="#ppt_x"/>
                                          </p:val>
                                        </p:tav>
                                      </p:tavLst>
                                    </p:anim>
                                    <p:anim calcmode="lin" valueType="num">
                                      <p:cBhvr>
                                        <p:cTn id="141" dur="500" fill="hold"/>
                                        <p:tgtEl>
                                          <p:spTgt spid="440360"/>
                                        </p:tgtEl>
                                        <p:attrNameLst>
                                          <p:attrName>ppt_y</p:attrName>
                                        </p:attrNameLst>
                                      </p:cBhvr>
                                      <p:tavLst>
                                        <p:tav tm="0">
                                          <p:val>
                                            <p:strVal val="#ppt_y"/>
                                          </p:val>
                                        </p:tav>
                                        <p:tav tm="100000">
                                          <p:val>
                                            <p:strVal val="#ppt_y"/>
                                          </p:val>
                                        </p:tav>
                                      </p:tavLst>
                                    </p:anim>
                                    <p:anim calcmode="lin" valueType="num">
                                      <p:cBhvr>
                                        <p:cTn id="142" dur="500" fill="hold"/>
                                        <p:tgtEl>
                                          <p:spTgt spid="440360"/>
                                        </p:tgtEl>
                                        <p:attrNameLst>
                                          <p:attrName>ppt_w</p:attrName>
                                        </p:attrNameLst>
                                      </p:cBhvr>
                                      <p:tavLst>
                                        <p:tav tm="0">
                                          <p:val>
                                            <p:fltVal val="0"/>
                                          </p:val>
                                        </p:tav>
                                        <p:tav tm="100000">
                                          <p:val>
                                            <p:strVal val="#ppt_w"/>
                                          </p:val>
                                        </p:tav>
                                      </p:tavLst>
                                    </p:anim>
                                    <p:anim calcmode="lin" valueType="num">
                                      <p:cBhvr>
                                        <p:cTn id="143" dur="500" fill="hold"/>
                                        <p:tgtEl>
                                          <p:spTgt spid="440360"/>
                                        </p:tgtEl>
                                        <p:attrNameLst>
                                          <p:attrName>ppt_h</p:attrName>
                                        </p:attrNameLst>
                                      </p:cBhvr>
                                      <p:tavLst>
                                        <p:tav tm="0">
                                          <p:val>
                                            <p:strVal val="#ppt_h"/>
                                          </p:val>
                                        </p:tav>
                                        <p:tav tm="100000">
                                          <p:val>
                                            <p:strVal val="#ppt_h"/>
                                          </p:val>
                                        </p:tav>
                                      </p:tavLst>
                                    </p:anim>
                                  </p:childTnLst>
                                </p:cTn>
                              </p:par>
                            </p:childTnLst>
                          </p:cTn>
                        </p:par>
                      </p:childTnLst>
                    </p:cTn>
                  </p:par>
                  <p:par>
                    <p:cTn id="144" fill="hold">
                      <p:stCondLst>
                        <p:cond delay="indefinite"/>
                      </p:stCondLst>
                      <p:childTnLst>
                        <p:par>
                          <p:cTn id="145" fill="hold">
                            <p:stCondLst>
                              <p:cond delay="0"/>
                            </p:stCondLst>
                            <p:childTnLst>
                              <p:par>
                                <p:cTn id="146" presetID="22" presetClass="entr" presetSubtype="1" fill="hold" grpId="0" nodeType="clickEffect">
                                  <p:stCondLst>
                                    <p:cond delay="0"/>
                                  </p:stCondLst>
                                  <p:childTnLst>
                                    <p:set>
                                      <p:cBhvr>
                                        <p:cTn id="147" dur="1" fill="hold">
                                          <p:stCondLst>
                                            <p:cond delay="0"/>
                                          </p:stCondLst>
                                        </p:cTn>
                                        <p:tgtEl>
                                          <p:spTgt spid="440361"/>
                                        </p:tgtEl>
                                        <p:attrNameLst>
                                          <p:attrName>style.visibility</p:attrName>
                                        </p:attrNameLst>
                                      </p:cBhvr>
                                      <p:to>
                                        <p:strVal val="visible"/>
                                      </p:to>
                                    </p:set>
                                    <p:animEffect transition="in" filter="wipe(up)">
                                      <p:cBhvr>
                                        <p:cTn id="148" dur="500"/>
                                        <p:tgtEl>
                                          <p:spTgt spid="440361"/>
                                        </p:tgtEl>
                                      </p:cBhvr>
                                    </p:animEffect>
                                  </p:childTnLst>
                                </p:cTn>
                              </p:par>
                            </p:childTnLst>
                          </p:cTn>
                        </p:par>
                      </p:childTnLst>
                    </p:cTn>
                  </p:par>
                  <p:par>
                    <p:cTn id="149" fill="hold">
                      <p:stCondLst>
                        <p:cond delay="indefinite"/>
                      </p:stCondLst>
                      <p:childTnLst>
                        <p:par>
                          <p:cTn id="150" fill="hold">
                            <p:stCondLst>
                              <p:cond delay="0"/>
                            </p:stCondLst>
                            <p:childTnLst>
                              <p:par>
                                <p:cTn id="151" presetID="17" presetClass="entr" presetSubtype="2" fill="hold" nodeType="clickEffect">
                                  <p:stCondLst>
                                    <p:cond delay="0"/>
                                  </p:stCondLst>
                                  <p:childTnLst>
                                    <p:set>
                                      <p:cBhvr>
                                        <p:cTn id="152" dur="1" fill="hold">
                                          <p:stCondLst>
                                            <p:cond delay="0"/>
                                          </p:stCondLst>
                                        </p:cTn>
                                        <p:tgtEl>
                                          <p:spTgt spid="440362"/>
                                        </p:tgtEl>
                                        <p:attrNameLst>
                                          <p:attrName>style.visibility</p:attrName>
                                        </p:attrNameLst>
                                      </p:cBhvr>
                                      <p:to>
                                        <p:strVal val="visible"/>
                                      </p:to>
                                    </p:set>
                                    <p:anim calcmode="lin" valueType="num">
                                      <p:cBhvr>
                                        <p:cTn id="153" dur="500" fill="hold"/>
                                        <p:tgtEl>
                                          <p:spTgt spid="440362"/>
                                        </p:tgtEl>
                                        <p:attrNameLst>
                                          <p:attrName>ppt_x</p:attrName>
                                        </p:attrNameLst>
                                      </p:cBhvr>
                                      <p:tavLst>
                                        <p:tav tm="0">
                                          <p:val>
                                            <p:strVal val="#ppt_x+#ppt_w/2"/>
                                          </p:val>
                                        </p:tav>
                                        <p:tav tm="100000">
                                          <p:val>
                                            <p:strVal val="#ppt_x"/>
                                          </p:val>
                                        </p:tav>
                                      </p:tavLst>
                                    </p:anim>
                                    <p:anim calcmode="lin" valueType="num">
                                      <p:cBhvr>
                                        <p:cTn id="154" dur="500" fill="hold"/>
                                        <p:tgtEl>
                                          <p:spTgt spid="440362"/>
                                        </p:tgtEl>
                                        <p:attrNameLst>
                                          <p:attrName>ppt_y</p:attrName>
                                        </p:attrNameLst>
                                      </p:cBhvr>
                                      <p:tavLst>
                                        <p:tav tm="0">
                                          <p:val>
                                            <p:strVal val="#ppt_y"/>
                                          </p:val>
                                        </p:tav>
                                        <p:tav tm="100000">
                                          <p:val>
                                            <p:strVal val="#ppt_y"/>
                                          </p:val>
                                        </p:tav>
                                      </p:tavLst>
                                    </p:anim>
                                    <p:anim calcmode="lin" valueType="num">
                                      <p:cBhvr>
                                        <p:cTn id="155" dur="500" fill="hold"/>
                                        <p:tgtEl>
                                          <p:spTgt spid="440362"/>
                                        </p:tgtEl>
                                        <p:attrNameLst>
                                          <p:attrName>ppt_w</p:attrName>
                                        </p:attrNameLst>
                                      </p:cBhvr>
                                      <p:tavLst>
                                        <p:tav tm="0">
                                          <p:val>
                                            <p:fltVal val="0"/>
                                          </p:val>
                                        </p:tav>
                                        <p:tav tm="100000">
                                          <p:val>
                                            <p:strVal val="#ppt_w"/>
                                          </p:val>
                                        </p:tav>
                                      </p:tavLst>
                                    </p:anim>
                                    <p:anim calcmode="lin" valueType="num">
                                      <p:cBhvr>
                                        <p:cTn id="156" dur="500" fill="hold"/>
                                        <p:tgtEl>
                                          <p:spTgt spid="440362"/>
                                        </p:tgtEl>
                                        <p:attrNameLst>
                                          <p:attrName>ppt_h</p:attrName>
                                        </p:attrNameLst>
                                      </p:cBhvr>
                                      <p:tavLst>
                                        <p:tav tm="0">
                                          <p:val>
                                            <p:strVal val="#ppt_h"/>
                                          </p:val>
                                        </p:tav>
                                        <p:tav tm="100000">
                                          <p:val>
                                            <p:strVal val="#ppt_h"/>
                                          </p:val>
                                        </p:tav>
                                      </p:tavLst>
                                    </p:anim>
                                  </p:childTnLst>
                                </p:cTn>
                              </p:par>
                            </p:childTnLst>
                          </p:cTn>
                        </p:par>
                      </p:childTnLst>
                    </p:cTn>
                  </p:par>
                  <p:par>
                    <p:cTn id="157" fill="hold">
                      <p:stCondLst>
                        <p:cond delay="indefinite"/>
                      </p:stCondLst>
                      <p:childTnLst>
                        <p:par>
                          <p:cTn id="158" fill="hold">
                            <p:stCondLst>
                              <p:cond delay="0"/>
                            </p:stCondLst>
                            <p:childTnLst>
                              <p:par>
                                <p:cTn id="159" presetID="22" presetClass="entr" presetSubtype="1" fill="hold" grpId="0" nodeType="clickEffect">
                                  <p:stCondLst>
                                    <p:cond delay="0"/>
                                  </p:stCondLst>
                                  <p:childTnLst>
                                    <p:set>
                                      <p:cBhvr>
                                        <p:cTn id="160" dur="1" fill="hold">
                                          <p:stCondLst>
                                            <p:cond delay="0"/>
                                          </p:stCondLst>
                                        </p:cTn>
                                        <p:tgtEl>
                                          <p:spTgt spid="440363"/>
                                        </p:tgtEl>
                                        <p:attrNameLst>
                                          <p:attrName>style.visibility</p:attrName>
                                        </p:attrNameLst>
                                      </p:cBhvr>
                                      <p:to>
                                        <p:strVal val="visible"/>
                                      </p:to>
                                    </p:set>
                                    <p:animEffect transition="in" filter="wipe(up)">
                                      <p:cBhvr>
                                        <p:cTn id="161" dur="500"/>
                                        <p:tgtEl>
                                          <p:spTgt spid="440363"/>
                                        </p:tgtEl>
                                      </p:cBhvr>
                                    </p:animEffect>
                                  </p:childTnLst>
                                </p:cTn>
                              </p:par>
                            </p:childTnLst>
                          </p:cTn>
                        </p:par>
                      </p:childTnLst>
                    </p:cTn>
                  </p:par>
                  <p:par>
                    <p:cTn id="162" fill="hold">
                      <p:stCondLst>
                        <p:cond delay="indefinite"/>
                      </p:stCondLst>
                      <p:childTnLst>
                        <p:par>
                          <p:cTn id="163" fill="hold">
                            <p:stCondLst>
                              <p:cond delay="0"/>
                            </p:stCondLst>
                            <p:childTnLst>
                              <p:par>
                                <p:cTn id="164" presetID="17" presetClass="entr" presetSubtype="1" fill="hold" nodeType="clickEffect">
                                  <p:stCondLst>
                                    <p:cond delay="0"/>
                                  </p:stCondLst>
                                  <p:childTnLst>
                                    <p:set>
                                      <p:cBhvr>
                                        <p:cTn id="165" dur="1" fill="hold">
                                          <p:stCondLst>
                                            <p:cond delay="0"/>
                                          </p:stCondLst>
                                        </p:cTn>
                                        <p:tgtEl>
                                          <p:spTgt spid="440364"/>
                                        </p:tgtEl>
                                        <p:attrNameLst>
                                          <p:attrName>style.visibility</p:attrName>
                                        </p:attrNameLst>
                                      </p:cBhvr>
                                      <p:to>
                                        <p:strVal val="visible"/>
                                      </p:to>
                                    </p:set>
                                    <p:anim calcmode="lin" valueType="num">
                                      <p:cBhvr>
                                        <p:cTn id="166" dur="500" fill="hold"/>
                                        <p:tgtEl>
                                          <p:spTgt spid="440364"/>
                                        </p:tgtEl>
                                        <p:attrNameLst>
                                          <p:attrName>ppt_x</p:attrName>
                                        </p:attrNameLst>
                                      </p:cBhvr>
                                      <p:tavLst>
                                        <p:tav tm="0">
                                          <p:val>
                                            <p:strVal val="#ppt_x"/>
                                          </p:val>
                                        </p:tav>
                                        <p:tav tm="100000">
                                          <p:val>
                                            <p:strVal val="#ppt_x"/>
                                          </p:val>
                                        </p:tav>
                                      </p:tavLst>
                                    </p:anim>
                                    <p:anim calcmode="lin" valueType="num">
                                      <p:cBhvr>
                                        <p:cTn id="167" dur="500" fill="hold"/>
                                        <p:tgtEl>
                                          <p:spTgt spid="440364"/>
                                        </p:tgtEl>
                                        <p:attrNameLst>
                                          <p:attrName>ppt_y</p:attrName>
                                        </p:attrNameLst>
                                      </p:cBhvr>
                                      <p:tavLst>
                                        <p:tav tm="0">
                                          <p:val>
                                            <p:strVal val="#ppt_y-#ppt_h/2"/>
                                          </p:val>
                                        </p:tav>
                                        <p:tav tm="100000">
                                          <p:val>
                                            <p:strVal val="#ppt_y"/>
                                          </p:val>
                                        </p:tav>
                                      </p:tavLst>
                                    </p:anim>
                                    <p:anim calcmode="lin" valueType="num">
                                      <p:cBhvr>
                                        <p:cTn id="168" dur="500" fill="hold"/>
                                        <p:tgtEl>
                                          <p:spTgt spid="440364"/>
                                        </p:tgtEl>
                                        <p:attrNameLst>
                                          <p:attrName>ppt_w</p:attrName>
                                        </p:attrNameLst>
                                      </p:cBhvr>
                                      <p:tavLst>
                                        <p:tav tm="0">
                                          <p:val>
                                            <p:strVal val="#ppt_w"/>
                                          </p:val>
                                        </p:tav>
                                        <p:tav tm="100000">
                                          <p:val>
                                            <p:strVal val="#ppt_w"/>
                                          </p:val>
                                        </p:tav>
                                      </p:tavLst>
                                    </p:anim>
                                    <p:anim calcmode="lin" valueType="num">
                                      <p:cBhvr>
                                        <p:cTn id="169" dur="500" fill="hold"/>
                                        <p:tgtEl>
                                          <p:spTgt spid="440364"/>
                                        </p:tgtEl>
                                        <p:attrNameLst>
                                          <p:attrName>ppt_h</p:attrName>
                                        </p:attrNameLst>
                                      </p:cBhvr>
                                      <p:tavLst>
                                        <p:tav tm="0">
                                          <p:val>
                                            <p:fltVal val="0"/>
                                          </p:val>
                                        </p:tav>
                                        <p:tav tm="100000">
                                          <p:val>
                                            <p:strVal val="#ppt_h"/>
                                          </p:val>
                                        </p:tav>
                                      </p:tavLst>
                                    </p:anim>
                                  </p:childTnLst>
                                </p:cTn>
                              </p:par>
                            </p:childTnLst>
                          </p:cTn>
                        </p:par>
                      </p:childTnLst>
                    </p:cTn>
                  </p:par>
                  <p:par>
                    <p:cTn id="170" fill="hold">
                      <p:stCondLst>
                        <p:cond delay="indefinite"/>
                      </p:stCondLst>
                      <p:childTnLst>
                        <p:par>
                          <p:cTn id="171" fill="hold">
                            <p:stCondLst>
                              <p:cond delay="0"/>
                            </p:stCondLst>
                            <p:childTnLst>
                              <p:par>
                                <p:cTn id="172" presetID="22" presetClass="entr" presetSubtype="1" fill="hold" grpId="0" nodeType="clickEffect">
                                  <p:stCondLst>
                                    <p:cond delay="0"/>
                                  </p:stCondLst>
                                  <p:childTnLst>
                                    <p:set>
                                      <p:cBhvr>
                                        <p:cTn id="173" dur="1" fill="hold">
                                          <p:stCondLst>
                                            <p:cond delay="0"/>
                                          </p:stCondLst>
                                        </p:cTn>
                                        <p:tgtEl>
                                          <p:spTgt spid="440365"/>
                                        </p:tgtEl>
                                        <p:attrNameLst>
                                          <p:attrName>style.visibility</p:attrName>
                                        </p:attrNameLst>
                                      </p:cBhvr>
                                      <p:to>
                                        <p:strVal val="visible"/>
                                      </p:to>
                                    </p:set>
                                    <p:animEffect transition="in" filter="wipe(up)">
                                      <p:cBhvr>
                                        <p:cTn id="174" dur="500"/>
                                        <p:tgtEl>
                                          <p:spTgt spid="440365"/>
                                        </p:tgtEl>
                                      </p:cBhvr>
                                    </p:animEffect>
                                  </p:childTnLst>
                                </p:cTn>
                              </p:par>
                            </p:childTnLst>
                          </p:cTn>
                        </p:par>
                      </p:childTnLst>
                    </p:cTn>
                  </p:par>
                  <p:par>
                    <p:cTn id="175" fill="hold">
                      <p:stCondLst>
                        <p:cond delay="indefinite"/>
                      </p:stCondLst>
                      <p:childTnLst>
                        <p:par>
                          <p:cTn id="176" fill="hold">
                            <p:stCondLst>
                              <p:cond delay="0"/>
                            </p:stCondLst>
                            <p:childTnLst>
                              <p:par>
                                <p:cTn id="177" presetID="2" presetClass="entr" presetSubtype="6" fill="hold" grpId="0" nodeType="clickEffect">
                                  <p:stCondLst>
                                    <p:cond delay="0"/>
                                  </p:stCondLst>
                                  <p:childTnLst>
                                    <p:set>
                                      <p:cBhvr>
                                        <p:cTn id="178" dur="1" fill="hold">
                                          <p:stCondLst>
                                            <p:cond delay="0"/>
                                          </p:stCondLst>
                                        </p:cTn>
                                        <p:tgtEl>
                                          <p:spTgt spid="440373"/>
                                        </p:tgtEl>
                                        <p:attrNameLst>
                                          <p:attrName>style.visibility</p:attrName>
                                        </p:attrNameLst>
                                      </p:cBhvr>
                                      <p:to>
                                        <p:strVal val="visible"/>
                                      </p:to>
                                    </p:set>
                                    <p:anim calcmode="lin" valueType="num">
                                      <p:cBhvr additive="base">
                                        <p:cTn id="179" dur="500" fill="hold"/>
                                        <p:tgtEl>
                                          <p:spTgt spid="440373"/>
                                        </p:tgtEl>
                                        <p:attrNameLst>
                                          <p:attrName>ppt_x</p:attrName>
                                        </p:attrNameLst>
                                      </p:cBhvr>
                                      <p:tavLst>
                                        <p:tav tm="0">
                                          <p:val>
                                            <p:strVal val="1+#ppt_w/2"/>
                                          </p:val>
                                        </p:tav>
                                        <p:tav tm="100000">
                                          <p:val>
                                            <p:strVal val="#ppt_x"/>
                                          </p:val>
                                        </p:tav>
                                      </p:tavLst>
                                    </p:anim>
                                    <p:anim calcmode="lin" valueType="num">
                                      <p:cBhvr additive="base">
                                        <p:cTn id="180" dur="500" fill="hold"/>
                                        <p:tgtEl>
                                          <p:spTgt spid="440373"/>
                                        </p:tgtEl>
                                        <p:attrNameLst>
                                          <p:attrName>ppt_y</p:attrName>
                                        </p:attrNameLst>
                                      </p:cBhvr>
                                      <p:tavLst>
                                        <p:tav tm="0">
                                          <p:val>
                                            <p:strVal val="1+#ppt_h/2"/>
                                          </p:val>
                                        </p:tav>
                                        <p:tav tm="100000">
                                          <p:val>
                                            <p:strVal val="#ppt_y"/>
                                          </p:val>
                                        </p:tav>
                                      </p:tavLst>
                                    </p:anim>
                                  </p:childTnLst>
                                </p:cTn>
                              </p:par>
                            </p:childTnLst>
                          </p:cTn>
                        </p:par>
                      </p:childTnLst>
                    </p:cTn>
                  </p:par>
                  <p:par>
                    <p:cTn id="181" fill="hold">
                      <p:stCondLst>
                        <p:cond delay="indefinite"/>
                      </p:stCondLst>
                      <p:childTnLst>
                        <p:par>
                          <p:cTn id="182" fill="hold">
                            <p:stCondLst>
                              <p:cond delay="0"/>
                            </p:stCondLst>
                            <p:childTnLst>
                              <p:par>
                                <p:cTn id="183" presetID="4" presetClass="entr" presetSubtype="16" fill="hold" grpId="0" nodeType="clickEffect">
                                  <p:stCondLst>
                                    <p:cond delay="0"/>
                                  </p:stCondLst>
                                  <p:childTnLst>
                                    <p:set>
                                      <p:cBhvr>
                                        <p:cTn id="184" dur="1" fill="hold">
                                          <p:stCondLst>
                                            <p:cond delay="0"/>
                                          </p:stCondLst>
                                        </p:cTn>
                                        <p:tgtEl>
                                          <p:spTgt spid="440367"/>
                                        </p:tgtEl>
                                        <p:attrNameLst>
                                          <p:attrName>style.visibility</p:attrName>
                                        </p:attrNameLst>
                                      </p:cBhvr>
                                      <p:to>
                                        <p:strVal val="visible"/>
                                      </p:to>
                                    </p:set>
                                    <p:animEffect transition="in" filter="box(in)">
                                      <p:cBhvr>
                                        <p:cTn id="185" dur="500"/>
                                        <p:tgtEl>
                                          <p:spTgt spid="440367"/>
                                        </p:tgtEl>
                                      </p:cBhvr>
                                    </p:animEffect>
                                  </p:childTnLst>
                                </p:cTn>
                              </p:par>
                            </p:childTnLst>
                          </p:cTn>
                        </p:par>
                        <p:par>
                          <p:cTn id="186" fill="hold">
                            <p:stCondLst>
                              <p:cond delay="500"/>
                            </p:stCondLst>
                            <p:childTnLst>
                              <p:par>
                                <p:cTn id="187" presetID="4" presetClass="entr" presetSubtype="16" fill="hold" grpId="0" nodeType="afterEffect">
                                  <p:stCondLst>
                                    <p:cond delay="0"/>
                                  </p:stCondLst>
                                  <p:childTnLst>
                                    <p:set>
                                      <p:cBhvr>
                                        <p:cTn id="188" dur="1" fill="hold">
                                          <p:stCondLst>
                                            <p:cond delay="0"/>
                                          </p:stCondLst>
                                        </p:cTn>
                                        <p:tgtEl>
                                          <p:spTgt spid="440368"/>
                                        </p:tgtEl>
                                        <p:attrNameLst>
                                          <p:attrName>style.visibility</p:attrName>
                                        </p:attrNameLst>
                                      </p:cBhvr>
                                      <p:to>
                                        <p:strVal val="visible"/>
                                      </p:to>
                                    </p:set>
                                    <p:animEffect transition="in" filter="box(in)">
                                      <p:cBhvr>
                                        <p:cTn id="189" dur="500"/>
                                        <p:tgtEl>
                                          <p:spTgt spid="440368"/>
                                        </p:tgtEl>
                                      </p:cBhvr>
                                    </p:animEffect>
                                  </p:childTnLst>
                                </p:cTn>
                              </p:par>
                            </p:childTnLst>
                          </p:cTn>
                        </p:par>
                        <p:par>
                          <p:cTn id="190" fill="hold">
                            <p:stCondLst>
                              <p:cond delay="1000"/>
                            </p:stCondLst>
                            <p:childTnLst>
                              <p:par>
                                <p:cTn id="191" presetID="4" presetClass="entr" presetSubtype="16" fill="hold" grpId="0" nodeType="afterEffect">
                                  <p:stCondLst>
                                    <p:cond delay="0"/>
                                  </p:stCondLst>
                                  <p:childTnLst>
                                    <p:set>
                                      <p:cBhvr>
                                        <p:cTn id="192" dur="1" fill="hold">
                                          <p:stCondLst>
                                            <p:cond delay="0"/>
                                          </p:stCondLst>
                                        </p:cTn>
                                        <p:tgtEl>
                                          <p:spTgt spid="440370"/>
                                        </p:tgtEl>
                                        <p:attrNameLst>
                                          <p:attrName>style.visibility</p:attrName>
                                        </p:attrNameLst>
                                      </p:cBhvr>
                                      <p:to>
                                        <p:strVal val="visible"/>
                                      </p:to>
                                    </p:set>
                                    <p:animEffect transition="in" filter="box(in)">
                                      <p:cBhvr>
                                        <p:cTn id="193" dur="500"/>
                                        <p:tgtEl>
                                          <p:spTgt spid="440370"/>
                                        </p:tgtEl>
                                      </p:cBhvr>
                                    </p:animEffect>
                                  </p:childTnLst>
                                </p:cTn>
                              </p:par>
                            </p:childTnLst>
                          </p:cTn>
                        </p:par>
                        <p:par>
                          <p:cTn id="194" fill="hold">
                            <p:stCondLst>
                              <p:cond delay="1500"/>
                            </p:stCondLst>
                            <p:childTnLst>
                              <p:par>
                                <p:cTn id="195" presetID="4" presetClass="entr" presetSubtype="16" fill="hold" grpId="0" nodeType="afterEffect">
                                  <p:stCondLst>
                                    <p:cond delay="0"/>
                                  </p:stCondLst>
                                  <p:childTnLst>
                                    <p:set>
                                      <p:cBhvr>
                                        <p:cTn id="196" dur="1" fill="hold">
                                          <p:stCondLst>
                                            <p:cond delay="0"/>
                                          </p:stCondLst>
                                        </p:cTn>
                                        <p:tgtEl>
                                          <p:spTgt spid="440369"/>
                                        </p:tgtEl>
                                        <p:attrNameLst>
                                          <p:attrName>style.visibility</p:attrName>
                                        </p:attrNameLst>
                                      </p:cBhvr>
                                      <p:to>
                                        <p:strVal val="visible"/>
                                      </p:to>
                                    </p:set>
                                    <p:animEffect transition="in" filter="box(in)">
                                      <p:cBhvr>
                                        <p:cTn id="197" dur="500"/>
                                        <p:tgtEl>
                                          <p:spTgt spid="440369"/>
                                        </p:tgtEl>
                                      </p:cBhvr>
                                    </p:animEffect>
                                  </p:childTnLst>
                                </p:cTn>
                              </p:par>
                            </p:childTnLst>
                          </p:cTn>
                        </p:par>
                        <p:par>
                          <p:cTn id="198" fill="hold">
                            <p:stCondLst>
                              <p:cond delay="2000"/>
                            </p:stCondLst>
                            <p:childTnLst>
                              <p:par>
                                <p:cTn id="199" presetID="4" presetClass="entr" presetSubtype="16" fill="hold" grpId="0" nodeType="afterEffect">
                                  <p:stCondLst>
                                    <p:cond delay="0"/>
                                  </p:stCondLst>
                                  <p:childTnLst>
                                    <p:set>
                                      <p:cBhvr>
                                        <p:cTn id="200" dur="1" fill="hold">
                                          <p:stCondLst>
                                            <p:cond delay="0"/>
                                          </p:stCondLst>
                                        </p:cTn>
                                        <p:tgtEl>
                                          <p:spTgt spid="440371"/>
                                        </p:tgtEl>
                                        <p:attrNameLst>
                                          <p:attrName>style.visibility</p:attrName>
                                        </p:attrNameLst>
                                      </p:cBhvr>
                                      <p:to>
                                        <p:strVal val="visible"/>
                                      </p:to>
                                    </p:set>
                                    <p:animEffect transition="in" filter="box(in)">
                                      <p:cBhvr>
                                        <p:cTn id="201" dur="500"/>
                                        <p:tgtEl>
                                          <p:spTgt spid="440371"/>
                                        </p:tgtEl>
                                      </p:cBhvr>
                                    </p:animEffect>
                                  </p:childTnLst>
                                </p:cTn>
                              </p:par>
                            </p:childTnLst>
                          </p:cTn>
                        </p:par>
                        <p:par>
                          <p:cTn id="202" fill="hold">
                            <p:stCondLst>
                              <p:cond delay="2500"/>
                            </p:stCondLst>
                            <p:childTnLst>
                              <p:par>
                                <p:cTn id="203" presetID="4" presetClass="entr" presetSubtype="16" fill="hold" grpId="0" nodeType="afterEffect">
                                  <p:stCondLst>
                                    <p:cond delay="0"/>
                                  </p:stCondLst>
                                  <p:childTnLst>
                                    <p:set>
                                      <p:cBhvr>
                                        <p:cTn id="204" dur="1" fill="hold">
                                          <p:stCondLst>
                                            <p:cond delay="0"/>
                                          </p:stCondLst>
                                        </p:cTn>
                                        <p:tgtEl>
                                          <p:spTgt spid="440372"/>
                                        </p:tgtEl>
                                        <p:attrNameLst>
                                          <p:attrName>style.visibility</p:attrName>
                                        </p:attrNameLst>
                                      </p:cBhvr>
                                      <p:to>
                                        <p:strVal val="visible"/>
                                      </p:to>
                                    </p:set>
                                    <p:animEffect transition="in" filter="box(in)">
                                      <p:cBhvr>
                                        <p:cTn id="205" dur="500"/>
                                        <p:tgtEl>
                                          <p:spTgt spid="440372"/>
                                        </p:tgtEl>
                                      </p:cBhvr>
                                    </p:animEffect>
                                  </p:childTnLst>
                                </p:cTn>
                              </p:par>
                            </p:childTnLst>
                          </p:cTn>
                        </p:par>
                        <p:par>
                          <p:cTn id="206" fill="hold">
                            <p:stCondLst>
                              <p:cond delay="3000"/>
                            </p:stCondLst>
                            <p:childTnLst>
                              <p:par>
                                <p:cTn id="207" presetID="2" presetClass="entr" presetSubtype="4" fill="hold" grpId="0" nodeType="afterEffect">
                                  <p:stCondLst>
                                    <p:cond delay="0"/>
                                  </p:stCondLst>
                                  <p:childTnLst>
                                    <p:set>
                                      <p:cBhvr>
                                        <p:cTn id="208" dur="1" fill="hold">
                                          <p:stCondLst>
                                            <p:cond delay="0"/>
                                          </p:stCondLst>
                                        </p:cTn>
                                        <p:tgtEl>
                                          <p:spTgt spid="440374"/>
                                        </p:tgtEl>
                                        <p:attrNameLst>
                                          <p:attrName>style.visibility</p:attrName>
                                        </p:attrNameLst>
                                      </p:cBhvr>
                                      <p:to>
                                        <p:strVal val="visible"/>
                                      </p:to>
                                    </p:set>
                                    <p:anim calcmode="lin" valueType="num">
                                      <p:cBhvr additive="base">
                                        <p:cTn id="209" dur="500" fill="hold"/>
                                        <p:tgtEl>
                                          <p:spTgt spid="440374"/>
                                        </p:tgtEl>
                                        <p:attrNameLst>
                                          <p:attrName>ppt_x</p:attrName>
                                        </p:attrNameLst>
                                      </p:cBhvr>
                                      <p:tavLst>
                                        <p:tav tm="0">
                                          <p:val>
                                            <p:strVal val="#ppt_x"/>
                                          </p:val>
                                        </p:tav>
                                        <p:tav tm="100000">
                                          <p:val>
                                            <p:strVal val="#ppt_x"/>
                                          </p:val>
                                        </p:tav>
                                      </p:tavLst>
                                    </p:anim>
                                    <p:anim calcmode="lin" valueType="num">
                                      <p:cBhvr additive="base">
                                        <p:cTn id="210" dur="500" fill="hold"/>
                                        <p:tgtEl>
                                          <p:spTgt spid="44037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0324" grpId="0" animBg="1"/>
      <p:bldP spid="440325" grpId="0" animBg="1"/>
      <p:bldP spid="440326" grpId="0" animBg="1"/>
      <p:bldP spid="440327" grpId="0" animBg="1"/>
      <p:bldP spid="440328" grpId="0" animBg="1"/>
      <p:bldP spid="440329" grpId="0" animBg="1"/>
      <p:bldP spid="440330" grpId="0" animBg="1"/>
      <p:bldP spid="440343" grpId="0"/>
      <p:bldP spid="440344" grpId="0"/>
      <p:bldP spid="440345" grpId="0"/>
      <p:bldP spid="440346" grpId="0"/>
      <p:bldP spid="440347" grpId="0"/>
      <p:bldP spid="440348" grpId="0"/>
      <p:bldP spid="440349" grpId="0"/>
      <p:bldP spid="440350" grpId="0"/>
      <p:bldP spid="440351" grpId="0"/>
      <p:bldP spid="440352" grpId="0" animBg="1"/>
      <p:bldP spid="440354" grpId="0" animBg="1"/>
      <p:bldP spid="440356" grpId="0"/>
      <p:bldP spid="440357" grpId="0" animBg="1"/>
      <p:bldP spid="440359" grpId="0" animBg="1"/>
      <p:bldP spid="440361" grpId="0" animBg="1"/>
      <p:bldP spid="440363" grpId="0" animBg="1"/>
      <p:bldP spid="440365" grpId="0" animBg="1"/>
      <p:bldP spid="440366" grpId="0"/>
      <p:bldP spid="440367" grpId="0"/>
      <p:bldP spid="440368" grpId="0"/>
      <p:bldP spid="440369" grpId="0"/>
      <p:bldP spid="440370" grpId="0"/>
      <p:bldP spid="440371" grpId="0"/>
      <p:bldP spid="440372" grpId="0"/>
      <p:bldP spid="440373" grpId="0"/>
      <p:bldP spid="440374" grpId="0"/>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63</a:t>
            </a:fld>
            <a:endParaRPr lang="en-US" altLang="ko-KR" sz="2000" b="0" dirty="0">
              <a:solidFill>
                <a:schemeClr val="accent2"/>
              </a:solidFill>
            </a:endParaRPr>
          </a:p>
        </p:txBody>
      </p:sp>
      <p:sp>
        <p:nvSpPr>
          <p:cNvPr id="6553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7.4 </a:t>
            </a:r>
            <a:r>
              <a:rPr lang="zh-CN" altLang="en-US" sz="3600" dirty="0">
                <a:solidFill>
                  <a:srgbClr val="000099"/>
                </a:solidFill>
                <a:latin typeface="黑体" panose="02010609060101010101" pitchFamily="49" charset="-122"/>
                <a:ea typeface="黑体" panose="02010609060101010101" pitchFamily="49" charset="-122"/>
              </a:rPr>
              <a:t>最小生成树</a:t>
            </a:r>
          </a:p>
        </p:txBody>
      </p:sp>
      <p:sp>
        <p:nvSpPr>
          <p:cNvPr id="65540" name="Rectangle 54"/>
          <p:cNvSpPr/>
          <p:nvPr/>
        </p:nvSpPr>
        <p:spPr>
          <a:xfrm>
            <a:off x="323850" y="2205038"/>
            <a:ext cx="8731250" cy="3889375"/>
          </a:xfrm>
          <a:prstGeom prst="rect">
            <a:avLst/>
          </a:prstGeom>
          <a:noFill/>
          <a:ln w="9525">
            <a:noFill/>
          </a:ln>
        </p:spPr>
        <p:txBody>
          <a:bodyPr>
            <a:spAutoFit/>
          </a:bodyPr>
          <a:lstStyle/>
          <a:p>
            <a:pPr lvl="0" eaLnBrk="1" latinLnBrk="0" hangingPunct="1">
              <a:lnSpc>
                <a:spcPct val="130000"/>
              </a:lnSpc>
              <a:spcBef>
                <a:spcPct val="0"/>
              </a:spcBef>
              <a:buClr>
                <a:schemeClr val="folHlink"/>
              </a:buClr>
              <a:buFont typeface="Wingdings" panose="05000000000000000000" pitchFamily="2" charset="2"/>
              <a:buChar char="Ø"/>
            </a:pPr>
            <a:r>
              <a:rPr lang="zh-CN" altLang="en-US" dirty="0">
                <a:latin typeface="Times New Roman" panose="02020603050405020304" pitchFamily="18" charset="0"/>
                <a:ea typeface="宋体" panose="02010600030101010101" pitchFamily="2" charset="-122"/>
              </a:rPr>
              <a:t> </a:t>
            </a:r>
            <a:r>
              <a:rPr lang="zh-CN" altLang="en-US" dirty="0">
                <a:solidFill>
                  <a:schemeClr val="folHlink"/>
                </a:solidFill>
                <a:latin typeface="Times New Roman" panose="02020603050405020304" pitchFamily="18" charset="0"/>
                <a:ea typeface="宋体" panose="02010600030101010101" pitchFamily="2" charset="-122"/>
              </a:rPr>
              <a:t>初始条件</a:t>
            </a:r>
            <a:r>
              <a:rPr lang="zh-CN" altLang="en-US" dirty="0">
                <a:latin typeface="Times New Roman" panose="02020603050405020304" pitchFamily="18" charset="0"/>
                <a:ea typeface="宋体" panose="02010600030101010101" pitchFamily="2" charset="-122"/>
              </a:rPr>
              <a:t>：假设</a:t>
            </a:r>
            <a:r>
              <a:rPr lang="en-US" altLang="zh-CN" dirty="0">
                <a:latin typeface="Times New Roman" panose="02020603050405020304" pitchFamily="18" charset="0"/>
                <a:ea typeface="宋体" panose="02010600030101010101" pitchFamily="2" charset="-122"/>
              </a:rPr>
              <a:t>G = (V,E) </a:t>
            </a:r>
            <a:r>
              <a:rPr lang="zh-CN" altLang="en-US" dirty="0">
                <a:latin typeface="Times New Roman" panose="02020603050405020304" pitchFamily="18" charset="0"/>
                <a:ea typeface="宋体" panose="02010600030101010101" pitchFamily="2" charset="-122"/>
              </a:rPr>
              <a:t>是一个具有</a:t>
            </a:r>
            <a:r>
              <a:rPr lang="en-US" altLang="zh-CN" dirty="0">
                <a:latin typeface="Times New Roman" panose="02020603050405020304" pitchFamily="18" charset="0"/>
                <a:ea typeface="宋体" panose="02010600030101010101" pitchFamily="2" charset="-122"/>
              </a:rPr>
              <a:t>n</a:t>
            </a:r>
            <a:r>
              <a:rPr lang="zh-CN" altLang="en-US" dirty="0">
                <a:latin typeface="Times New Roman" panose="02020603050405020304" pitchFamily="18" charset="0"/>
                <a:ea typeface="宋体" panose="02010600030101010101" pitchFamily="2" charset="-122"/>
              </a:rPr>
              <a:t>个顶点的连通网络， </a:t>
            </a:r>
            <a:r>
              <a:rPr lang="en-US" altLang="zh-CN" dirty="0">
                <a:latin typeface="Times New Roman" panose="02020603050405020304" pitchFamily="18" charset="0"/>
                <a:ea typeface="宋体" panose="02010600030101010101" pitchFamily="2" charset="-122"/>
              </a:rPr>
              <a:t>G`=(U,T)</a:t>
            </a:r>
            <a:r>
              <a:rPr lang="zh-CN" altLang="en-US" dirty="0">
                <a:latin typeface="Times New Roman" panose="02020603050405020304" pitchFamily="18" charset="0"/>
                <a:ea typeface="宋体" panose="02010600030101010101" pitchFamily="2" charset="-122"/>
              </a:rPr>
              <a:t>是</a:t>
            </a:r>
            <a:r>
              <a:rPr lang="en-US" altLang="zh-CN" dirty="0">
                <a:latin typeface="Times New Roman" panose="02020603050405020304" pitchFamily="18" charset="0"/>
                <a:ea typeface="宋体" panose="02010600030101010101" pitchFamily="2" charset="-122"/>
              </a:rPr>
              <a:t>G </a:t>
            </a:r>
            <a:r>
              <a:rPr lang="zh-CN" altLang="en-US" dirty="0">
                <a:latin typeface="Times New Roman" panose="02020603050405020304" pitchFamily="18" charset="0"/>
                <a:ea typeface="宋体" panose="02010600030101010101" pitchFamily="2" charset="-122"/>
              </a:rPr>
              <a:t>的最小生成树，</a:t>
            </a:r>
            <a:r>
              <a:rPr lang="en-US" altLang="zh-CN" dirty="0">
                <a:latin typeface="Times New Roman" panose="02020603050405020304" pitchFamily="18" charset="0"/>
                <a:ea typeface="宋体" panose="02010600030101010101" pitchFamily="2" charset="-122"/>
              </a:rPr>
              <a:t>U</a:t>
            </a:r>
            <a:r>
              <a:rPr lang="zh-CN" altLang="en-US" dirty="0">
                <a:latin typeface="Times New Roman" panose="02020603050405020304" pitchFamily="18" charset="0"/>
                <a:ea typeface="宋体" panose="02010600030101010101" pitchFamily="2" charset="-122"/>
              </a:rPr>
              <a:t>的初值等于</a:t>
            </a:r>
            <a:r>
              <a:rPr lang="en-US" altLang="zh-CN" dirty="0">
                <a:latin typeface="Times New Roman" panose="02020603050405020304" pitchFamily="18" charset="0"/>
                <a:ea typeface="宋体" panose="02010600030101010101" pitchFamily="2" charset="-122"/>
              </a:rPr>
              <a:t>V</a:t>
            </a:r>
            <a:r>
              <a:rPr lang="zh-CN" altLang="en-US" dirty="0">
                <a:latin typeface="Times New Roman" panose="02020603050405020304" pitchFamily="18" charset="0"/>
                <a:ea typeface="宋体" panose="02010600030101010101" pitchFamily="2" charset="-122"/>
              </a:rPr>
              <a:t>，即包含有</a:t>
            </a:r>
            <a:r>
              <a:rPr lang="en-US" altLang="zh-CN" dirty="0">
                <a:latin typeface="Times New Roman" panose="02020603050405020304" pitchFamily="18" charset="0"/>
                <a:ea typeface="宋体" panose="02010600030101010101" pitchFamily="2" charset="-122"/>
              </a:rPr>
              <a:t>G</a:t>
            </a:r>
            <a:r>
              <a:rPr lang="zh-CN" altLang="en-US" dirty="0">
                <a:latin typeface="Times New Roman" panose="02020603050405020304" pitchFamily="18" charset="0"/>
                <a:ea typeface="宋体" panose="02010600030101010101" pitchFamily="2" charset="-122"/>
              </a:rPr>
              <a:t>中的全部顶点，</a:t>
            </a:r>
            <a:r>
              <a:rPr lang="en-US" altLang="zh-CN" dirty="0">
                <a:latin typeface="Times New Roman" panose="02020603050405020304" pitchFamily="18" charset="0"/>
                <a:ea typeface="宋体" panose="02010600030101010101" pitchFamily="2" charset="-122"/>
              </a:rPr>
              <a:t>T</a:t>
            </a:r>
            <a:r>
              <a:rPr lang="zh-CN" altLang="en-US" dirty="0">
                <a:latin typeface="Times New Roman" panose="02020603050405020304" pitchFamily="18" charset="0"/>
                <a:ea typeface="宋体" panose="02010600030101010101" pitchFamily="2" charset="-122"/>
              </a:rPr>
              <a:t>的初值为空集。</a:t>
            </a:r>
          </a:p>
          <a:p>
            <a:pPr lvl="0" eaLnBrk="1" latinLnBrk="0" hangingPunct="1">
              <a:lnSpc>
                <a:spcPct val="130000"/>
              </a:lnSpc>
              <a:spcBef>
                <a:spcPct val="0"/>
              </a:spcBef>
              <a:buClr>
                <a:schemeClr val="folHlink"/>
              </a:buClr>
              <a:buFont typeface="Wingdings" panose="05000000000000000000" pitchFamily="2" charset="2"/>
              <a:buChar char="Ø"/>
            </a:pPr>
            <a:r>
              <a:rPr lang="zh-CN" altLang="en-US" dirty="0">
                <a:latin typeface="Times New Roman" panose="02020603050405020304" pitchFamily="18" charset="0"/>
                <a:ea typeface="宋体" panose="02010600030101010101" pitchFamily="2" charset="-122"/>
              </a:rPr>
              <a:t> </a:t>
            </a:r>
            <a:r>
              <a:rPr lang="zh-CN" altLang="en-US" dirty="0">
                <a:solidFill>
                  <a:schemeClr val="folHlink"/>
                </a:solidFill>
                <a:latin typeface="Times New Roman" panose="02020603050405020304" pitchFamily="18" charset="0"/>
                <a:ea typeface="宋体" panose="02010600030101010101" pitchFamily="2" charset="-122"/>
              </a:rPr>
              <a:t>基本思想</a:t>
            </a:r>
            <a:r>
              <a:rPr lang="zh-CN" altLang="en-US" dirty="0">
                <a:latin typeface="Times New Roman" panose="02020603050405020304" pitchFamily="18" charset="0"/>
                <a:ea typeface="宋体" panose="02010600030101010101" pitchFamily="2" charset="-122"/>
              </a:rPr>
              <a:t>：将图</a:t>
            </a:r>
            <a:r>
              <a:rPr lang="en-US" altLang="zh-CN" dirty="0">
                <a:latin typeface="Times New Roman" panose="02020603050405020304" pitchFamily="18" charset="0"/>
                <a:ea typeface="宋体" panose="02010600030101010101" pitchFamily="2" charset="-122"/>
              </a:rPr>
              <a:t>G</a:t>
            </a:r>
            <a:r>
              <a:rPr lang="zh-CN" altLang="en-US" dirty="0">
                <a:latin typeface="Times New Roman" panose="02020603050405020304" pitchFamily="18" charset="0"/>
                <a:ea typeface="宋体" panose="02010600030101010101" pitchFamily="2" charset="-122"/>
              </a:rPr>
              <a:t>中的边按权值从小到大的顺序依次选取，若选取的边使生成树</a:t>
            </a:r>
            <a:r>
              <a:rPr lang="en-US" altLang="zh-CN" dirty="0">
                <a:latin typeface="Times New Roman" panose="02020603050405020304" pitchFamily="18" charset="0"/>
                <a:ea typeface="宋体" panose="02010600030101010101" pitchFamily="2" charset="-122"/>
              </a:rPr>
              <a:t>G`</a:t>
            </a:r>
            <a:r>
              <a:rPr lang="zh-CN" altLang="en-US" dirty="0">
                <a:latin typeface="Times New Roman" panose="02020603050405020304" pitchFamily="18" charset="0"/>
                <a:ea typeface="宋体" panose="02010600030101010101" pitchFamily="2" charset="-122"/>
              </a:rPr>
              <a:t>不形成环路，则把它并入</a:t>
            </a:r>
            <a:r>
              <a:rPr lang="en-US" altLang="zh-CN" dirty="0">
                <a:latin typeface="Times New Roman" panose="02020603050405020304" pitchFamily="18" charset="0"/>
                <a:ea typeface="宋体" panose="02010600030101010101" pitchFamily="2" charset="-122"/>
              </a:rPr>
              <a:t>T</a:t>
            </a:r>
            <a:r>
              <a:rPr lang="zh-CN" altLang="en-US" dirty="0">
                <a:latin typeface="Times New Roman" panose="02020603050405020304" pitchFamily="18" charset="0"/>
                <a:ea typeface="宋体" panose="02010600030101010101" pitchFamily="2" charset="-122"/>
              </a:rPr>
              <a:t>中，保留作为生成树</a:t>
            </a:r>
            <a:r>
              <a:rPr lang="en-US" altLang="zh-CN" dirty="0">
                <a:latin typeface="Times New Roman" panose="02020603050405020304" pitchFamily="18" charset="0"/>
                <a:ea typeface="宋体" panose="02010600030101010101" pitchFamily="2" charset="-122"/>
              </a:rPr>
              <a:t>G`</a:t>
            </a:r>
            <a:r>
              <a:rPr lang="zh-CN" altLang="en-US" dirty="0">
                <a:latin typeface="Times New Roman" panose="02020603050405020304" pitchFamily="18" charset="0"/>
                <a:ea typeface="宋体" panose="02010600030101010101" pitchFamily="2" charset="-122"/>
              </a:rPr>
              <a:t>的一条边，若选取的边使生成树</a:t>
            </a:r>
            <a:r>
              <a:rPr lang="en-US" altLang="zh-CN" dirty="0">
                <a:latin typeface="Times New Roman" panose="02020603050405020304" pitchFamily="18" charset="0"/>
                <a:ea typeface="宋体" panose="02010600030101010101" pitchFamily="2" charset="-122"/>
              </a:rPr>
              <a:t>G`</a:t>
            </a:r>
            <a:r>
              <a:rPr lang="zh-CN" altLang="en-US" dirty="0">
                <a:latin typeface="Times New Roman" panose="02020603050405020304" pitchFamily="18" charset="0"/>
                <a:ea typeface="宋体" panose="02010600030101010101" pitchFamily="2" charset="-122"/>
              </a:rPr>
              <a:t>形成环路，则将其舍弃，如此进行下去，直到</a:t>
            </a:r>
            <a:r>
              <a:rPr lang="en-US" altLang="zh-CN" dirty="0">
                <a:latin typeface="Times New Roman" panose="02020603050405020304" pitchFamily="18" charset="0"/>
                <a:ea typeface="宋体" panose="02010600030101010101" pitchFamily="2" charset="-122"/>
              </a:rPr>
              <a:t>T</a:t>
            </a:r>
            <a:r>
              <a:rPr lang="zh-CN" altLang="en-US" dirty="0">
                <a:latin typeface="Times New Roman" panose="02020603050405020304" pitchFamily="18" charset="0"/>
                <a:ea typeface="宋体" panose="02010600030101010101" pitchFamily="2" charset="-122"/>
              </a:rPr>
              <a:t>中包含</a:t>
            </a:r>
            <a:r>
              <a:rPr lang="en-US" altLang="zh-CN" dirty="0">
                <a:latin typeface="Times New Roman" panose="02020603050405020304" pitchFamily="18" charset="0"/>
                <a:ea typeface="宋体" panose="02010600030101010101" pitchFamily="2" charset="-122"/>
              </a:rPr>
              <a:t>n-1</a:t>
            </a:r>
            <a:r>
              <a:rPr lang="zh-CN" altLang="en-US" dirty="0">
                <a:latin typeface="Times New Roman" panose="02020603050405020304" pitchFamily="18" charset="0"/>
                <a:ea typeface="宋体" panose="02010600030101010101" pitchFamily="2" charset="-122"/>
              </a:rPr>
              <a:t>条边为止。此时的</a:t>
            </a:r>
            <a:r>
              <a:rPr lang="en-US" altLang="zh-CN" dirty="0">
                <a:latin typeface="Times New Roman" panose="02020603050405020304" pitchFamily="18" charset="0"/>
                <a:ea typeface="宋体" panose="02010600030101010101" pitchFamily="2" charset="-122"/>
              </a:rPr>
              <a:t>T</a:t>
            </a:r>
            <a:r>
              <a:rPr lang="zh-CN" altLang="en-US" dirty="0">
                <a:latin typeface="Times New Roman" panose="02020603050405020304" pitchFamily="18" charset="0"/>
                <a:ea typeface="宋体" panose="02010600030101010101" pitchFamily="2" charset="-122"/>
              </a:rPr>
              <a:t>即为最小生成树。</a:t>
            </a:r>
            <a:endParaRPr lang="zh-CN" altLang="zh-CN" dirty="0">
              <a:latin typeface="Times New Roman" panose="02020603050405020304" pitchFamily="18" charset="0"/>
              <a:ea typeface="宋体" panose="02010600030101010101" pitchFamily="2" charset="-122"/>
            </a:endParaRPr>
          </a:p>
        </p:txBody>
      </p:sp>
      <p:sp>
        <p:nvSpPr>
          <p:cNvPr id="65541" name="Rectangle 55"/>
          <p:cNvSpPr/>
          <p:nvPr/>
        </p:nvSpPr>
        <p:spPr>
          <a:xfrm>
            <a:off x="139700" y="1919288"/>
            <a:ext cx="8853488"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5542" name="Rectangle 56"/>
          <p:cNvSpPr/>
          <p:nvPr/>
        </p:nvSpPr>
        <p:spPr>
          <a:xfrm>
            <a:off x="338138" y="1447800"/>
            <a:ext cx="624998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最小生成树算法</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克鲁斯卡尔算法</a:t>
            </a: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64</a:t>
            </a:fld>
            <a:endParaRPr lang="en-US" altLang="ko-KR" sz="2000" b="0" dirty="0">
              <a:solidFill>
                <a:schemeClr val="accent2"/>
              </a:solidFill>
            </a:endParaRPr>
          </a:p>
        </p:txBody>
      </p:sp>
      <p:sp>
        <p:nvSpPr>
          <p:cNvPr id="6656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7.4 </a:t>
            </a:r>
            <a:r>
              <a:rPr lang="zh-CN" altLang="en-US" sz="3600" dirty="0">
                <a:solidFill>
                  <a:srgbClr val="000099"/>
                </a:solidFill>
                <a:latin typeface="黑体" panose="02010609060101010101" pitchFamily="49" charset="-122"/>
                <a:ea typeface="黑体" panose="02010609060101010101" pitchFamily="49" charset="-122"/>
              </a:rPr>
              <a:t>最小生成树</a:t>
            </a:r>
          </a:p>
        </p:txBody>
      </p:sp>
      <p:sp>
        <p:nvSpPr>
          <p:cNvPr id="66564" name="Oval 5"/>
          <p:cNvSpPr/>
          <p:nvPr/>
        </p:nvSpPr>
        <p:spPr>
          <a:xfrm>
            <a:off x="2514600" y="2403475"/>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chemeClr val="tx2"/>
                </a:solidFill>
                <a:latin typeface="Times New Roman" panose="02020603050405020304" pitchFamily="18" charset="0"/>
                <a:ea typeface="宋体" panose="02010600030101010101" pitchFamily="2" charset="-122"/>
              </a:rPr>
              <a:t>a</a:t>
            </a:r>
            <a:endParaRPr lang="en-US" altLang="zh-CN" b="0" dirty="0">
              <a:latin typeface="Times New Roman" panose="02020603050405020304" pitchFamily="18" charset="0"/>
              <a:ea typeface="宋体" panose="02010600030101010101" pitchFamily="2" charset="-122"/>
            </a:endParaRPr>
          </a:p>
        </p:txBody>
      </p:sp>
      <p:sp>
        <p:nvSpPr>
          <p:cNvPr id="66565" name="Oval 6"/>
          <p:cNvSpPr/>
          <p:nvPr/>
        </p:nvSpPr>
        <p:spPr>
          <a:xfrm>
            <a:off x="5334000" y="2403475"/>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chemeClr val="tx2"/>
                </a:solidFill>
                <a:latin typeface="Times New Roman" panose="02020603050405020304" pitchFamily="18" charset="0"/>
                <a:ea typeface="宋体" panose="02010600030101010101" pitchFamily="2" charset="-122"/>
              </a:rPr>
              <a:t>b</a:t>
            </a:r>
            <a:endParaRPr lang="en-US" altLang="zh-CN" b="0" dirty="0">
              <a:latin typeface="Times New Roman" panose="02020603050405020304" pitchFamily="18" charset="0"/>
              <a:ea typeface="宋体" panose="02010600030101010101" pitchFamily="2" charset="-122"/>
            </a:endParaRPr>
          </a:p>
        </p:txBody>
      </p:sp>
      <p:sp>
        <p:nvSpPr>
          <p:cNvPr id="66566" name="Oval 7"/>
          <p:cNvSpPr/>
          <p:nvPr/>
        </p:nvSpPr>
        <p:spPr>
          <a:xfrm>
            <a:off x="7086600" y="3241675"/>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chemeClr val="tx2"/>
                </a:solidFill>
                <a:latin typeface="Times New Roman" panose="02020603050405020304" pitchFamily="18" charset="0"/>
                <a:ea typeface="宋体" panose="02010600030101010101" pitchFamily="2" charset="-122"/>
              </a:rPr>
              <a:t>c</a:t>
            </a:r>
            <a:endParaRPr lang="en-US" altLang="zh-CN" b="0" dirty="0">
              <a:latin typeface="Times New Roman" panose="02020603050405020304" pitchFamily="18" charset="0"/>
              <a:ea typeface="宋体" panose="02010600030101010101" pitchFamily="2" charset="-122"/>
            </a:endParaRPr>
          </a:p>
        </p:txBody>
      </p:sp>
      <p:sp>
        <p:nvSpPr>
          <p:cNvPr id="66567" name="Oval 8"/>
          <p:cNvSpPr/>
          <p:nvPr/>
        </p:nvSpPr>
        <p:spPr>
          <a:xfrm>
            <a:off x="5562600" y="4918075"/>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chemeClr val="tx2"/>
                </a:solidFill>
                <a:latin typeface="Times New Roman" panose="02020603050405020304" pitchFamily="18" charset="0"/>
                <a:ea typeface="宋体" panose="02010600030101010101" pitchFamily="2" charset="-122"/>
              </a:rPr>
              <a:t>d</a:t>
            </a:r>
            <a:endParaRPr lang="en-US" altLang="zh-CN" b="0" dirty="0">
              <a:latin typeface="Times New Roman" panose="02020603050405020304" pitchFamily="18" charset="0"/>
              <a:ea typeface="宋体" panose="02010600030101010101" pitchFamily="2" charset="-122"/>
            </a:endParaRPr>
          </a:p>
        </p:txBody>
      </p:sp>
      <p:sp>
        <p:nvSpPr>
          <p:cNvPr id="66568" name="Oval 9"/>
          <p:cNvSpPr/>
          <p:nvPr/>
        </p:nvSpPr>
        <p:spPr>
          <a:xfrm>
            <a:off x="3886200" y="4003675"/>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chemeClr val="tx2"/>
                </a:solidFill>
                <a:latin typeface="Times New Roman" panose="02020603050405020304" pitchFamily="18" charset="0"/>
                <a:ea typeface="宋体" panose="02010600030101010101" pitchFamily="2" charset="-122"/>
              </a:rPr>
              <a:t>e</a:t>
            </a:r>
            <a:endParaRPr lang="en-US" altLang="zh-CN" b="0" dirty="0">
              <a:latin typeface="Times New Roman" panose="02020603050405020304" pitchFamily="18" charset="0"/>
              <a:ea typeface="宋体" panose="02010600030101010101" pitchFamily="2" charset="-122"/>
            </a:endParaRPr>
          </a:p>
        </p:txBody>
      </p:sp>
      <p:sp>
        <p:nvSpPr>
          <p:cNvPr id="66569" name="Oval 10"/>
          <p:cNvSpPr/>
          <p:nvPr/>
        </p:nvSpPr>
        <p:spPr>
          <a:xfrm>
            <a:off x="1905000" y="4918075"/>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chemeClr val="tx2"/>
                </a:solidFill>
                <a:latin typeface="Times New Roman" panose="02020603050405020304" pitchFamily="18" charset="0"/>
                <a:ea typeface="宋体" panose="02010600030101010101" pitchFamily="2" charset="-122"/>
              </a:rPr>
              <a:t>g</a:t>
            </a:r>
            <a:endParaRPr lang="en-US" altLang="zh-CN" b="0" dirty="0">
              <a:latin typeface="Times New Roman" panose="02020603050405020304" pitchFamily="18" charset="0"/>
              <a:ea typeface="宋体" panose="02010600030101010101" pitchFamily="2" charset="-122"/>
            </a:endParaRPr>
          </a:p>
        </p:txBody>
      </p:sp>
      <p:sp>
        <p:nvSpPr>
          <p:cNvPr id="66570" name="Oval 11"/>
          <p:cNvSpPr/>
          <p:nvPr/>
        </p:nvSpPr>
        <p:spPr>
          <a:xfrm>
            <a:off x="4191000" y="6061075"/>
            <a:ext cx="533400" cy="533400"/>
          </a:xfrm>
          <a:prstGeom prst="ellipse">
            <a:avLst/>
          </a:prstGeom>
          <a:solidFill>
            <a:srgbClr val="CCFFCC"/>
          </a:solidFill>
          <a:ln w="28575" cap="sq" cmpd="sng">
            <a:solidFill>
              <a:schemeClr val="tx2"/>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chemeClr val="tx2"/>
                </a:solidFill>
                <a:latin typeface="Times New Roman" panose="02020603050405020304" pitchFamily="18" charset="0"/>
                <a:ea typeface="宋体" panose="02010600030101010101" pitchFamily="2" charset="-122"/>
              </a:rPr>
              <a:t>f</a:t>
            </a:r>
            <a:endParaRPr lang="en-US" altLang="zh-CN" b="0" dirty="0">
              <a:latin typeface="Times New Roman" panose="02020603050405020304" pitchFamily="18" charset="0"/>
              <a:ea typeface="宋体" panose="02010600030101010101" pitchFamily="2" charset="-122"/>
            </a:endParaRPr>
          </a:p>
        </p:txBody>
      </p:sp>
      <p:sp>
        <p:nvSpPr>
          <p:cNvPr id="66571" name="Line 12"/>
          <p:cNvSpPr/>
          <p:nvPr/>
        </p:nvSpPr>
        <p:spPr>
          <a:xfrm>
            <a:off x="3048000" y="2708275"/>
            <a:ext cx="2286000" cy="0"/>
          </a:xfrm>
          <a:prstGeom prst="line">
            <a:avLst/>
          </a:prstGeom>
          <a:ln w="28575" cap="sq" cmpd="sng">
            <a:solidFill>
              <a:schemeClr val="bg2"/>
            </a:solidFill>
            <a:prstDash val="solid"/>
            <a:headEnd type="none" w="sm" len="sm"/>
            <a:tailEnd type="none" w="sm" len="sm"/>
          </a:ln>
        </p:spPr>
      </p:sp>
      <p:sp>
        <p:nvSpPr>
          <p:cNvPr id="66572" name="Line 13"/>
          <p:cNvSpPr/>
          <p:nvPr/>
        </p:nvSpPr>
        <p:spPr>
          <a:xfrm>
            <a:off x="2971800" y="2860675"/>
            <a:ext cx="990600" cy="1219200"/>
          </a:xfrm>
          <a:prstGeom prst="line">
            <a:avLst/>
          </a:prstGeom>
          <a:ln w="28575" cap="sq" cmpd="sng">
            <a:solidFill>
              <a:schemeClr val="bg2"/>
            </a:solidFill>
            <a:prstDash val="solid"/>
            <a:headEnd type="none" w="sm" len="sm"/>
            <a:tailEnd type="none" w="sm" len="sm"/>
          </a:ln>
        </p:spPr>
      </p:sp>
      <p:sp>
        <p:nvSpPr>
          <p:cNvPr id="66573" name="Line 14"/>
          <p:cNvSpPr/>
          <p:nvPr/>
        </p:nvSpPr>
        <p:spPr>
          <a:xfrm flipH="1">
            <a:off x="4343400" y="2860675"/>
            <a:ext cx="1066800" cy="1219200"/>
          </a:xfrm>
          <a:prstGeom prst="line">
            <a:avLst/>
          </a:prstGeom>
          <a:ln w="28575" cap="sq" cmpd="sng">
            <a:solidFill>
              <a:schemeClr val="bg2"/>
            </a:solidFill>
            <a:prstDash val="solid"/>
            <a:headEnd type="none" w="sm" len="sm"/>
            <a:tailEnd type="none" w="sm" len="sm"/>
          </a:ln>
        </p:spPr>
      </p:sp>
      <p:sp>
        <p:nvSpPr>
          <p:cNvPr id="66574" name="Line 15"/>
          <p:cNvSpPr/>
          <p:nvPr/>
        </p:nvSpPr>
        <p:spPr>
          <a:xfrm flipH="1">
            <a:off x="2209800" y="2860675"/>
            <a:ext cx="457200" cy="2057400"/>
          </a:xfrm>
          <a:prstGeom prst="line">
            <a:avLst/>
          </a:prstGeom>
          <a:ln w="28575" cap="sq" cmpd="sng">
            <a:solidFill>
              <a:schemeClr val="bg2"/>
            </a:solidFill>
            <a:prstDash val="solid"/>
            <a:headEnd type="none" w="sm" len="sm"/>
            <a:tailEnd type="none" w="sm" len="sm"/>
          </a:ln>
        </p:spPr>
      </p:sp>
      <p:sp>
        <p:nvSpPr>
          <p:cNvPr id="66575" name="Line 16"/>
          <p:cNvSpPr/>
          <p:nvPr/>
        </p:nvSpPr>
        <p:spPr>
          <a:xfrm flipV="1">
            <a:off x="2438400" y="4384675"/>
            <a:ext cx="1524000" cy="762000"/>
          </a:xfrm>
          <a:prstGeom prst="line">
            <a:avLst/>
          </a:prstGeom>
          <a:ln w="28575" cap="sq" cmpd="sng">
            <a:solidFill>
              <a:schemeClr val="bg2"/>
            </a:solidFill>
            <a:prstDash val="solid"/>
            <a:headEnd type="none" w="sm" len="sm"/>
            <a:tailEnd type="none" w="sm" len="sm"/>
          </a:ln>
        </p:spPr>
      </p:sp>
      <p:sp>
        <p:nvSpPr>
          <p:cNvPr id="66576" name="Line 17"/>
          <p:cNvSpPr/>
          <p:nvPr/>
        </p:nvSpPr>
        <p:spPr>
          <a:xfrm>
            <a:off x="4419600" y="4384675"/>
            <a:ext cx="1219200" cy="685800"/>
          </a:xfrm>
          <a:prstGeom prst="line">
            <a:avLst/>
          </a:prstGeom>
          <a:ln w="28575" cap="sq" cmpd="sng">
            <a:solidFill>
              <a:schemeClr val="bg2"/>
            </a:solidFill>
            <a:prstDash val="solid"/>
            <a:headEnd type="none" w="sm" len="sm"/>
            <a:tailEnd type="none" w="sm" len="sm"/>
          </a:ln>
        </p:spPr>
      </p:sp>
      <p:sp>
        <p:nvSpPr>
          <p:cNvPr id="66577" name="Line 18"/>
          <p:cNvSpPr/>
          <p:nvPr/>
        </p:nvSpPr>
        <p:spPr>
          <a:xfrm>
            <a:off x="5867400" y="2708275"/>
            <a:ext cx="1295400" cy="685800"/>
          </a:xfrm>
          <a:prstGeom prst="line">
            <a:avLst/>
          </a:prstGeom>
          <a:ln w="28575" cap="sq" cmpd="sng">
            <a:solidFill>
              <a:schemeClr val="bg2"/>
            </a:solidFill>
            <a:prstDash val="solid"/>
            <a:headEnd type="none" w="sm" len="sm"/>
            <a:tailEnd type="none" w="sm" len="sm"/>
          </a:ln>
        </p:spPr>
      </p:sp>
      <p:sp>
        <p:nvSpPr>
          <p:cNvPr id="66578" name="Line 19"/>
          <p:cNvSpPr/>
          <p:nvPr/>
        </p:nvSpPr>
        <p:spPr>
          <a:xfrm flipH="1">
            <a:off x="6019800" y="3698875"/>
            <a:ext cx="1143000" cy="1371600"/>
          </a:xfrm>
          <a:prstGeom prst="line">
            <a:avLst/>
          </a:prstGeom>
          <a:ln w="28575" cap="sq" cmpd="sng">
            <a:solidFill>
              <a:schemeClr val="bg2"/>
            </a:solidFill>
            <a:prstDash val="solid"/>
            <a:headEnd type="none" w="sm" len="sm"/>
            <a:tailEnd type="none" w="sm" len="sm"/>
          </a:ln>
        </p:spPr>
      </p:sp>
      <p:sp>
        <p:nvSpPr>
          <p:cNvPr id="66579" name="Line 20"/>
          <p:cNvSpPr/>
          <p:nvPr/>
        </p:nvSpPr>
        <p:spPr>
          <a:xfrm>
            <a:off x="5638800" y="2936875"/>
            <a:ext cx="152400" cy="1981200"/>
          </a:xfrm>
          <a:prstGeom prst="line">
            <a:avLst/>
          </a:prstGeom>
          <a:ln w="28575" cap="sq" cmpd="sng">
            <a:solidFill>
              <a:schemeClr val="bg2"/>
            </a:solidFill>
            <a:prstDash val="solid"/>
            <a:headEnd type="none" w="sm" len="sm"/>
            <a:tailEnd type="none" w="sm" len="sm"/>
          </a:ln>
        </p:spPr>
      </p:sp>
      <p:sp>
        <p:nvSpPr>
          <p:cNvPr id="66580" name="Line 21"/>
          <p:cNvSpPr/>
          <p:nvPr/>
        </p:nvSpPr>
        <p:spPr>
          <a:xfrm>
            <a:off x="2362200" y="5375275"/>
            <a:ext cx="1828800" cy="838200"/>
          </a:xfrm>
          <a:prstGeom prst="line">
            <a:avLst/>
          </a:prstGeom>
          <a:ln w="28575" cap="sq" cmpd="sng">
            <a:solidFill>
              <a:schemeClr val="bg2"/>
            </a:solidFill>
            <a:prstDash val="solid"/>
            <a:headEnd type="none" w="sm" len="sm"/>
            <a:tailEnd type="none" w="sm" len="sm"/>
          </a:ln>
        </p:spPr>
      </p:sp>
      <p:sp>
        <p:nvSpPr>
          <p:cNvPr id="66581" name="Line 22"/>
          <p:cNvSpPr/>
          <p:nvPr/>
        </p:nvSpPr>
        <p:spPr>
          <a:xfrm flipH="1">
            <a:off x="4724400" y="5375275"/>
            <a:ext cx="914400" cy="838200"/>
          </a:xfrm>
          <a:prstGeom prst="line">
            <a:avLst/>
          </a:prstGeom>
          <a:ln w="28575" cap="sq" cmpd="sng">
            <a:solidFill>
              <a:schemeClr val="bg2"/>
            </a:solidFill>
            <a:prstDash val="solid"/>
            <a:headEnd type="none" w="sm" len="sm"/>
            <a:tailEnd type="none" w="sm" len="sm"/>
          </a:ln>
        </p:spPr>
      </p:sp>
      <p:sp>
        <p:nvSpPr>
          <p:cNvPr id="66582" name="Text Box 23"/>
          <p:cNvSpPr txBox="1"/>
          <p:nvPr/>
        </p:nvSpPr>
        <p:spPr>
          <a:xfrm>
            <a:off x="3717925" y="2303463"/>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19</a:t>
            </a:r>
            <a:endParaRPr lang="en-US" altLang="zh-CN" b="0" dirty="0">
              <a:latin typeface="Times New Roman" panose="02020603050405020304" pitchFamily="18" charset="0"/>
              <a:ea typeface="宋体" panose="02010600030101010101" pitchFamily="2" charset="-122"/>
            </a:endParaRPr>
          </a:p>
        </p:txBody>
      </p:sp>
      <p:sp>
        <p:nvSpPr>
          <p:cNvPr id="66583" name="Text Box 24"/>
          <p:cNvSpPr txBox="1"/>
          <p:nvPr/>
        </p:nvSpPr>
        <p:spPr>
          <a:xfrm>
            <a:off x="6248400" y="2608263"/>
            <a:ext cx="3365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5</a:t>
            </a:r>
          </a:p>
        </p:txBody>
      </p:sp>
      <p:sp>
        <p:nvSpPr>
          <p:cNvPr id="66584" name="Text Box 25"/>
          <p:cNvSpPr txBox="1"/>
          <p:nvPr/>
        </p:nvSpPr>
        <p:spPr>
          <a:xfrm>
            <a:off x="3352800" y="3187700"/>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14</a:t>
            </a:r>
            <a:endParaRPr lang="en-US" altLang="zh-CN" b="0" dirty="0">
              <a:latin typeface="Times New Roman" panose="02020603050405020304" pitchFamily="18" charset="0"/>
              <a:ea typeface="宋体" panose="02010600030101010101" pitchFamily="2" charset="-122"/>
            </a:endParaRPr>
          </a:p>
        </p:txBody>
      </p:sp>
      <p:sp>
        <p:nvSpPr>
          <p:cNvPr id="66585" name="Text Box 26"/>
          <p:cNvSpPr txBox="1"/>
          <p:nvPr/>
        </p:nvSpPr>
        <p:spPr>
          <a:xfrm>
            <a:off x="1905000" y="3663950"/>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18</a:t>
            </a:r>
            <a:endParaRPr lang="en-US" altLang="zh-CN" b="0" dirty="0">
              <a:latin typeface="Times New Roman" panose="02020603050405020304" pitchFamily="18" charset="0"/>
              <a:ea typeface="宋体" panose="02010600030101010101" pitchFamily="2" charset="-122"/>
            </a:endParaRPr>
          </a:p>
        </p:txBody>
      </p:sp>
      <p:sp>
        <p:nvSpPr>
          <p:cNvPr id="66586" name="Text Box 27"/>
          <p:cNvSpPr txBox="1"/>
          <p:nvPr/>
        </p:nvSpPr>
        <p:spPr>
          <a:xfrm>
            <a:off x="2955925" y="5797550"/>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latin typeface="Times New Roman" panose="02020603050405020304" pitchFamily="18" charset="0"/>
                <a:ea typeface="宋体" panose="02010600030101010101" pitchFamily="2" charset="-122"/>
              </a:rPr>
              <a:t>27</a:t>
            </a:r>
          </a:p>
        </p:txBody>
      </p:sp>
      <p:sp>
        <p:nvSpPr>
          <p:cNvPr id="66587" name="Text Box 28"/>
          <p:cNvSpPr txBox="1"/>
          <p:nvPr/>
        </p:nvSpPr>
        <p:spPr>
          <a:xfrm>
            <a:off x="2879725" y="4349750"/>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16</a:t>
            </a:r>
            <a:endParaRPr lang="en-US" altLang="zh-CN" b="0" dirty="0">
              <a:latin typeface="Times New Roman" panose="02020603050405020304" pitchFamily="18" charset="0"/>
              <a:ea typeface="宋体" panose="02010600030101010101" pitchFamily="2" charset="-122"/>
            </a:endParaRPr>
          </a:p>
        </p:txBody>
      </p:sp>
      <p:sp>
        <p:nvSpPr>
          <p:cNvPr id="66588" name="Text Box 29"/>
          <p:cNvSpPr txBox="1"/>
          <p:nvPr/>
        </p:nvSpPr>
        <p:spPr>
          <a:xfrm>
            <a:off x="4870450" y="4360863"/>
            <a:ext cx="3365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8</a:t>
            </a:r>
            <a:endParaRPr lang="en-US" altLang="zh-CN" b="0" dirty="0">
              <a:latin typeface="Times New Roman" panose="02020603050405020304" pitchFamily="18" charset="0"/>
              <a:ea typeface="宋体" panose="02010600030101010101" pitchFamily="2" charset="-122"/>
            </a:endParaRPr>
          </a:p>
        </p:txBody>
      </p:sp>
      <p:sp>
        <p:nvSpPr>
          <p:cNvPr id="66589" name="Text Box 30"/>
          <p:cNvSpPr txBox="1"/>
          <p:nvPr/>
        </p:nvSpPr>
        <p:spPr>
          <a:xfrm>
            <a:off x="4953000" y="5778500"/>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21</a:t>
            </a:r>
            <a:endParaRPr lang="en-US" altLang="zh-CN" b="0" dirty="0">
              <a:latin typeface="Times New Roman" panose="02020603050405020304" pitchFamily="18" charset="0"/>
              <a:ea typeface="宋体" panose="02010600030101010101" pitchFamily="2" charset="-122"/>
            </a:endParaRPr>
          </a:p>
        </p:txBody>
      </p:sp>
      <p:sp>
        <p:nvSpPr>
          <p:cNvPr id="66590" name="Text Box 31"/>
          <p:cNvSpPr txBox="1"/>
          <p:nvPr/>
        </p:nvSpPr>
        <p:spPr>
          <a:xfrm>
            <a:off x="6384925" y="4425950"/>
            <a:ext cx="3365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3</a:t>
            </a:r>
            <a:endParaRPr lang="en-US" altLang="zh-CN" b="0" dirty="0">
              <a:latin typeface="Times New Roman" panose="02020603050405020304" pitchFamily="18" charset="0"/>
              <a:ea typeface="宋体" panose="02010600030101010101" pitchFamily="2" charset="-122"/>
            </a:endParaRPr>
          </a:p>
        </p:txBody>
      </p:sp>
      <p:sp>
        <p:nvSpPr>
          <p:cNvPr id="442400" name="Oval 32"/>
          <p:cNvSpPr/>
          <p:nvPr/>
        </p:nvSpPr>
        <p:spPr>
          <a:xfrm>
            <a:off x="2514600" y="2403475"/>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rgbClr val="800000"/>
                </a:solidFill>
                <a:latin typeface="Times New Roman" panose="02020603050405020304" pitchFamily="18" charset="0"/>
                <a:ea typeface="宋体" panose="02010600030101010101" pitchFamily="2" charset="-122"/>
              </a:rPr>
              <a:t>a</a:t>
            </a:r>
            <a:endParaRPr lang="en-US" altLang="zh-CN" b="0" dirty="0">
              <a:latin typeface="Times New Roman" panose="02020603050405020304" pitchFamily="18" charset="0"/>
              <a:ea typeface="宋体" panose="02010600030101010101" pitchFamily="2" charset="-122"/>
            </a:endParaRPr>
          </a:p>
        </p:txBody>
      </p:sp>
      <p:sp>
        <p:nvSpPr>
          <p:cNvPr id="442401" name="Line 33"/>
          <p:cNvSpPr/>
          <p:nvPr/>
        </p:nvSpPr>
        <p:spPr>
          <a:xfrm>
            <a:off x="2971800" y="2860675"/>
            <a:ext cx="990600" cy="1219200"/>
          </a:xfrm>
          <a:prstGeom prst="line">
            <a:avLst/>
          </a:prstGeom>
          <a:ln w="28575" cap="sq" cmpd="sng">
            <a:solidFill>
              <a:srgbClr val="FF6600"/>
            </a:solidFill>
            <a:prstDash val="solid"/>
            <a:headEnd type="none" w="sm" len="sm"/>
            <a:tailEnd type="none" w="sm" len="sm"/>
          </a:ln>
        </p:spPr>
      </p:sp>
      <p:sp>
        <p:nvSpPr>
          <p:cNvPr id="442402" name="Oval 34"/>
          <p:cNvSpPr/>
          <p:nvPr/>
        </p:nvSpPr>
        <p:spPr>
          <a:xfrm>
            <a:off x="3886200" y="4003675"/>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rgbClr val="800000"/>
                </a:solidFill>
                <a:latin typeface="Times New Roman" panose="02020603050405020304" pitchFamily="18" charset="0"/>
                <a:ea typeface="宋体" panose="02010600030101010101" pitchFamily="2" charset="-122"/>
              </a:rPr>
              <a:t>e</a:t>
            </a:r>
            <a:endParaRPr lang="en-US" altLang="zh-CN" b="0" dirty="0">
              <a:latin typeface="Times New Roman" panose="02020603050405020304" pitchFamily="18" charset="0"/>
              <a:ea typeface="宋体" panose="02010600030101010101" pitchFamily="2" charset="-122"/>
            </a:endParaRPr>
          </a:p>
        </p:txBody>
      </p:sp>
      <p:sp>
        <p:nvSpPr>
          <p:cNvPr id="442403" name="Line 35"/>
          <p:cNvSpPr/>
          <p:nvPr/>
        </p:nvSpPr>
        <p:spPr>
          <a:xfrm>
            <a:off x="4419600" y="4384675"/>
            <a:ext cx="1219200" cy="685800"/>
          </a:xfrm>
          <a:prstGeom prst="line">
            <a:avLst/>
          </a:prstGeom>
          <a:ln w="28575" cap="sq" cmpd="sng">
            <a:solidFill>
              <a:srgbClr val="FF6600"/>
            </a:solidFill>
            <a:prstDash val="solid"/>
            <a:headEnd type="none" w="sm" len="sm"/>
            <a:tailEnd type="none" w="sm" len="sm"/>
          </a:ln>
        </p:spPr>
      </p:sp>
      <p:sp>
        <p:nvSpPr>
          <p:cNvPr id="66595" name="Text Box 36"/>
          <p:cNvSpPr txBox="1"/>
          <p:nvPr/>
        </p:nvSpPr>
        <p:spPr>
          <a:xfrm>
            <a:off x="4495800" y="2989263"/>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12</a:t>
            </a:r>
            <a:endParaRPr lang="en-US" altLang="zh-CN" b="0" dirty="0">
              <a:latin typeface="Times New Roman" panose="02020603050405020304" pitchFamily="18" charset="0"/>
              <a:ea typeface="宋体" panose="02010600030101010101" pitchFamily="2" charset="-122"/>
            </a:endParaRPr>
          </a:p>
        </p:txBody>
      </p:sp>
      <p:sp>
        <p:nvSpPr>
          <p:cNvPr id="442405" name="Oval 37"/>
          <p:cNvSpPr/>
          <p:nvPr/>
        </p:nvSpPr>
        <p:spPr>
          <a:xfrm>
            <a:off x="5562600" y="4918075"/>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rgbClr val="800000"/>
                </a:solidFill>
                <a:latin typeface="Times New Roman" panose="02020603050405020304" pitchFamily="18" charset="0"/>
                <a:ea typeface="宋体" panose="02010600030101010101" pitchFamily="2" charset="-122"/>
              </a:rPr>
              <a:t>d</a:t>
            </a:r>
            <a:endParaRPr lang="en-US" altLang="zh-CN" b="0" dirty="0">
              <a:latin typeface="Times New Roman" panose="02020603050405020304" pitchFamily="18" charset="0"/>
              <a:ea typeface="宋体" panose="02010600030101010101" pitchFamily="2" charset="-122"/>
            </a:endParaRPr>
          </a:p>
        </p:txBody>
      </p:sp>
      <p:sp>
        <p:nvSpPr>
          <p:cNvPr id="442406" name="Line 38"/>
          <p:cNvSpPr/>
          <p:nvPr/>
        </p:nvSpPr>
        <p:spPr>
          <a:xfrm flipH="1">
            <a:off x="6019800" y="3698875"/>
            <a:ext cx="1143000" cy="1371600"/>
          </a:xfrm>
          <a:prstGeom prst="line">
            <a:avLst/>
          </a:prstGeom>
          <a:ln w="28575" cap="sq" cmpd="sng">
            <a:solidFill>
              <a:srgbClr val="FF6600"/>
            </a:solidFill>
            <a:prstDash val="solid"/>
            <a:headEnd type="none" w="sm" len="sm"/>
            <a:tailEnd type="none" w="sm" len="sm"/>
          </a:ln>
        </p:spPr>
      </p:sp>
      <p:sp>
        <p:nvSpPr>
          <p:cNvPr id="442407" name="Oval 39"/>
          <p:cNvSpPr/>
          <p:nvPr/>
        </p:nvSpPr>
        <p:spPr>
          <a:xfrm>
            <a:off x="7086600" y="3241675"/>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rgbClr val="800000"/>
                </a:solidFill>
                <a:latin typeface="Times New Roman" panose="02020603050405020304" pitchFamily="18" charset="0"/>
                <a:ea typeface="宋体" panose="02010600030101010101" pitchFamily="2" charset="-122"/>
              </a:rPr>
              <a:t>c</a:t>
            </a:r>
            <a:endParaRPr lang="en-US" altLang="zh-CN" b="0" dirty="0">
              <a:latin typeface="Times New Roman" panose="02020603050405020304" pitchFamily="18" charset="0"/>
              <a:ea typeface="宋体" panose="02010600030101010101" pitchFamily="2" charset="-122"/>
            </a:endParaRPr>
          </a:p>
        </p:txBody>
      </p:sp>
      <p:sp>
        <p:nvSpPr>
          <p:cNvPr id="442408" name="Line 40"/>
          <p:cNvSpPr/>
          <p:nvPr/>
        </p:nvSpPr>
        <p:spPr>
          <a:xfrm>
            <a:off x="5867400" y="2708275"/>
            <a:ext cx="1295400" cy="685800"/>
          </a:xfrm>
          <a:prstGeom prst="line">
            <a:avLst/>
          </a:prstGeom>
          <a:ln w="28575" cap="sq" cmpd="sng">
            <a:solidFill>
              <a:srgbClr val="FF6600"/>
            </a:solidFill>
            <a:prstDash val="solid"/>
            <a:headEnd type="none" w="sm" len="sm"/>
            <a:tailEnd type="none" w="sm" len="sm"/>
          </a:ln>
        </p:spPr>
      </p:sp>
      <p:sp>
        <p:nvSpPr>
          <p:cNvPr id="442409" name="Oval 41"/>
          <p:cNvSpPr/>
          <p:nvPr/>
        </p:nvSpPr>
        <p:spPr>
          <a:xfrm>
            <a:off x="5334000" y="2403475"/>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rgbClr val="800000"/>
                </a:solidFill>
                <a:latin typeface="Times New Roman" panose="02020603050405020304" pitchFamily="18" charset="0"/>
                <a:ea typeface="宋体" panose="02010600030101010101" pitchFamily="2" charset="-122"/>
              </a:rPr>
              <a:t>b</a:t>
            </a:r>
            <a:endParaRPr lang="en-US" altLang="zh-CN" b="0" dirty="0">
              <a:latin typeface="Times New Roman" panose="02020603050405020304" pitchFamily="18" charset="0"/>
              <a:ea typeface="宋体" panose="02010600030101010101" pitchFamily="2" charset="-122"/>
            </a:endParaRPr>
          </a:p>
        </p:txBody>
      </p:sp>
      <p:sp>
        <p:nvSpPr>
          <p:cNvPr id="442410" name="Line 42"/>
          <p:cNvSpPr/>
          <p:nvPr/>
        </p:nvSpPr>
        <p:spPr>
          <a:xfrm flipV="1">
            <a:off x="2438400" y="4384675"/>
            <a:ext cx="1524000" cy="762000"/>
          </a:xfrm>
          <a:prstGeom prst="line">
            <a:avLst/>
          </a:prstGeom>
          <a:ln w="28575" cap="sq" cmpd="sng">
            <a:solidFill>
              <a:srgbClr val="FF6600"/>
            </a:solidFill>
            <a:prstDash val="solid"/>
            <a:headEnd type="none" w="sm" len="sm"/>
            <a:tailEnd type="none" w="sm" len="sm"/>
          </a:ln>
        </p:spPr>
      </p:sp>
      <p:sp>
        <p:nvSpPr>
          <p:cNvPr id="442411" name="Oval 43"/>
          <p:cNvSpPr/>
          <p:nvPr/>
        </p:nvSpPr>
        <p:spPr>
          <a:xfrm>
            <a:off x="1905000" y="4918075"/>
            <a:ext cx="533400" cy="533400"/>
          </a:xfrm>
          <a:prstGeom prst="ellipse">
            <a:avLst/>
          </a:prstGeom>
          <a:solidFill>
            <a:srgbClr val="FFFF99"/>
          </a:solidFill>
          <a:ln w="28575" cap="sq" cmpd="sng">
            <a:solidFill>
              <a:srgbClr val="993300"/>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rgbClr val="800000"/>
                </a:solidFill>
                <a:latin typeface="Times New Roman" panose="02020603050405020304" pitchFamily="18" charset="0"/>
                <a:ea typeface="宋体" panose="02010600030101010101" pitchFamily="2" charset="-122"/>
              </a:rPr>
              <a:t>g</a:t>
            </a:r>
            <a:endParaRPr lang="en-US" altLang="zh-CN" b="0" dirty="0">
              <a:latin typeface="Times New Roman" panose="02020603050405020304" pitchFamily="18" charset="0"/>
              <a:ea typeface="宋体" panose="02010600030101010101" pitchFamily="2" charset="-122"/>
            </a:endParaRPr>
          </a:p>
        </p:txBody>
      </p:sp>
      <p:sp>
        <p:nvSpPr>
          <p:cNvPr id="442412" name="Line 44"/>
          <p:cNvSpPr/>
          <p:nvPr/>
        </p:nvSpPr>
        <p:spPr>
          <a:xfrm flipH="1">
            <a:off x="4724400" y="5375275"/>
            <a:ext cx="914400" cy="838200"/>
          </a:xfrm>
          <a:prstGeom prst="line">
            <a:avLst/>
          </a:prstGeom>
          <a:ln w="28575" cap="sq" cmpd="sng">
            <a:solidFill>
              <a:srgbClr val="FF6600"/>
            </a:solidFill>
            <a:prstDash val="solid"/>
            <a:headEnd type="none" w="sm" len="sm"/>
            <a:tailEnd type="none" w="sm" len="sm"/>
          </a:ln>
        </p:spPr>
      </p:sp>
      <p:sp>
        <p:nvSpPr>
          <p:cNvPr id="442413" name="Oval 45"/>
          <p:cNvSpPr/>
          <p:nvPr/>
        </p:nvSpPr>
        <p:spPr>
          <a:xfrm>
            <a:off x="4191000" y="6061075"/>
            <a:ext cx="533400" cy="533400"/>
          </a:xfrm>
          <a:prstGeom prst="ellipse">
            <a:avLst/>
          </a:prstGeom>
          <a:solidFill>
            <a:srgbClr val="FFFF99"/>
          </a:solidFill>
          <a:ln w="28575" cap="sq" cmpd="sng">
            <a:solidFill>
              <a:srgbClr val="800000"/>
            </a:solidFill>
            <a:prstDash val="solid"/>
            <a:headEnd type="none" w="sm" len="sm"/>
            <a:tailEnd type="none" w="sm" len="sm"/>
          </a:ln>
        </p:spPr>
        <p:txBody>
          <a:bodyPr wrap="none" anchor="ctr"/>
          <a:lstStyle/>
          <a:p>
            <a:pPr lvl="0" algn="ctr" eaLnBrk="1" latinLnBrk="0" hangingPunct="1">
              <a:spcBef>
                <a:spcPct val="0"/>
              </a:spcBef>
              <a:buNone/>
            </a:pPr>
            <a:r>
              <a:rPr lang="en-US" altLang="zh-CN" dirty="0">
                <a:solidFill>
                  <a:srgbClr val="800000"/>
                </a:solidFill>
                <a:latin typeface="Times New Roman" panose="02020603050405020304" pitchFamily="18" charset="0"/>
                <a:ea typeface="宋体" panose="02010600030101010101" pitchFamily="2" charset="-122"/>
              </a:rPr>
              <a:t>f</a:t>
            </a:r>
            <a:endParaRPr lang="en-US" altLang="zh-CN" b="0" dirty="0">
              <a:latin typeface="Times New Roman" panose="02020603050405020304" pitchFamily="18" charset="0"/>
              <a:ea typeface="宋体" panose="02010600030101010101" pitchFamily="2" charset="-122"/>
            </a:endParaRPr>
          </a:p>
        </p:txBody>
      </p:sp>
      <p:sp>
        <p:nvSpPr>
          <p:cNvPr id="66605" name="Text Box 46"/>
          <p:cNvSpPr txBox="1"/>
          <p:nvPr/>
        </p:nvSpPr>
        <p:spPr>
          <a:xfrm>
            <a:off x="5699125" y="3511550"/>
            <a:ext cx="3365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chemeClr val="tx2"/>
                </a:solidFill>
                <a:latin typeface="Times New Roman" panose="02020603050405020304" pitchFamily="18" charset="0"/>
                <a:ea typeface="宋体" panose="02010600030101010101" pitchFamily="2" charset="-122"/>
              </a:rPr>
              <a:t>7</a:t>
            </a:r>
            <a:endParaRPr lang="en-US" altLang="zh-CN" b="0" dirty="0">
              <a:latin typeface="Times New Roman" panose="02020603050405020304" pitchFamily="18" charset="0"/>
              <a:ea typeface="宋体" panose="02010600030101010101" pitchFamily="2" charset="-122"/>
            </a:endParaRPr>
          </a:p>
        </p:txBody>
      </p:sp>
      <p:sp>
        <p:nvSpPr>
          <p:cNvPr id="442415" name="Text Box 47"/>
          <p:cNvSpPr txBox="1"/>
          <p:nvPr/>
        </p:nvSpPr>
        <p:spPr>
          <a:xfrm>
            <a:off x="3352800" y="3187700"/>
            <a:ext cx="488950" cy="457200"/>
          </a:xfrm>
          <a:prstGeom prst="rect">
            <a:avLst/>
          </a:prstGeom>
          <a:noFill/>
          <a:ln w="12700">
            <a:noFill/>
          </a:ln>
        </p:spPr>
        <p:txBody>
          <a:bodyPr wrap="none">
            <a:spAutoFit/>
          </a:bodyPr>
          <a:lstStyle/>
          <a:p>
            <a:pPr lvl="0" eaLnBrk="1" latinLnBrk="0" hangingPunct="1">
              <a:spcBef>
                <a:spcPct val="0"/>
              </a:spcBef>
              <a:buNone/>
            </a:pPr>
            <a:r>
              <a:rPr lang="en-US" altLang="zh-CN" dirty="0">
                <a:solidFill>
                  <a:srgbClr val="FF0000"/>
                </a:solidFill>
                <a:latin typeface="Times New Roman" panose="02020603050405020304" pitchFamily="18" charset="0"/>
                <a:ea typeface="宋体" panose="02010600030101010101" pitchFamily="2" charset="-122"/>
              </a:rPr>
              <a:t>14</a:t>
            </a:r>
          </a:p>
        </p:txBody>
      </p:sp>
      <p:sp>
        <p:nvSpPr>
          <p:cNvPr id="442416" name="Text Box 48"/>
          <p:cNvSpPr txBox="1"/>
          <p:nvPr/>
        </p:nvSpPr>
        <p:spPr>
          <a:xfrm>
            <a:off x="4870450" y="4360863"/>
            <a:ext cx="336550" cy="457200"/>
          </a:xfrm>
          <a:prstGeom prst="rect">
            <a:avLst/>
          </a:prstGeom>
          <a:noFill/>
          <a:ln w="12700">
            <a:noFill/>
          </a:ln>
        </p:spPr>
        <p:txBody>
          <a:bodyPr wrap="none">
            <a:spAutoFit/>
          </a:bodyPr>
          <a:lstStyle/>
          <a:p>
            <a:pPr lvl="0" eaLnBrk="1" latinLnBrk="0" hangingPunct="1">
              <a:spcBef>
                <a:spcPct val="0"/>
              </a:spcBef>
              <a:buNone/>
            </a:pPr>
            <a:r>
              <a:rPr lang="en-US" altLang="zh-CN" dirty="0">
                <a:solidFill>
                  <a:srgbClr val="FF0000"/>
                </a:solidFill>
                <a:latin typeface="Times New Roman" panose="02020603050405020304" pitchFamily="18" charset="0"/>
                <a:ea typeface="宋体" panose="02010600030101010101" pitchFamily="2" charset="-122"/>
              </a:rPr>
              <a:t>8</a:t>
            </a:r>
            <a:endParaRPr lang="en-US" altLang="zh-CN" b="0" dirty="0">
              <a:latin typeface="Times New Roman" panose="02020603050405020304" pitchFamily="18" charset="0"/>
              <a:ea typeface="宋体" panose="02010600030101010101" pitchFamily="2" charset="-122"/>
            </a:endParaRPr>
          </a:p>
        </p:txBody>
      </p:sp>
      <p:sp>
        <p:nvSpPr>
          <p:cNvPr id="442417" name="Text Box 49"/>
          <p:cNvSpPr txBox="1"/>
          <p:nvPr/>
        </p:nvSpPr>
        <p:spPr>
          <a:xfrm>
            <a:off x="6248400" y="2608263"/>
            <a:ext cx="336550" cy="457200"/>
          </a:xfrm>
          <a:prstGeom prst="rect">
            <a:avLst/>
          </a:prstGeom>
          <a:noFill/>
          <a:ln w="12700">
            <a:noFill/>
          </a:ln>
        </p:spPr>
        <p:txBody>
          <a:bodyPr wrap="none">
            <a:spAutoFit/>
          </a:bodyPr>
          <a:lstStyle/>
          <a:p>
            <a:pPr lvl="0" eaLnBrk="1" latinLnBrk="0" hangingPunct="1">
              <a:spcBef>
                <a:spcPct val="0"/>
              </a:spcBef>
              <a:buNone/>
            </a:pPr>
            <a:r>
              <a:rPr lang="en-US" altLang="zh-CN" dirty="0">
                <a:solidFill>
                  <a:srgbClr val="FF0000"/>
                </a:solidFill>
                <a:latin typeface="Times New Roman" panose="02020603050405020304" pitchFamily="18" charset="0"/>
                <a:ea typeface="宋体" panose="02010600030101010101" pitchFamily="2" charset="-122"/>
              </a:rPr>
              <a:t>5</a:t>
            </a:r>
            <a:endParaRPr lang="en-US" altLang="zh-CN" b="0" dirty="0">
              <a:solidFill>
                <a:schemeClr val="tx2"/>
              </a:solidFill>
              <a:latin typeface="Times New Roman" panose="02020603050405020304" pitchFamily="18" charset="0"/>
              <a:ea typeface="宋体" panose="02010600030101010101" pitchFamily="2" charset="-122"/>
            </a:endParaRPr>
          </a:p>
        </p:txBody>
      </p:sp>
      <p:sp>
        <p:nvSpPr>
          <p:cNvPr id="442418" name="Text Box 50"/>
          <p:cNvSpPr txBox="1"/>
          <p:nvPr/>
        </p:nvSpPr>
        <p:spPr>
          <a:xfrm>
            <a:off x="6394450" y="4437063"/>
            <a:ext cx="336550" cy="457200"/>
          </a:xfrm>
          <a:prstGeom prst="rect">
            <a:avLst/>
          </a:prstGeom>
          <a:noFill/>
          <a:ln w="12700">
            <a:noFill/>
          </a:ln>
        </p:spPr>
        <p:txBody>
          <a:bodyPr wrap="none">
            <a:spAutoFit/>
          </a:bodyPr>
          <a:lstStyle/>
          <a:p>
            <a:pPr lvl="0" eaLnBrk="1" latinLnBrk="0" hangingPunct="1">
              <a:spcBef>
                <a:spcPct val="0"/>
              </a:spcBef>
              <a:buNone/>
            </a:pPr>
            <a:r>
              <a:rPr lang="en-US" altLang="zh-CN" dirty="0">
                <a:solidFill>
                  <a:srgbClr val="FF0000"/>
                </a:solidFill>
                <a:latin typeface="Times New Roman" panose="02020603050405020304" pitchFamily="18" charset="0"/>
                <a:ea typeface="宋体" panose="02010600030101010101" pitchFamily="2" charset="-122"/>
              </a:rPr>
              <a:t>3</a:t>
            </a:r>
            <a:endParaRPr lang="en-US" altLang="zh-CN" b="0" dirty="0">
              <a:latin typeface="Times New Roman" panose="02020603050405020304" pitchFamily="18" charset="0"/>
              <a:ea typeface="宋体" panose="02010600030101010101" pitchFamily="2" charset="-122"/>
            </a:endParaRPr>
          </a:p>
        </p:txBody>
      </p:sp>
      <p:sp>
        <p:nvSpPr>
          <p:cNvPr id="442419" name="Text Box 51"/>
          <p:cNvSpPr txBox="1"/>
          <p:nvPr/>
        </p:nvSpPr>
        <p:spPr>
          <a:xfrm>
            <a:off x="2895600" y="4330700"/>
            <a:ext cx="488950" cy="457200"/>
          </a:xfrm>
          <a:prstGeom prst="rect">
            <a:avLst/>
          </a:prstGeom>
          <a:noFill/>
          <a:ln w="12700">
            <a:noFill/>
          </a:ln>
        </p:spPr>
        <p:txBody>
          <a:bodyPr wrap="none">
            <a:spAutoFit/>
          </a:bodyPr>
          <a:lstStyle/>
          <a:p>
            <a:pPr lvl="0" eaLnBrk="1" latinLnBrk="0" hangingPunct="1">
              <a:spcBef>
                <a:spcPct val="0"/>
              </a:spcBef>
              <a:buNone/>
            </a:pPr>
            <a:r>
              <a:rPr lang="en-US" altLang="zh-CN" dirty="0">
                <a:solidFill>
                  <a:srgbClr val="FF0000"/>
                </a:solidFill>
                <a:latin typeface="Times New Roman" panose="02020603050405020304" pitchFamily="18" charset="0"/>
                <a:ea typeface="宋体" panose="02010600030101010101" pitchFamily="2" charset="-122"/>
              </a:rPr>
              <a:t>16</a:t>
            </a:r>
          </a:p>
        </p:txBody>
      </p:sp>
      <p:sp>
        <p:nvSpPr>
          <p:cNvPr id="442420" name="Text Box 52"/>
          <p:cNvSpPr txBox="1"/>
          <p:nvPr/>
        </p:nvSpPr>
        <p:spPr>
          <a:xfrm>
            <a:off x="4953000" y="5778500"/>
            <a:ext cx="488950" cy="457200"/>
          </a:xfrm>
          <a:prstGeom prst="rect">
            <a:avLst/>
          </a:prstGeom>
          <a:noFill/>
          <a:ln w="12700">
            <a:noFill/>
          </a:ln>
        </p:spPr>
        <p:txBody>
          <a:bodyPr wrap="none">
            <a:spAutoFit/>
          </a:bodyPr>
          <a:lstStyle/>
          <a:p>
            <a:pPr lvl="0" eaLnBrk="1" latinLnBrk="0" hangingPunct="1">
              <a:spcBef>
                <a:spcPct val="0"/>
              </a:spcBef>
              <a:buNone/>
            </a:pPr>
            <a:r>
              <a:rPr lang="en-US" altLang="zh-CN" dirty="0">
                <a:solidFill>
                  <a:srgbClr val="FF0000"/>
                </a:solidFill>
                <a:latin typeface="Times New Roman" panose="02020603050405020304" pitchFamily="18" charset="0"/>
                <a:ea typeface="宋体" panose="02010600030101010101" pitchFamily="2" charset="-122"/>
              </a:rPr>
              <a:t>21</a:t>
            </a:r>
            <a:endParaRPr lang="en-US" altLang="zh-CN" b="0" dirty="0">
              <a:latin typeface="Times New Roman" panose="02020603050405020304" pitchFamily="18" charset="0"/>
              <a:ea typeface="宋体" panose="02010600030101010101" pitchFamily="2" charset="-122"/>
            </a:endParaRPr>
          </a:p>
        </p:txBody>
      </p:sp>
      <p:sp>
        <p:nvSpPr>
          <p:cNvPr id="442421" name="Line 53"/>
          <p:cNvSpPr/>
          <p:nvPr/>
        </p:nvSpPr>
        <p:spPr>
          <a:xfrm>
            <a:off x="5638800" y="2936875"/>
            <a:ext cx="152400" cy="1981200"/>
          </a:xfrm>
          <a:prstGeom prst="line">
            <a:avLst/>
          </a:prstGeom>
          <a:ln w="28575" cap="sq" cmpd="sng">
            <a:solidFill>
              <a:srgbClr val="DFAFFF"/>
            </a:solidFill>
            <a:prstDash val="solid"/>
            <a:headEnd type="none" w="sm" len="sm"/>
            <a:tailEnd type="none" w="sm" len="sm"/>
          </a:ln>
        </p:spPr>
      </p:sp>
      <p:sp>
        <p:nvSpPr>
          <p:cNvPr id="442422" name="Line 54"/>
          <p:cNvSpPr/>
          <p:nvPr/>
        </p:nvSpPr>
        <p:spPr>
          <a:xfrm flipH="1">
            <a:off x="4343400" y="2860675"/>
            <a:ext cx="1066800" cy="1219200"/>
          </a:xfrm>
          <a:prstGeom prst="line">
            <a:avLst/>
          </a:prstGeom>
          <a:ln w="28575" cap="sq" cmpd="sng">
            <a:solidFill>
              <a:srgbClr val="DFAFFF"/>
            </a:solidFill>
            <a:prstDash val="solid"/>
            <a:headEnd type="none" w="sm" len="sm"/>
            <a:tailEnd type="none" w="sm" len="sm"/>
          </a:ln>
        </p:spPr>
      </p:sp>
      <p:sp>
        <p:nvSpPr>
          <p:cNvPr id="442423" name="Line 55"/>
          <p:cNvSpPr/>
          <p:nvPr/>
        </p:nvSpPr>
        <p:spPr>
          <a:xfrm flipH="1">
            <a:off x="2209800" y="2860675"/>
            <a:ext cx="457200" cy="2057400"/>
          </a:xfrm>
          <a:prstGeom prst="line">
            <a:avLst/>
          </a:prstGeom>
          <a:ln w="28575" cap="sq" cmpd="sng">
            <a:solidFill>
              <a:srgbClr val="DFAFFF"/>
            </a:solidFill>
            <a:prstDash val="solid"/>
            <a:headEnd type="none" w="sm" len="sm"/>
            <a:tailEnd type="none" w="sm" len="sm"/>
          </a:ln>
        </p:spPr>
      </p:sp>
      <p:sp>
        <p:nvSpPr>
          <p:cNvPr id="442424" name="Line 56"/>
          <p:cNvSpPr/>
          <p:nvPr/>
        </p:nvSpPr>
        <p:spPr>
          <a:xfrm>
            <a:off x="3048000" y="2708275"/>
            <a:ext cx="2286000" cy="0"/>
          </a:xfrm>
          <a:prstGeom prst="line">
            <a:avLst/>
          </a:prstGeom>
          <a:ln w="28575" cap="sq" cmpd="sng">
            <a:solidFill>
              <a:srgbClr val="DFAFFF"/>
            </a:solidFill>
            <a:prstDash val="solid"/>
            <a:headEnd type="none" w="sm" len="sm"/>
            <a:tailEnd type="none" w="sm" len="sm"/>
          </a:ln>
        </p:spPr>
      </p:sp>
      <p:sp>
        <p:nvSpPr>
          <p:cNvPr id="442425" name="Text Box 57"/>
          <p:cNvSpPr txBox="1"/>
          <p:nvPr/>
        </p:nvSpPr>
        <p:spPr>
          <a:xfrm>
            <a:off x="5715000" y="3522663"/>
            <a:ext cx="3365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rgbClr val="DFAFFF"/>
                </a:solidFill>
                <a:latin typeface="Times New Roman" panose="02020603050405020304" pitchFamily="18" charset="0"/>
                <a:ea typeface="宋体" panose="02010600030101010101" pitchFamily="2" charset="-122"/>
              </a:rPr>
              <a:t>7</a:t>
            </a:r>
            <a:endParaRPr lang="en-US" altLang="zh-CN" b="0" dirty="0">
              <a:latin typeface="Times New Roman" panose="02020603050405020304" pitchFamily="18" charset="0"/>
              <a:ea typeface="宋体" panose="02010600030101010101" pitchFamily="2" charset="-122"/>
            </a:endParaRPr>
          </a:p>
        </p:txBody>
      </p:sp>
      <p:sp>
        <p:nvSpPr>
          <p:cNvPr id="442426" name="Text Box 58"/>
          <p:cNvSpPr txBox="1"/>
          <p:nvPr/>
        </p:nvSpPr>
        <p:spPr>
          <a:xfrm>
            <a:off x="4495800" y="2989263"/>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rgbClr val="DFAFFF"/>
                </a:solidFill>
                <a:latin typeface="Times New Roman" panose="02020603050405020304" pitchFamily="18" charset="0"/>
                <a:ea typeface="宋体" panose="02010600030101010101" pitchFamily="2" charset="-122"/>
              </a:rPr>
              <a:t>12</a:t>
            </a:r>
            <a:endParaRPr lang="en-US" altLang="zh-CN" b="0" dirty="0">
              <a:latin typeface="Times New Roman" panose="02020603050405020304" pitchFamily="18" charset="0"/>
              <a:ea typeface="宋体" panose="02010600030101010101" pitchFamily="2" charset="-122"/>
            </a:endParaRPr>
          </a:p>
        </p:txBody>
      </p:sp>
      <p:sp>
        <p:nvSpPr>
          <p:cNvPr id="442427" name="Text Box 59"/>
          <p:cNvSpPr txBox="1"/>
          <p:nvPr/>
        </p:nvSpPr>
        <p:spPr>
          <a:xfrm>
            <a:off x="1905000" y="3675063"/>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rgbClr val="DFAFFF"/>
                </a:solidFill>
                <a:latin typeface="Times New Roman" panose="02020603050405020304" pitchFamily="18" charset="0"/>
                <a:ea typeface="宋体" panose="02010600030101010101" pitchFamily="2" charset="-122"/>
              </a:rPr>
              <a:t>18</a:t>
            </a:r>
            <a:endParaRPr lang="en-US" altLang="zh-CN" b="0" dirty="0">
              <a:latin typeface="Times New Roman" panose="02020603050405020304" pitchFamily="18" charset="0"/>
              <a:ea typeface="宋体" panose="02010600030101010101" pitchFamily="2" charset="-122"/>
            </a:endParaRPr>
          </a:p>
        </p:txBody>
      </p:sp>
      <p:sp>
        <p:nvSpPr>
          <p:cNvPr id="442428" name="Text Box 60"/>
          <p:cNvSpPr txBox="1"/>
          <p:nvPr/>
        </p:nvSpPr>
        <p:spPr>
          <a:xfrm>
            <a:off x="3733800" y="2303463"/>
            <a:ext cx="488950" cy="457200"/>
          </a:xfrm>
          <a:prstGeom prst="rect">
            <a:avLst/>
          </a:prstGeom>
          <a:noFill/>
          <a:ln w="12700">
            <a:noFill/>
          </a:ln>
        </p:spPr>
        <p:txBody>
          <a:bodyPr wrap="none">
            <a:spAutoFit/>
          </a:bodyPr>
          <a:lstStyle/>
          <a:p>
            <a:pPr lvl="0" eaLnBrk="1" latinLnBrk="0" hangingPunct="1">
              <a:spcBef>
                <a:spcPct val="0"/>
              </a:spcBef>
              <a:buNone/>
            </a:pPr>
            <a:r>
              <a:rPr lang="en-US" altLang="zh-CN" b="0" dirty="0">
                <a:solidFill>
                  <a:srgbClr val="DFAFFF"/>
                </a:solidFill>
                <a:latin typeface="Times New Roman" panose="02020603050405020304" pitchFamily="18" charset="0"/>
                <a:ea typeface="宋体" panose="02010600030101010101" pitchFamily="2" charset="-122"/>
              </a:rPr>
              <a:t>19</a:t>
            </a:r>
            <a:endParaRPr lang="en-US" altLang="zh-CN" b="0" dirty="0">
              <a:latin typeface="Times New Roman" panose="02020603050405020304" pitchFamily="18" charset="0"/>
              <a:ea typeface="宋体" panose="02010600030101010101" pitchFamily="2" charset="-122"/>
            </a:endParaRPr>
          </a:p>
        </p:txBody>
      </p:sp>
      <p:sp>
        <p:nvSpPr>
          <p:cNvPr id="66620" name="Rectangle 61"/>
          <p:cNvSpPr/>
          <p:nvPr/>
        </p:nvSpPr>
        <p:spPr>
          <a:xfrm>
            <a:off x="139700" y="1919288"/>
            <a:ext cx="8853488"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6621" name="Rectangle 62"/>
          <p:cNvSpPr/>
          <p:nvPr/>
        </p:nvSpPr>
        <p:spPr>
          <a:xfrm>
            <a:off x="338138" y="1447800"/>
            <a:ext cx="624998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最小生成树算法</a:t>
            </a:r>
            <a:r>
              <a:rPr lang="en-US" altLang="zh-CN" sz="2800" dirty="0">
                <a:solidFill>
                  <a:schemeClr val="bg1"/>
                </a:solidFill>
                <a:latin typeface="宋体" panose="02010600030101010101" pitchFamily="2" charset="-122"/>
                <a:ea typeface="宋体" panose="02010600030101010101" pitchFamily="2" charset="-122"/>
              </a:rPr>
              <a:t>——</a:t>
            </a:r>
            <a:r>
              <a:rPr lang="zh-CN" altLang="en-US" sz="2800" dirty="0">
                <a:solidFill>
                  <a:schemeClr val="bg1"/>
                </a:solidFill>
                <a:latin typeface="宋体" panose="02010600030101010101" pitchFamily="2" charset="-122"/>
                <a:ea typeface="宋体" panose="02010600030101010101" pitchFamily="2" charset="-122"/>
              </a:rPr>
              <a:t>克鲁斯卡尔算法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42400"/>
                                        </p:tgtEl>
                                        <p:attrNameLst>
                                          <p:attrName>style.visibility</p:attrName>
                                        </p:attrNameLst>
                                      </p:cBhvr>
                                      <p:to>
                                        <p:strVal val="visible"/>
                                      </p:to>
                                    </p:set>
                                    <p:animEffect transition="in" filter="wipe(up)">
                                      <p:cBhvr>
                                        <p:cTn id="7" dur="500"/>
                                        <p:tgtEl>
                                          <p:spTgt spid="442400"/>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442409"/>
                                        </p:tgtEl>
                                        <p:attrNameLst>
                                          <p:attrName>style.visibility</p:attrName>
                                        </p:attrNameLst>
                                      </p:cBhvr>
                                      <p:to>
                                        <p:strVal val="visible"/>
                                      </p:to>
                                    </p:set>
                                    <p:animEffect transition="in" filter="wipe(up)">
                                      <p:cBhvr>
                                        <p:cTn id="11" dur="500"/>
                                        <p:tgtEl>
                                          <p:spTgt spid="442409"/>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442407"/>
                                        </p:tgtEl>
                                        <p:attrNameLst>
                                          <p:attrName>style.visibility</p:attrName>
                                        </p:attrNameLst>
                                      </p:cBhvr>
                                      <p:to>
                                        <p:strVal val="visible"/>
                                      </p:to>
                                    </p:set>
                                    <p:animEffect transition="in" filter="wipe(left)">
                                      <p:cBhvr>
                                        <p:cTn id="15" dur="500"/>
                                        <p:tgtEl>
                                          <p:spTgt spid="442407"/>
                                        </p:tgtEl>
                                      </p:cBhvr>
                                    </p:animEffect>
                                  </p:childTnLst>
                                </p:cTn>
                              </p:par>
                            </p:childTnLst>
                          </p:cTn>
                        </p:par>
                        <p:par>
                          <p:cTn id="16" fill="hold">
                            <p:stCondLst>
                              <p:cond delay="1500"/>
                            </p:stCondLst>
                            <p:childTnLst>
                              <p:par>
                                <p:cTn id="17" presetID="22" presetClass="entr" presetSubtype="1" fill="hold" grpId="0" nodeType="afterEffect">
                                  <p:stCondLst>
                                    <p:cond delay="0"/>
                                  </p:stCondLst>
                                  <p:childTnLst>
                                    <p:set>
                                      <p:cBhvr>
                                        <p:cTn id="18" dur="1" fill="hold">
                                          <p:stCondLst>
                                            <p:cond delay="0"/>
                                          </p:stCondLst>
                                        </p:cTn>
                                        <p:tgtEl>
                                          <p:spTgt spid="442405"/>
                                        </p:tgtEl>
                                        <p:attrNameLst>
                                          <p:attrName>style.visibility</p:attrName>
                                        </p:attrNameLst>
                                      </p:cBhvr>
                                      <p:to>
                                        <p:strVal val="visible"/>
                                      </p:to>
                                    </p:set>
                                    <p:animEffect transition="in" filter="wipe(up)">
                                      <p:cBhvr>
                                        <p:cTn id="19" dur="500"/>
                                        <p:tgtEl>
                                          <p:spTgt spid="442405"/>
                                        </p:tgtEl>
                                      </p:cBhvr>
                                    </p:animEffect>
                                  </p:childTnLst>
                                </p:cTn>
                              </p:par>
                            </p:childTnLst>
                          </p:cTn>
                        </p:par>
                        <p:par>
                          <p:cTn id="20" fill="hold">
                            <p:stCondLst>
                              <p:cond delay="2000"/>
                            </p:stCondLst>
                            <p:childTnLst>
                              <p:par>
                                <p:cTn id="21" presetID="22" presetClass="entr" presetSubtype="1" fill="hold" grpId="0" nodeType="afterEffect">
                                  <p:stCondLst>
                                    <p:cond delay="0"/>
                                  </p:stCondLst>
                                  <p:childTnLst>
                                    <p:set>
                                      <p:cBhvr>
                                        <p:cTn id="22" dur="1" fill="hold">
                                          <p:stCondLst>
                                            <p:cond delay="0"/>
                                          </p:stCondLst>
                                        </p:cTn>
                                        <p:tgtEl>
                                          <p:spTgt spid="442402"/>
                                        </p:tgtEl>
                                        <p:attrNameLst>
                                          <p:attrName>style.visibility</p:attrName>
                                        </p:attrNameLst>
                                      </p:cBhvr>
                                      <p:to>
                                        <p:strVal val="visible"/>
                                      </p:to>
                                    </p:set>
                                    <p:animEffect transition="in" filter="wipe(up)">
                                      <p:cBhvr>
                                        <p:cTn id="23" dur="500"/>
                                        <p:tgtEl>
                                          <p:spTgt spid="442402"/>
                                        </p:tgtEl>
                                      </p:cBhvr>
                                    </p:animEffect>
                                  </p:childTnLst>
                                </p:cTn>
                              </p:par>
                            </p:childTnLst>
                          </p:cTn>
                        </p:par>
                        <p:par>
                          <p:cTn id="24" fill="hold">
                            <p:stCondLst>
                              <p:cond delay="2500"/>
                            </p:stCondLst>
                            <p:childTnLst>
                              <p:par>
                                <p:cTn id="25" presetID="22" presetClass="entr" presetSubtype="1" fill="hold" grpId="0" nodeType="afterEffect">
                                  <p:stCondLst>
                                    <p:cond delay="0"/>
                                  </p:stCondLst>
                                  <p:childTnLst>
                                    <p:set>
                                      <p:cBhvr>
                                        <p:cTn id="26" dur="1" fill="hold">
                                          <p:stCondLst>
                                            <p:cond delay="0"/>
                                          </p:stCondLst>
                                        </p:cTn>
                                        <p:tgtEl>
                                          <p:spTgt spid="442413"/>
                                        </p:tgtEl>
                                        <p:attrNameLst>
                                          <p:attrName>style.visibility</p:attrName>
                                        </p:attrNameLst>
                                      </p:cBhvr>
                                      <p:to>
                                        <p:strVal val="visible"/>
                                      </p:to>
                                    </p:set>
                                    <p:animEffect transition="in" filter="wipe(up)">
                                      <p:cBhvr>
                                        <p:cTn id="27" dur="500"/>
                                        <p:tgtEl>
                                          <p:spTgt spid="442413"/>
                                        </p:tgtEl>
                                      </p:cBhvr>
                                    </p:animEffect>
                                  </p:childTnLst>
                                </p:cTn>
                              </p:par>
                            </p:childTnLst>
                          </p:cTn>
                        </p:par>
                        <p:par>
                          <p:cTn id="28" fill="hold">
                            <p:stCondLst>
                              <p:cond delay="3000"/>
                            </p:stCondLst>
                            <p:childTnLst>
                              <p:par>
                                <p:cTn id="29" presetID="22" presetClass="entr" presetSubtype="1" fill="hold" grpId="0" nodeType="afterEffect">
                                  <p:stCondLst>
                                    <p:cond delay="0"/>
                                  </p:stCondLst>
                                  <p:childTnLst>
                                    <p:set>
                                      <p:cBhvr>
                                        <p:cTn id="30" dur="1" fill="hold">
                                          <p:stCondLst>
                                            <p:cond delay="0"/>
                                          </p:stCondLst>
                                        </p:cTn>
                                        <p:tgtEl>
                                          <p:spTgt spid="442411"/>
                                        </p:tgtEl>
                                        <p:attrNameLst>
                                          <p:attrName>style.visibility</p:attrName>
                                        </p:attrNameLst>
                                      </p:cBhvr>
                                      <p:to>
                                        <p:strVal val="visible"/>
                                      </p:to>
                                    </p:set>
                                    <p:animEffect transition="in" filter="wipe(up)">
                                      <p:cBhvr>
                                        <p:cTn id="31" dur="500"/>
                                        <p:tgtEl>
                                          <p:spTgt spid="442411"/>
                                        </p:tgtEl>
                                      </p:cBhvr>
                                    </p:animEffect>
                                  </p:childTnLst>
                                </p:cTn>
                              </p:par>
                            </p:childTnLst>
                          </p:cTn>
                        </p:par>
                      </p:childTnLst>
                    </p:cTn>
                  </p:par>
                  <p:par>
                    <p:cTn id="32" fill="hold">
                      <p:stCondLst>
                        <p:cond delay="indefinite"/>
                      </p:stCondLst>
                      <p:childTnLst>
                        <p:par>
                          <p:cTn id="33" fill="hold">
                            <p:stCondLst>
                              <p:cond delay="0"/>
                            </p:stCondLst>
                            <p:childTnLst>
                              <p:par>
                                <p:cTn id="34" presetID="17" presetClass="entr" presetSubtype="1" fill="hold" nodeType="clickEffect">
                                  <p:stCondLst>
                                    <p:cond delay="0"/>
                                  </p:stCondLst>
                                  <p:childTnLst>
                                    <p:set>
                                      <p:cBhvr>
                                        <p:cTn id="35" dur="1" fill="hold">
                                          <p:stCondLst>
                                            <p:cond delay="0"/>
                                          </p:stCondLst>
                                        </p:cTn>
                                        <p:tgtEl>
                                          <p:spTgt spid="442406"/>
                                        </p:tgtEl>
                                        <p:attrNameLst>
                                          <p:attrName>style.visibility</p:attrName>
                                        </p:attrNameLst>
                                      </p:cBhvr>
                                      <p:to>
                                        <p:strVal val="visible"/>
                                      </p:to>
                                    </p:set>
                                    <p:anim calcmode="lin" valueType="num">
                                      <p:cBhvr>
                                        <p:cTn id="36" dur="500" fill="hold"/>
                                        <p:tgtEl>
                                          <p:spTgt spid="442406"/>
                                        </p:tgtEl>
                                        <p:attrNameLst>
                                          <p:attrName>ppt_x</p:attrName>
                                        </p:attrNameLst>
                                      </p:cBhvr>
                                      <p:tavLst>
                                        <p:tav tm="0">
                                          <p:val>
                                            <p:strVal val="#ppt_x"/>
                                          </p:val>
                                        </p:tav>
                                        <p:tav tm="100000">
                                          <p:val>
                                            <p:strVal val="#ppt_x"/>
                                          </p:val>
                                        </p:tav>
                                      </p:tavLst>
                                    </p:anim>
                                    <p:anim calcmode="lin" valueType="num">
                                      <p:cBhvr>
                                        <p:cTn id="37" dur="500" fill="hold"/>
                                        <p:tgtEl>
                                          <p:spTgt spid="442406"/>
                                        </p:tgtEl>
                                        <p:attrNameLst>
                                          <p:attrName>ppt_y</p:attrName>
                                        </p:attrNameLst>
                                      </p:cBhvr>
                                      <p:tavLst>
                                        <p:tav tm="0">
                                          <p:val>
                                            <p:strVal val="#ppt_y-#ppt_h/2"/>
                                          </p:val>
                                        </p:tav>
                                        <p:tav tm="100000">
                                          <p:val>
                                            <p:strVal val="#ppt_y"/>
                                          </p:val>
                                        </p:tav>
                                      </p:tavLst>
                                    </p:anim>
                                    <p:anim calcmode="lin" valueType="num">
                                      <p:cBhvr>
                                        <p:cTn id="38" dur="500" fill="hold"/>
                                        <p:tgtEl>
                                          <p:spTgt spid="442406"/>
                                        </p:tgtEl>
                                        <p:attrNameLst>
                                          <p:attrName>ppt_w</p:attrName>
                                        </p:attrNameLst>
                                      </p:cBhvr>
                                      <p:tavLst>
                                        <p:tav tm="0">
                                          <p:val>
                                            <p:strVal val="#ppt_w"/>
                                          </p:val>
                                        </p:tav>
                                        <p:tav tm="100000">
                                          <p:val>
                                            <p:strVal val="#ppt_w"/>
                                          </p:val>
                                        </p:tav>
                                      </p:tavLst>
                                    </p:anim>
                                    <p:anim calcmode="lin" valueType="num">
                                      <p:cBhvr>
                                        <p:cTn id="39" dur="500" fill="hold"/>
                                        <p:tgtEl>
                                          <p:spTgt spid="442406"/>
                                        </p:tgtEl>
                                        <p:attrNameLst>
                                          <p:attrName>ppt_h</p:attrName>
                                        </p:attrNameLst>
                                      </p:cBhvr>
                                      <p:tavLst>
                                        <p:tav tm="0">
                                          <p:val>
                                            <p:fltVal val="0"/>
                                          </p:val>
                                        </p:tav>
                                        <p:tav tm="100000">
                                          <p:val>
                                            <p:strVal val="#ppt_h"/>
                                          </p:val>
                                        </p:tav>
                                      </p:tavLst>
                                    </p:anim>
                                  </p:childTnLst>
                                </p:cTn>
                              </p:par>
                            </p:childTnLst>
                          </p:cTn>
                        </p:par>
                        <p:par>
                          <p:cTn id="40" fill="hold">
                            <p:stCondLst>
                              <p:cond delay="500"/>
                            </p:stCondLst>
                            <p:childTnLst>
                              <p:par>
                                <p:cTn id="41" presetID="12" presetClass="entr" presetSubtype="1" fill="hold" grpId="0" nodeType="afterEffect">
                                  <p:stCondLst>
                                    <p:cond delay="0"/>
                                  </p:stCondLst>
                                  <p:childTnLst>
                                    <p:set>
                                      <p:cBhvr>
                                        <p:cTn id="42" dur="1" fill="hold">
                                          <p:stCondLst>
                                            <p:cond delay="0"/>
                                          </p:stCondLst>
                                        </p:cTn>
                                        <p:tgtEl>
                                          <p:spTgt spid="442418"/>
                                        </p:tgtEl>
                                        <p:attrNameLst>
                                          <p:attrName>style.visibility</p:attrName>
                                        </p:attrNameLst>
                                      </p:cBhvr>
                                      <p:to>
                                        <p:strVal val="visible"/>
                                      </p:to>
                                    </p:set>
                                    <p:animEffect transition="in" filter="slide(fromTop)">
                                      <p:cBhvr>
                                        <p:cTn id="43" dur="500"/>
                                        <p:tgtEl>
                                          <p:spTgt spid="442418"/>
                                        </p:tgtEl>
                                      </p:cBhvr>
                                    </p:animEffect>
                                  </p:childTnLst>
                                </p:cTn>
                              </p:par>
                            </p:childTnLst>
                          </p:cTn>
                        </p:par>
                      </p:childTnLst>
                    </p:cTn>
                  </p:par>
                  <p:par>
                    <p:cTn id="44" fill="hold">
                      <p:stCondLst>
                        <p:cond delay="indefinite"/>
                      </p:stCondLst>
                      <p:childTnLst>
                        <p:par>
                          <p:cTn id="45" fill="hold">
                            <p:stCondLst>
                              <p:cond delay="0"/>
                            </p:stCondLst>
                            <p:childTnLst>
                              <p:par>
                                <p:cTn id="46" presetID="17" presetClass="entr" presetSubtype="1" fill="hold" nodeType="clickEffect">
                                  <p:stCondLst>
                                    <p:cond delay="0"/>
                                  </p:stCondLst>
                                  <p:childTnLst>
                                    <p:set>
                                      <p:cBhvr>
                                        <p:cTn id="47" dur="1" fill="hold">
                                          <p:stCondLst>
                                            <p:cond delay="0"/>
                                          </p:stCondLst>
                                        </p:cTn>
                                        <p:tgtEl>
                                          <p:spTgt spid="442408"/>
                                        </p:tgtEl>
                                        <p:attrNameLst>
                                          <p:attrName>style.visibility</p:attrName>
                                        </p:attrNameLst>
                                      </p:cBhvr>
                                      <p:to>
                                        <p:strVal val="visible"/>
                                      </p:to>
                                    </p:set>
                                    <p:anim calcmode="lin" valueType="num">
                                      <p:cBhvr>
                                        <p:cTn id="48" dur="500" fill="hold"/>
                                        <p:tgtEl>
                                          <p:spTgt spid="442408"/>
                                        </p:tgtEl>
                                        <p:attrNameLst>
                                          <p:attrName>ppt_x</p:attrName>
                                        </p:attrNameLst>
                                      </p:cBhvr>
                                      <p:tavLst>
                                        <p:tav tm="0">
                                          <p:val>
                                            <p:strVal val="#ppt_x"/>
                                          </p:val>
                                        </p:tav>
                                        <p:tav tm="100000">
                                          <p:val>
                                            <p:strVal val="#ppt_x"/>
                                          </p:val>
                                        </p:tav>
                                      </p:tavLst>
                                    </p:anim>
                                    <p:anim calcmode="lin" valueType="num">
                                      <p:cBhvr>
                                        <p:cTn id="49" dur="500" fill="hold"/>
                                        <p:tgtEl>
                                          <p:spTgt spid="442408"/>
                                        </p:tgtEl>
                                        <p:attrNameLst>
                                          <p:attrName>ppt_y</p:attrName>
                                        </p:attrNameLst>
                                      </p:cBhvr>
                                      <p:tavLst>
                                        <p:tav tm="0">
                                          <p:val>
                                            <p:strVal val="#ppt_y-#ppt_h/2"/>
                                          </p:val>
                                        </p:tav>
                                        <p:tav tm="100000">
                                          <p:val>
                                            <p:strVal val="#ppt_y"/>
                                          </p:val>
                                        </p:tav>
                                      </p:tavLst>
                                    </p:anim>
                                    <p:anim calcmode="lin" valueType="num">
                                      <p:cBhvr>
                                        <p:cTn id="50" dur="500" fill="hold"/>
                                        <p:tgtEl>
                                          <p:spTgt spid="442408"/>
                                        </p:tgtEl>
                                        <p:attrNameLst>
                                          <p:attrName>ppt_w</p:attrName>
                                        </p:attrNameLst>
                                      </p:cBhvr>
                                      <p:tavLst>
                                        <p:tav tm="0">
                                          <p:val>
                                            <p:strVal val="#ppt_w"/>
                                          </p:val>
                                        </p:tav>
                                        <p:tav tm="100000">
                                          <p:val>
                                            <p:strVal val="#ppt_w"/>
                                          </p:val>
                                        </p:tav>
                                      </p:tavLst>
                                    </p:anim>
                                    <p:anim calcmode="lin" valueType="num">
                                      <p:cBhvr>
                                        <p:cTn id="51" dur="500" fill="hold"/>
                                        <p:tgtEl>
                                          <p:spTgt spid="442408"/>
                                        </p:tgtEl>
                                        <p:attrNameLst>
                                          <p:attrName>ppt_h</p:attrName>
                                        </p:attrNameLst>
                                      </p:cBhvr>
                                      <p:tavLst>
                                        <p:tav tm="0">
                                          <p:val>
                                            <p:fltVal val="0"/>
                                          </p:val>
                                        </p:tav>
                                        <p:tav tm="100000">
                                          <p:val>
                                            <p:strVal val="#ppt_h"/>
                                          </p:val>
                                        </p:tav>
                                      </p:tavLst>
                                    </p:anim>
                                  </p:childTnLst>
                                </p:cTn>
                              </p:par>
                            </p:childTnLst>
                          </p:cTn>
                        </p:par>
                        <p:par>
                          <p:cTn id="52" fill="hold">
                            <p:stCondLst>
                              <p:cond delay="500"/>
                            </p:stCondLst>
                            <p:childTnLst>
                              <p:par>
                                <p:cTn id="53" presetID="12" presetClass="entr" presetSubtype="1" fill="hold" grpId="0" nodeType="afterEffect">
                                  <p:stCondLst>
                                    <p:cond delay="0"/>
                                  </p:stCondLst>
                                  <p:childTnLst>
                                    <p:set>
                                      <p:cBhvr>
                                        <p:cTn id="54" dur="1" fill="hold">
                                          <p:stCondLst>
                                            <p:cond delay="0"/>
                                          </p:stCondLst>
                                        </p:cTn>
                                        <p:tgtEl>
                                          <p:spTgt spid="442417"/>
                                        </p:tgtEl>
                                        <p:attrNameLst>
                                          <p:attrName>style.visibility</p:attrName>
                                        </p:attrNameLst>
                                      </p:cBhvr>
                                      <p:to>
                                        <p:strVal val="visible"/>
                                      </p:to>
                                    </p:set>
                                    <p:animEffect transition="in" filter="slide(fromTop)">
                                      <p:cBhvr>
                                        <p:cTn id="55" dur="500"/>
                                        <p:tgtEl>
                                          <p:spTgt spid="442417"/>
                                        </p:tgtEl>
                                      </p:cBhvr>
                                    </p:animEffect>
                                  </p:childTnLst>
                                </p:cTn>
                              </p:par>
                            </p:childTnLst>
                          </p:cTn>
                        </p:par>
                      </p:childTnLst>
                    </p:cTn>
                  </p:par>
                  <p:par>
                    <p:cTn id="56" fill="hold">
                      <p:stCondLst>
                        <p:cond delay="indefinite"/>
                      </p:stCondLst>
                      <p:childTnLst>
                        <p:par>
                          <p:cTn id="57" fill="hold">
                            <p:stCondLst>
                              <p:cond delay="0"/>
                            </p:stCondLst>
                            <p:childTnLst>
                              <p:par>
                                <p:cTn id="58" presetID="17" presetClass="entr" presetSubtype="1" fill="hold" nodeType="clickEffect">
                                  <p:stCondLst>
                                    <p:cond delay="0"/>
                                  </p:stCondLst>
                                  <p:childTnLst>
                                    <p:set>
                                      <p:cBhvr>
                                        <p:cTn id="59" dur="1" fill="hold">
                                          <p:stCondLst>
                                            <p:cond delay="0"/>
                                          </p:stCondLst>
                                        </p:cTn>
                                        <p:tgtEl>
                                          <p:spTgt spid="442421"/>
                                        </p:tgtEl>
                                        <p:attrNameLst>
                                          <p:attrName>style.visibility</p:attrName>
                                        </p:attrNameLst>
                                      </p:cBhvr>
                                      <p:to>
                                        <p:strVal val="visible"/>
                                      </p:to>
                                    </p:set>
                                    <p:anim calcmode="lin" valueType="num">
                                      <p:cBhvr>
                                        <p:cTn id="60" dur="500" fill="hold"/>
                                        <p:tgtEl>
                                          <p:spTgt spid="442421"/>
                                        </p:tgtEl>
                                        <p:attrNameLst>
                                          <p:attrName>ppt_x</p:attrName>
                                        </p:attrNameLst>
                                      </p:cBhvr>
                                      <p:tavLst>
                                        <p:tav tm="0">
                                          <p:val>
                                            <p:strVal val="#ppt_x"/>
                                          </p:val>
                                        </p:tav>
                                        <p:tav tm="100000">
                                          <p:val>
                                            <p:strVal val="#ppt_x"/>
                                          </p:val>
                                        </p:tav>
                                      </p:tavLst>
                                    </p:anim>
                                    <p:anim calcmode="lin" valueType="num">
                                      <p:cBhvr>
                                        <p:cTn id="61" dur="500" fill="hold"/>
                                        <p:tgtEl>
                                          <p:spTgt spid="442421"/>
                                        </p:tgtEl>
                                        <p:attrNameLst>
                                          <p:attrName>ppt_y</p:attrName>
                                        </p:attrNameLst>
                                      </p:cBhvr>
                                      <p:tavLst>
                                        <p:tav tm="0">
                                          <p:val>
                                            <p:strVal val="#ppt_y-#ppt_h/2"/>
                                          </p:val>
                                        </p:tav>
                                        <p:tav tm="100000">
                                          <p:val>
                                            <p:strVal val="#ppt_y"/>
                                          </p:val>
                                        </p:tav>
                                      </p:tavLst>
                                    </p:anim>
                                    <p:anim calcmode="lin" valueType="num">
                                      <p:cBhvr>
                                        <p:cTn id="62" dur="500" fill="hold"/>
                                        <p:tgtEl>
                                          <p:spTgt spid="442421"/>
                                        </p:tgtEl>
                                        <p:attrNameLst>
                                          <p:attrName>ppt_w</p:attrName>
                                        </p:attrNameLst>
                                      </p:cBhvr>
                                      <p:tavLst>
                                        <p:tav tm="0">
                                          <p:val>
                                            <p:strVal val="#ppt_w"/>
                                          </p:val>
                                        </p:tav>
                                        <p:tav tm="100000">
                                          <p:val>
                                            <p:strVal val="#ppt_w"/>
                                          </p:val>
                                        </p:tav>
                                      </p:tavLst>
                                    </p:anim>
                                    <p:anim calcmode="lin" valueType="num">
                                      <p:cBhvr>
                                        <p:cTn id="63" dur="500" fill="hold"/>
                                        <p:tgtEl>
                                          <p:spTgt spid="442421"/>
                                        </p:tgtEl>
                                        <p:attrNameLst>
                                          <p:attrName>ppt_h</p:attrName>
                                        </p:attrNameLst>
                                      </p:cBhvr>
                                      <p:tavLst>
                                        <p:tav tm="0">
                                          <p:val>
                                            <p:fltVal val="0"/>
                                          </p:val>
                                        </p:tav>
                                        <p:tav tm="100000">
                                          <p:val>
                                            <p:strVal val="#ppt_h"/>
                                          </p:val>
                                        </p:tav>
                                      </p:tavLst>
                                    </p:anim>
                                  </p:childTnLst>
                                </p:cTn>
                              </p:par>
                            </p:childTnLst>
                          </p:cTn>
                        </p:par>
                        <p:par>
                          <p:cTn id="64" fill="hold">
                            <p:stCondLst>
                              <p:cond delay="500"/>
                            </p:stCondLst>
                            <p:childTnLst>
                              <p:par>
                                <p:cTn id="65" presetID="4" presetClass="entr" presetSubtype="32" fill="hold" grpId="0" nodeType="afterEffect">
                                  <p:stCondLst>
                                    <p:cond delay="0"/>
                                  </p:stCondLst>
                                  <p:childTnLst>
                                    <p:set>
                                      <p:cBhvr>
                                        <p:cTn id="66" dur="1" fill="hold">
                                          <p:stCondLst>
                                            <p:cond delay="0"/>
                                          </p:stCondLst>
                                        </p:cTn>
                                        <p:tgtEl>
                                          <p:spTgt spid="442425"/>
                                        </p:tgtEl>
                                        <p:attrNameLst>
                                          <p:attrName>style.visibility</p:attrName>
                                        </p:attrNameLst>
                                      </p:cBhvr>
                                      <p:to>
                                        <p:strVal val="visible"/>
                                      </p:to>
                                    </p:set>
                                    <p:animEffect transition="in" filter="box(out)">
                                      <p:cBhvr>
                                        <p:cTn id="67" dur="500"/>
                                        <p:tgtEl>
                                          <p:spTgt spid="442425"/>
                                        </p:tgtEl>
                                      </p:cBhvr>
                                    </p:animEffect>
                                  </p:childTnLst>
                                </p:cTn>
                              </p:par>
                            </p:childTnLst>
                          </p:cTn>
                        </p:par>
                      </p:childTnLst>
                    </p:cTn>
                  </p:par>
                  <p:par>
                    <p:cTn id="68" fill="hold">
                      <p:stCondLst>
                        <p:cond delay="indefinite"/>
                      </p:stCondLst>
                      <p:childTnLst>
                        <p:par>
                          <p:cTn id="69" fill="hold">
                            <p:stCondLst>
                              <p:cond delay="0"/>
                            </p:stCondLst>
                            <p:childTnLst>
                              <p:par>
                                <p:cTn id="70" presetID="17" presetClass="entr" presetSubtype="1" fill="hold" nodeType="clickEffect">
                                  <p:stCondLst>
                                    <p:cond delay="0"/>
                                  </p:stCondLst>
                                  <p:childTnLst>
                                    <p:set>
                                      <p:cBhvr>
                                        <p:cTn id="71" dur="1" fill="hold">
                                          <p:stCondLst>
                                            <p:cond delay="0"/>
                                          </p:stCondLst>
                                        </p:cTn>
                                        <p:tgtEl>
                                          <p:spTgt spid="442403"/>
                                        </p:tgtEl>
                                        <p:attrNameLst>
                                          <p:attrName>style.visibility</p:attrName>
                                        </p:attrNameLst>
                                      </p:cBhvr>
                                      <p:to>
                                        <p:strVal val="visible"/>
                                      </p:to>
                                    </p:set>
                                    <p:anim calcmode="lin" valueType="num">
                                      <p:cBhvr>
                                        <p:cTn id="72" dur="500" fill="hold"/>
                                        <p:tgtEl>
                                          <p:spTgt spid="442403"/>
                                        </p:tgtEl>
                                        <p:attrNameLst>
                                          <p:attrName>ppt_x</p:attrName>
                                        </p:attrNameLst>
                                      </p:cBhvr>
                                      <p:tavLst>
                                        <p:tav tm="0">
                                          <p:val>
                                            <p:strVal val="#ppt_x"/>
                                          </p:val>
                                        </p:tav>
                                        <p:tav tm="100000">
                                          <p:val>
                                            <p:strVal val="#ppt_x"/>
                                          </p:val>
                                        </p:tav>
                                      </p:tavLst>
                                    </p:anim>
                                    <p:anim calcmode="lin" valueType="num">
                                      <p:cBhvr>
                                        <p:cTn id="73" dur="500" fill="hold"/>
                                        <p:tgtEl>
                                          <p:spTgt spid="442403"/>
                                        </p:tgtEl>
                                        <p:attrNameLst>
                                          <p:attrName>ppt_y</p:attrName>
                                        </p:attrNameLst>
                                      </p:cBhvr>
                                      <p:tavLst>
                                        <p:tav tm="0">
                                          <p:val>
                                            <p:strVal val="#ppt_y-#ppt_h/2"/>
                                          </p:val>
                                        </p:tav>
                                        <p:tav tm="100000">
                                          <p:val>
                                            <p:strVal val="#ppt_y"/>
                                          </p:val>
                                        </p:tav>
                                      </p:tavLst>
                                    </p:anim>
                                    <p:anim calcmode="lin" valueType="num">
                                      <p:cBhvr>
                                        <p:cTn id="74" dur="500" fill="hold"/>
                                        <p:tgtEl>
                                          <p:spTgt spid="442403"/>
                                        </p:tgtEl>
                                        <p:attrNameLst>
                                          <p:attrName>ppt_w</p:attrName>
                                        </p:attrNameLst>
                                      </p:cBhvr>
                                      <p:tavLst>
                                        <p:tav tm="0">
                                          <p:val>
                                            <p:strVal val="#ppt_w"/>
                                          </p:val>
                                        </p:tav>
                                        <p:tav tm="100000">
                                          <p:val>
                                            <p:strVal val="#ppt_w"/>
                                          </p:val>
                                        </p:tav>
                                      </p:tavLst>
                                    </p:anim>
                                    <p:anim calcmode="lin" valueType="num">
                                      <p:cBhvr>
                                        <p:cTn id="75" dur="500" fill="hold"/>
                                        <p:tgtEl>
                                          <p:spTgt spid="442403"/>
                                        </p:tgtEl>
                                        <p:attrNameLst>
                                          <p:attrName>ppt_h</p:attrName>
                                        </p:attrNameLst>
                                      </p:cBhvr>
                                      <p:tavLst>
                                        <p:tav tm="0">
                                          <p:val>
                                            <p:fltVal val="0"/>
                                          </p:val>
                                        </p:tav>
                                        <p:tav tm="100000">
                                          <p:val>
                                            <p:strVal val="#ppt_h"/>
                                          </p:val>
                                        </p:tav>
                                      </p:tavLst>
                                    </p:anim>
                                  </p:childTnLst>
                                </p:cTn>
                              </p:par>
                            </p:childTnLst>
                          </p:cTn>
                        </p:par>
                        <p:par>
                          <p:cTn id="76" fill="hold">
                            <p:stCondLst>
                              <p:cond delay="500"/>
                            </p:stCondLst>
                            <p:childTnLst>
                              <p:par>
                                <p:cTn id="77" presetID="12" presetClass="entr" presetSubtype="1" fill="hold" grpId="0" nodeType="afterEffect">
                                  <p:stCondLst>
                                    <p:cond delay="0"/>
                                  </p:stCondLst>
                                  <p:childTnLst>
                                    <p:set>
                                      <p:cBhvr>
                                        <p:cTn id="78" dur="1" fill="hold">
                                          <p:stCondLst>
                                            <p:cond delay="0"/>
                                          </p:stCondLst>
                                        </p:cTn>
                                        <p:tgtEl>
                                          <p:spTgt spid="442416"/>
                                        </p:tgtEl>
                                        <p:attrNameLst>
                                          <p:attrName>style.visibility</p:attrName>
                                        </p:attrNameLst>
                                      </p:cBhvr>
                                      <p:to>
                                        <p:strVal val="visible"/>
                                      </p:to>
                                    </p:set>
                                    <p:animEffect transition="in" filter="slide(fromTop)">
                                      <p:cBhvr>
                                        <p:cTn id="79" dur="500"/>
                                        <p:tgtEl>
                                          <p:spTgt spid="442416"/>
                                        </p:tgtEl>
                                      </p:cBhvr>
                                    </p:animEffect>
                                  </p:childTnLst>
                                </p:cTn>
                              </p:par>
                            </p:childTnLst>
                          </p:cTn>
                        </p:par>
                      </p:childTnLst>
                    </p:cTn>
                  </p:par>
                  <p:par>
                    <p:cTn id="80" fill="hold">
                      <p:stCondLst>
                        <p:cond delay="indefinite"/>
                      </p:stCondLst>
                      <p:childTnLst>
                        <p:par>
                          <p:cTn id="81" fill="hold">
                            <p:stCondLst>
                              <p:cond delay="0"/>
                            </p:stCondLst>
                            <p:childTnLst>
                              <p:par>
                                <p:cTn id="82" presetID="17" presetClass="entr" presetSubtype="1" fill="hold" nodeType="clickEffect">
                                  <p:stCondLst>
                                    <p:cond delay="0"/>
                                  </p:stCondLst>
                                  <p:childTnLst>
                                    <p:set>
                                      <p:cBhvr>
                                        <p:cTn id="83" dur="1" fill="hold">
                                          <p:stCondLst>
                                            <p:cond delay="0"/>
                                          </p:stCondLst>
                                        </p:cTn>
                                        <p:tgtEl>
                                          <p:spTgt spid="442422"/>
                                        </p:tgtEl>
                                        <p:attrNameLst>
                                          <p:attrName>style.visibility</p:attrName>
                                        </p:attrNameLst>
                                      </p:cBhvr>
                                      <p:to>
                                        <p:strVal val="visible"/>
                                      </p:to>
                                    </p:set>
                                    <p:anim calcmode="lin" valueType="num">
                                      <p:cBhvr>
                                        <p:cTn id="84" dur="500" fill="hold"/>
                                        <p:tgtEl>
                                          <p:spTgt spid="442422"/>
                                        </p:tgtEl>
                                        <p:attrNameLst>
                                          <p:attrName>ppt_x</p:attrName>
                                        </p:attrNameLst>
                                      </p:cBhvr>
                                      <p:tavLst>
                                        <p:tav tm="0">
                                          <p:val>
                                            <p:strVal val="#ppt_x"/>
                                          </p:val>
                                        </p:tav>
                                        <p:tav tm="100000">
                                          <p:val>
                                            <p:strVal val="#ppt_x"/>
                                          </p:val>
                                        </p:tav>
                                      </p:tavLst>
                                    </p:anim>
                                    <p:anim calcmode="lin" valueType="num">
                                      <p:cBhvr>
                                        <p:cTn id="85" dur="500" fill="hold"/>
                                        <p:tgtEl>
                                          <p:spTgt spid="442422"/>
                                        </p:tgtEl>
                                        <p:attrNameLst>
                                          <p:attrName>ppt_y</p:attrName>
                                        </p:attrNameLst>
                                      </p:cBhvr>
                                      <p:tavLst>
                                        <p:tav tm="0">
                                          <p:val>
                                            <p:strVal val="#ppt_y-#ppt_h/2"/>
                                          </p:val>
                                        </p:tav>
                                        <p:tav tm="100000">
                                          <p:val>
                                            <p:strVal val="#ppt_y"/>
                                          </p:val>
                                        </p:tav>
                                      </p:tavLst>
                                    </p:anim>
                                    <p:anim calcmode="lin" valueType="num">
                                      <p:cBhvr>
                                        <p:cTn id="86" dur="500" fill="hold"/>
                                        <p:tgtEl>
                                          <p:spTgt spid="442422"/>
                                        </p:tgtEl>
                                        <p:attrNameLst>
                                          <p:attrName>ppt_w</p:attrName>
                                        </p:attrNameLst>
                                      </p:cBhvr>
                                      <p:tavLst>
                                        <p:tav tm="0">
                                          <p:val>
                                            <p:strVal val="#ppt_w"/>
                                          </p:val>
                                        </p:tav>
                                        <p:tav tm="100000">
                                          <p:val>
                                            <p:strVal val="#ppt_w"/>
                                          </p:val>
                                        </p:tav>
                                      </p:tavLst>
                                    </p:anim>
                                    <p:anim calcmode="lin" valueType="num">
                                      <p:cBhvr>
                                        <p:cTn id="87" dur="500" fill="hold"/>
                                        <p:tgtEl>
                                          <p:spTgt spid="442422"/>
                                        </p:tgtEl>
                                        <p:attrNameLst>
                                          <p:attrName>ppt_h</p:attrName>
                                        </p:attrNameLst>
                                      </p:cBhvr>
                                      <p:tavLst>
                                        <p:tav tm="0">
                                          <p:val>
                                            <p:fltVal val="0"/>
                                          </p:val>
                                        </p:tav>
                                        <p:tav tm="100000">
                                          <p:val>
                                            <p:strVal val="#ppt_h"/>
                                          </p:val>
                                        </p:tav>
                                      </p:tavLst>
                                    </p:anim>
                                  </p:childTnLst>
                                </p:cTn>
                              </p:par>
                            </p:childTnLst>
                          </p:cTn>
                        </p:par>
                        <p:par>
                          <p:cTn id="88" fill="hold">
                            <p:stCondLst>
                              <p:cond delay="500"/>
                            </p:stCondLst>
                            <p:childTnLst>
                              <p:par>
                                <p:cTn id="89" presetID="4" presetClass="entr" presetSubtype="32" fill="hold" grpId="0" nodeType="afterEffect">
                                  <p:stCondLst>
                                    <p:cond delay="0"/>
                                  </p:stCondLst>
                                  <p:childTnLst>
                                    <p:set>
                                      <p:cBhvr>
                                        <p:cTn id="90" dur="1" fill="hold">
                                          <p:stCondLst>
                                            <p:cond delay="0"/>
                                          </p:stCondLst>
                                        </p:cTn>
                                        <p:tgtEl>
                                          <p:spTgt spid="442426"/>
                                        </p:tgtEl>
                                        <p:attrNameLst>
                                          <p:attrName>style.visibility</p:attrName>
                                        </p:attrNameLst>
                                      </p:cBhvr>
                                      <p:to>
                                        <p:strVal val="visible"/>
                                      </p:to>
                                    </p:set>
                                    <p:animEffect transition="in" filter="box(out)">
                                      <p:cBhvr>
                                        <p:cTn id="91" dur="500"/>
                                        <p:tgtEl>
                                          <p:spTgt spid="442426"/>
                                        </p:tgtEl>
                                      </p:cBhvr>
                                    </p:animEffect>
                                  </p:childTnLst>
                                </p:cTn>
                              </p:par>
                            </p:childTnLst>
                          </p:cTn>
                        </p:par>
                      </p:childTnLst>
                    </p:cTn>
                  </p:par>
                  <p:par>
                    <p:cTn id="92" fill="hold">
                      <p:stCondLst>
                        <p:cond delay="indefinite"/>
                      </p:stCondLst>
                      <p:childTnLst>
                        <p:par>
                          <p:cTn id="93" fill="hold">
                            <p:stCondLst>
                              <p:cond delay="0"/>
                            </p:stCondLst>
                            <p:childTnLst>
                              <p:par>
                                <p:cTn id="94" presetID="17" presetClass="entr" presetSubtype="1" fill="hold" nodeType="clickEffect">
                                  <p:stCondLst>
                                    <p:cond delay="0"/>
                                  </p:stCondLst>
                                  <p:childTnLst>
                                    <p:set>
                                      <p:cBhvr>
                                        <p:cTn id="95" dur="1" fill="hold">
                                          <p:stCondLst>
                                            <p:cond delay="0"/>
                                          </p:stCondLst>
                                        </p:cTn>
                                        <p:tgtEl>
                                          <p:spTgt spid="442401"/>
                                        </p:tgtEl>
                                        <p:attrNameLst>
                                          <p:attrName>style.visibility</p:attrName>
                                        </p:attrNameLst>
                                      </p:cBhvr>
                                      <p:to>
                                        <p:strVal val="visible"/>
                                      </p:to>
                                    </p:set>
                                    <p:anim calcmode="lin" valueType="num">
                                      <p:cBhvr>
                                        <p:cTn id="96" dur="500" fill="hold"/>
                                        <p:tgtEl>
                                          <p:spTgt spid="442401"/>
                                        </p:tgtEl>
                                        <p:attrNameLst>
                                          <p:attrName>ppt_x</p:attrName>
                                        </p:attrNameLst>
                                      </p:cBhvr>
                                      <p:tavLst>
                                        <p:tav tm="0">
                                          <p:val>
                                            <p:strVal val="#ppt_x"/>
                                          </p:val>
                                        </p:tav>
                                        <p:tav tm="100000">
                                          <p:val>
                                            <p:strVal val="#ppt_x"/>
                                          </p:val>
                                        </p:tav>
                                      </p:tavLst>
                                    </p:anim>
                                    <p:anim calcmode="lin" valueType="num">
                                      <p:cBhvr>
                                        <p:cTn id="97" dur="500" fill="hold"/>
                                        <p:tgtEl>
                                          <p:spTgt spid="442401"/>
                                        </p:tgtEl>
                                        <p:attrNameLst>
                                          <p:attrName>ppt_y</p:attrName>
                                        </p:attrNameLst>
                                      </p:cBhvr>
                                      <p:tavLst>
                                        <p:tav tm="0">
                                          <p:val>
                                            <p:strVal val="#ppt_y-#ppt_h/2"/>
                                          </p:val>
                                        </p:tav>
                                        <p:tav tm="100000">
                                          <p:val>
                                            <p:strVal val="#ppt_y"/>
                                          </p:val>
                                        </p:tav>
                                      </p:tavLst>
                                    </p:anim>
                                    <p:anim calcmode="lin" valueType="num">
                                      <p:cBhvr>
                                        <p:cTn id="98" dur="500" fill="hold"/>
                                        <p:tgtEl>
                                          <p:spTgt spid="442401"/>
                                        </p:tgtEl>
                                        <p:attrNameLst>
                                          <p:attrName>ppt_w</p:attrName>
                                        </p:attrNameLst>
                                      </p:cBhvr>
                                      <p:tavLst>
                                        <p:tav tm="0">
                                          <p:val>
                                            <p:strVal val="#ppt_w"/>
                                          </p:val>
                                        </p:tav>
                                        <p:tav tm="100000">
                                          <p:val>
                                            <p:strVal val="#ppt_w"/>
                                          </p:val>
                                        </p:tav>
                                      </p:tavLst>
                                    </p:anim>
                                    <p:anim calcmode="lin" valueType="num">
                                      <p:cBhvr>
                                        <p:cTn id="99" dur="500" fill="hold"/>
                                        <p:tgtEl>
                                          <p:spTgt spid="442401"/>
                                        </p:tgtEl>
                                        <p:attrNameLst>
                                          <p:attrName>ppt_h</p:attrName>
                                        </p:attrNameLst>
                                      </p:cBhvr>
                                      <p:tavLst>
                                        <p:tav tm="0">
                                          <p:val>
                                            <p:fltVal val="0"/>
                                          </p:val>
                                        </p:tav>
                                        <p:tav tm="100000">
                                          <p:val>
                                            <p:strVal val="#ppt_h"/>
                                          </p:val>
                                        </p:tav>
                                      </p:tavLst>
                                    </p:anim>
                                  </p:childTnLst>
                                </p:cTn>
                              </p:par>
                            </p:childTnLst>
                          </p:cTn>
                        </p:par>
                        <p:par>
                          <p:cTn id="100" fill="hold">
                            <p:stCondLst>
                              <p:cond delay="500"/>
                            </p:stCondLst>
                            <p:childTnLst>
                              <p:par>
                                <p:cTn id="101" presetID="12" presetClass="entr" presetSubtype="1" fill="hold" grpId="0" nodeType="afterEffect">
                                  <p:stCondLst>
                                    <p:cond delay="0"/>
                                  </p:stCondLst>
                                  <p:childTnLst>
                                    <p:set>
                                      <p:cBhvr>
                                        <p:cTn id="102" dur="1" fill="hold">
                                          <p:stCondLst>
                                            <p:cond delay="0"/>
                                          </p:stCondLst>
                                        </p:cTn>
                                        <p:tgtEl>
                                          <p:spTgt spid="442415"/>
                                        </p:tgtEl>
                                        <p:attrNameLst>
                                          <p:attrName>style.visibility</p:attrName>
                                        </p:attrNameLst>
                                      </p:cBhvr>
                                      <p:to>
                                        <p:strVal val="visible"/>
                                      </p:to>
                                    </p:set>
                                    <p:animEffect transition="in" filter="slide(fromTop)">
                                      <p:cBhvr>
                                        <p:cTn id="103" dur="500"/>
                                        <p:tgtEl>
                                          <p:spTgt spid="442415"/>
                                        </p:tgtEl>
                                      </p:cBhvr>
                                    </p:animEffect>
                                  </p:childTnLst>
                                </p:cTn>
                              </p:par>
                            </p:childTnLst>
                          </p:cTn>
                        </p:par>
                      </p:childTnLst>
                    </p:cTn>
                  </p:par>
                  <p:par>
                    <p:cTn id="104" fill="hold">
                      <p:stCondLst>
                        <p:cond delay="indefinite"/>
                      </p:stCondLst>
                      <p:childTnLst>
                        <p:par>
                          <p:cTn id="105" fill="hold">
                            <p:stCondLst>
                              <p:cond delay="0"/>
                            </p:stCondLst>
                            <p:childTnLst>
                              <p:par>
                                <p:cTn id="106" presetID="17" presetClass="entr" presetSubtype="1" fill="hold" nodeType="clickEffect">
                                  <p:stCondLst>
                                    <p:cond delay="0"/>
                                  </p:stCondLst>
                                  <p:childTnLst>
                                    <p:set>
                                      <p:cBhvr>
                                        <p:cTn id="107" dur="1" fill="hold">
                                          <p:stCondLst>
                                            <p:cond delay="0"/>
                                          </p:stCondLst>
                                        </p:cTn>
                                        <p:tgtEl>
                                          <p:spTgt spid="442410"/>
                                        </p:tgtEl>
                                        <p:attrNameLst>
                                          <p:attrName>style.visibility</p:attrName>
                                        </p:attrNameLst>
                                      </p:cBhvr>
                                      <p:to>
                                        <p:strVal val="visible"/>
                                      </p:to>
                                    </p:set>
                                    <p:anim calcmode="lin" valueType="num">
                                      <p:cBhvr>
                                        <p:cTn id="108" dur="500" fill="hold"/>
                                        <p:tgtEl>
                                          <p:spTgt spid="442410"/>
                                        </p:tgtEl>
                                        <p:attrNameLst>
                                          <p:attrName>ppt_x</p:attrName>
                                        </p:attrNameLst>
                                      </p:cBhvr>
                                      <p:tavLst>
                                        <p:tav tm="0">
                                          <p:val>
                                            <p:strVal val="#ppt_x"/>
                                          </p:val>
                                        </p:tav>
                                        <p:tav tm="100000">
                                          <p:val>
                                            <p:strVal val="#ppt_x"/>
                                          </p:val>
                                        </p:tav>
                                      </p:tavLst>
                                    </p:anim>
                                    <p:anim calcmode="lin" valueType="num">
                                      <p:cBhvr>
                                        <p:cTn id="109" dur="500" fill="hold"/>
                                        <p:tgtEl>
                                          <p:spTgt spid="442410"/>
                                        </p:tgtEl>
                                        <p:attrNameLst>
                                          <p:attrName>ppt_y</p:attrName>
                                        </p:attrNameLst>
                                      </p:cBhvr>
                                      <p:tavLst>
                                        <p:tav tm="0">
                                          <p:val>
                                            <p:strVal val="#ppt_y-#ppt_h/2"/>
                                          </p:val>
                                        </p:tav>
                                        <p:tav tm="100000">
                                          <p:val>
                                            <p:strVal val="#ppt_y"/>
                                          </p:val>
                                        </p:tav>
                                      </p:tavLst>
                                    </p:anim>
                                    <p:anim calcmode="lin" valueType="num">
                                      <p:cBhvr>
                                        <p:cTn id="110" dur="500" fill="hold"/>
                                        <p:tgtEl>
                                          <p:spTgt spid="442410"/>
                                        </p:tgtEl>
                                        <p:attrNameLst>
                                          <p:attrName>ppt_w</p:attrName>
                                        </p:attrNameLst>
                                      </p:cBhvr>
                                      <p:tavLst>
                                        <p:tav tm="0">
                                          <p:val>
                                            <p:strVal val="#ppt_w"/>
                                          </p:val>
                                        </p:tav>
                                        <p:tav tm="100000">
                                          <p:val>
                                            <p:strVal val="#ppt_w"/>
                                          </p:val>
                                        </p:tav>
                                      </p:tavLst>
                                    </p:anim>
                                    <p:anim calcmode="lin" valueType="num">
                                      <p:cBhvr>
                                        <p:cTn id="111" dur="500" fill="hold"/>
                                        <p:tgtEl>
                                          <p:spTgt spid="442410"/>
                                        </p:tgtEl>
                                        <p:attrNameLst>
                                          <p:attrName>ppt_h</p:attrName>
                                        </p:attrNameLst>
                                      </p:cBhvr>
                                      <p:tavLst>
                                        <p:tav tm="0">
                                          <p:val>
                                            <p:fltVal val="0"/>
                                          </p:val>
                                        </p:tav>
                                        <p:tav tm="100000">
                                          <p:val>
                                            <p:strVal val="#ppt_h"/>
                                          </p:val>
                                        </p:tav>
                                      </p:tavLst>
                                    </p:anim>
                                  </p:childTnLst>
                                </p:cTn>
                              </p:par>
                            </p:childTnLst>
                          </p:cTn>
                        </p:par>
                        <p:par>
                          <p:cTn id="112" fill="hold">
                            <p:stCondLst>
                              <p:cond delay="500"/>
                            </p:stCondLst>
                            <p:childTnLst>
                              <p:par>
                                <p:cTn id="113" presetID="12" presetClass="entr" presetSubtype="1" fill="hold" grpId="0" nodeType="afterEffect">
                                  <p:stCondLst>
                                    <p:cond delay="0"/>
                                  </p:stCondLst>
                                  <p:childTnLst>
                                    <p:set>
                                      <p:cBhvr>
                                        <p:cTn id="114" dur="1" fill="hold">
                                          <p:stCondLst>
                                            <p:cond delay="0"/>
                                          </p:stCondLst>
                                        </p:cTn>
                                        <p:tgtEl>
                                          <p:spTgt spid="442419"/>
                                        </p:tgtEl>
                                        <p:attrNameLst>
                                          <p:attrName>style.visibility</p:attrName>
                                        </p:attrNameLst>
                                      </p:cBhvr>
                                      <p:to>
                                        <p:strVal val="visible"/>
                                      </p:to>
                                    </p:set>
                                    <p:animEffect transition="in" filter="slide(fromTop)">
                                      <p:cBhvr>
                                        <p:cTn id="115" dur="500"/>
                                        <p:tgtEl>
                                          <p:spTgt spid="442419"/>
                                        </p:tgtEl>
                                      </p:cBhvr>
                                    </p:animEffect>
                                  </p:childTnLst>
                                </p:cTn>
                              </p:par>
                            </p:childTnLst>
                          </p:cTn>
                        </p:par>
                      </p:childTnLst>
                    </p:cTn>
                  </p:par>
                  <p:par>
                    <p:cTn id="116" fill="hold">
                      <p:stCondLst>
                        <p:cond delay="indefinite"/>
                      </p:stCondLst>
                      <p:childTnLst>
                        <p:par>
                          <p:cTn id="117" fill="hold">
                            <p:stCondLst>
                              <p:cond delay="0"/>
                            </p:stCondLst>
                            <p:childTnLst>
                              <p:par>
                                <p:cTn id="118" presetID="17" presetClass="entr" presetSubtype="1" fill="hold" nodeType="clickEffect">
                                  <p:stCondLst>
                                    <p:cond delay="0"/>
                                  </p:stCondLst>
                                  <p:childTnLst>
                                    <p:set>
                                      <p:cBhvr>
                                        <p:cTn id="119" dur="1" fill="hold">
                                          <p:stCondLst>
                                            <p:cond delay="0"/>
                                          </p:stCondLst>
                                        </p:cTn>
                                        <p:tgtEl>
                                          <p:spTgt spid="442423"/>
                                        </p:tgtEl>
                                        <p:attrNameLst>
                                          <p:attrName>style.visibility</p:attrName>
                                        </p:attrNameLst>
                                      </p:cBhvr>
                                      <p:to>
                                        <p:strVal val="visible"/>
                                      </p:to>
                                    </p:set>
                                    <p:anim calcmode="lin" valueType="num">
                                      <p:cBhvr>
                                        <p:cTn id="120" dur="500" fill="hold"/>
                                        <p:tgtEl>
                                          <p:spTgt spid="442423"/>
                                        </p:tgtEl>
                                        <p:attrNameLst>
                                          <p:attrName>ppt_x</p:attrName>
                                        </p:attrNameLst>
                                      </p:cBhvr>
                                      <p:tavLst>
                                        <p:tav tm="0">
                                          <p:val>
                                            <p:strVal val="#ppt_x"/>
                                          </p:val>
                                        </p:tav>
                                        <p:tav tm="100000">
                                          <p:val>
                                            <p:strVal val="#ppt_x"/>
                                          </p:val>
                                        </p:tav>
                                      </p:tavLst>
                                    </p:anim>
                                    <p:anim calcmode="lin" valueType="num">
                                      <p:cBhvr>
                                        <p:cTn id="121" dur="500" fill="hold"/>
                                        <p:tgtEl>
                                          <p:spTgt spid="442423"/>
                                        </p:tgtEl>
                                        <p:attrNameLst>
                                          <p:attrName>ppt_y</p:attrName>
                                        </p:attrNameLst>
                                      </p:cBhvr>
                                      <p:tavLst>
                                        <p:tav tm="0">
                                          <p:val>
                                            <p:strVal val="#ppt_y-#ppt_h/2"/>
                                          </p:val>
                                        </p:tav>
                                        <p:tav tm="100000">
                                          <p:val>
                                            <p:strVal val="#ppt_y"/>
                                          </p:val>
                                        </p:tav>
                                      </p:tavLst>
                                    </p:anim>
                                    <p:anim calcmode="lin" valueType="num">
                                      <p:cBhvr>
                                        <p:cTn id="122" dur="500" fill="hold"/>
                                        <p:tgtEl>
                                          <p:spTgt spid="442423"/>
                                        </p:tgtEl>
                                        <p:attrNameLst>
                                          <p:attrName>ppt_w</p:attrName>
                                        </p:attrNameLst>
                                      </p:cBhvr>
                                      <p:tavLst>
                                        <p:tav tm="0">
                                          <p:val>
                                            <p:strVal val="#ppt_w"/>
                                          </p:val>
                                        </p:tav>
                                        <p:tav tm="100000">
                                          <p:val>
                                            <p:strVal val="#ppt_w"/>
                                          </p:val>
                                        </p:tav>
                                      </p:tavLst>
                                    </p:anim>
                                    <p:anim calcmode="lin" valueType="num">
                                      <p:cBhvr>
                                        <p:cTn id="123" dur="500" fill="hold"/>
                                        <p:tgtEl>
                                          <p:spTgt spid="442423"/>
                                        </p:tgtEl>
                                        <p:attrNameLst>
                                          <p:attrName>ppt_h</p:attrName>
                                        </p:attrNameLst>
                                      </p:cBhvr>
                                      <p:tavLst>
                                        <p:tav tm="0">
                                          <p:val>
                                            <p:fltVal val="0"/>
                                          </p:val>
                                        </p:tav>
                                        <p:tav tm="100000">
                                          <p:val>
                                            <p:strVal val="#ppt_h"/>
                                          </p:val>
                                        </p:tav>
                                      </p:tavLst>
                                    </p:anim>
                                  </p:childTnLst>
                                </p:cTn>
                              </p:par>
                            </p:childTnLst>
                          </p:cTn>
                        </p:par>
                        <p:par>
                          <p:cTn id="124" fill="hold">
                            <p:stCondLst>
                              <p:cond delay="500"/>
                            </p:stCondLst>
                            <p:childTnLst>
                              <p:par>
                                <p:cTn id="125" presetID="4" presetClass="entr" presetSubtype="32" fill="hold" grpId="0" nodeType="afterEffect">
                                  <p:stCondLst>
                                    <p:cond delay="0"/>
                                  </p:stCondLst>
                                  <p:childTnLst>
                                    <p:set>
                                      <p:cBhvr>
                                        <p:cTn id="126" dur="1" fill="hold">
                                          <p:stCondLst>
                                            <p:cond delay="0"/>
                                          </p:stCondLst>
                                        </p:cTn>
                                        <p:tgtEl>
                                          <p:spTgt spid="442427"/>
                                        </p:tgtEl>
                                        <p:attrNameLst>
                                          <p:attrName>style.visibility</p:attrName>
                                        </p:attrNameLst>
                                      </p:cBhvr>
                                      <p:to>
                                        <p:strVal val="visible"/>
                                      </p:to>
                                    </p:set>
                                    <p:animEffect transition="in" filter="box(out)">
                                      <p:cBhvr>
                                        <p:cTn id="127" dur="500"/>
                                        <p:tgtEl>
                                          <p:spTgt spid="442427"/>
                                        </p:tgtEl>
                                      </p:cBhvr>
                                    </p:animEffect>
                                  </p:childTnLst>
                                </p:cTn>
                              </p:par>
                            </p:childTnLst>
                          </p:cTn>
                        </p:par>
                      </p:childTnLst>
                    </p:cTn>
                  </p:par>
                  <p:par>
                    <p:cTn id="128" fill="hold">
                      <p:stCondLst>
                        <p:cond delay="indefinite"/>
                      </p:stCondLst>
                      <p:childTnLst>
                        <p:par>
                          <p:cTn id="129" fill="hold">
                            <p:stCondLst>
                              <p:cond delay="0"/>
                            </p:stCondLst>
                            <p:childTnLst>
                              <p:par>
                                <p:cTn id="130" presetID="17" presetClass="entr" presetSubtype="8" fill="hold" nodeType="clickEffect">
                                  <p:stCondLst>
                                    <p:cond delay="0"/>
                                  </p:stCondLst>
                                  <p:childTnLst>
                                    <p:set>
                                      <p:cBhvr>
                                        <p:cTn id="131" dur="1" fill="hold">
                                          <p:stCondLst>
                                            <p:cond delay="0"/>
                                          </p:stCondLst>
                                        </p:cTn>
                                        <p:tgtEl>
                                          <p:spTgt spid="442424"/>
                                        </p:tgtEl>
                                        <p:attrNameLst>
                                          <p:attrName>style.visibility</p:attrName>
                                        </p:attrNameLst>
                                      </p:cBhvr>
                                      <p:to>
                                        <p:strVal val="visible"/>
                                      </p:to>
                                    </p:set>
                                    <p:anim calcmode="lin" valueType="num">
                                      <p:cBhvr>
                                        <p:cTn id="132" dur="500" fill="hold"/>
                                        <p:tgtEl>
                                          <p:spTgt spid="442424"/>
                                        </p:tgtEl>
                                        <p:attrNameLst>
                                          <p:attrName>ppt_x</p:attrName>
                                        </p:attrNameLst>
                                      </p:cBhvr>
                                      <p:tavLst>
                                        <p:tav tm="0">
                                          <p:val>
                                            <p:strVal val="#ppt_x-#ppt_w/2"/>
                                          </p:val>
                                        </p:tav>
                                        <p:tav tm="100000">
                                          <p:val>
                                            <p:strVal val="#ppt_x"/>
                                          </p:val>
                                        </p:tav>
                                      </p:tavLst>
                                    </p:anim>
                                    <p:anim calcmode="lin" valueType="num">
                                      <p:cBhvr>
                                        <p:cTn id="133" dur="500" fill="hold"/>
                                        <p:tgtEl>
                                          <p:spTgt spid="442424"/>
                                        </p:tgtEl>
                                        <p:attrNameLst>
                                          <p:attrName>ppt_y</p:attrName>
                                        </p:attrNameLst>
                                      </p:cBhvr>
                                      <p:tavLst>
                                        <p:tav tm="0">
                                          <p:val>
                                            <p:strVal val="#ppt_y"/>
                                          </p:val>
                                        </p:tav>
                                        <p:tav tm="100000">
                                          <p:val>
                                            <p:strVal val="#ppt_y"/>
                                          </p:val>
                                        </p:tav>
                                      </p:tavLst>
                                    </p:anim>
                                    <p:anim calcmode="lin" valueType="num">
                                      <p:cBhvr>
                                        <p:cTn id="134" dur="500" fill="hold"/>
                                        <p:tgtEl>
                                          <p:spTgt spid="442424"/>
                                        </p:tgtEl>
                                        <p:attrNameLst>
                                          <p:attrName>ppt_w</p:attrName>
                                        </p:attrNameLst>
                                      </p:cBhvr>
                                      <p:tavLst>
                                        <p:tav tm="0">
                                          <p:val>
                                            <p:fltVal val="0"/>
                                          </p:val>
                                        </p:tav>
                                        <p:tav tm="100000">
                                          <p:val>
                                            <p:strVal val="#ppt_w"/>
                                          </p:val>
                                        </p:tav>
                                      </p:tavLst>
                                    </p:anim>
                                    <p:anim calcmode="lin" valueType="num">
                                      <p:cBhvr>
                                        <p:cTn id="135" dur="500" fill="hold"/>
                                        <p:tgtEl>
                                          <p:spTgt spid="442424"/>
                                        </p:tgtEl>
                                        <p:attrNameLst>
                                          <p:attrName>ppt_h</p:attrName>
                                        </p:attrNameLst>
                                      </p:cBhvr>
                                      <p:tavLst>
                                        <p:tav tm="0">
                                          <p:val>
                                            <p:strVal val="#ppt_h"/>
                                          </p:val>
                                        </p:tav>
                                        <p:tav tm="100000">
                                          <p:val>
                                            <p:strVal val="#ppt_h"/>
                                          </p:val>
                                        </p:tav>
                                      </p:tavLst>
                                    </p:anim>
                                  </p:childTnLst>
                                </p:cTn>
                              </p:par>
                            </p:childTnLst>
                          </p:cTn>
                        </p:par>
                        <p:par>
                          <p:cTn id="136" fill="hold">
                            <p:stCondLst>
                              <p:cond delay="500"/>
                            </p:stCondLst>
                            <p:childTnLst>
                              <p:par>
                                <p:cTn id="137" presetID="4" presetClass="entr" presetSubtype="32" fill="hold" grpId="0" nodeType="afterEffect">
                                  <p:stCondLst>
                                    <p:cond delay="0"/>
                                  </p:stCondLst>
                                  <p:childTnLst>
                                    <p:set>
                                      <p:cBhvr>
                                        <p:cTn id="138" dur="1" fill="hold">
                                          <p:stCondLst>
                                            <p:cond delay="0"/>
                                          </p:stCondLst>
                                        </p:cTn>
                                        <p:tgtEl>
                                          <p:spTgt spid="442428"/>
                                        </p:tgtEl>
                                        <p:attrNameLst>
                                          <p:attrName>style.visibility</p:attrName>
                                        </p:attrNameLst>
                                      </p:cBhvr>
                                      <p:to>
                                        <p:strVal val="visible"/>
                                      </p:to>
                                    </p:set>
                                    <p:animEffect transition="in" filter="box(out)">
                                      <p:cBhvr>
                                        <p:cTn id="139" dur="500"/>
                                        <p:tgtEl>
                                          <p:spTgt spid="442428"/>
                                        </p:tgtEl>
                                      </p:cBhvr>
                                    </p:animEffect>
                                  </p:childTnLst>
                                </p:cTn>
                              </p:par>
                            </p:childTnLst>
                          </p:cTn>
                        </p:par>
                      </p:childTnLst>
                    </p:cTn>
                  </p:par>
                  <p:par>
                    <p:cTn id="140" fill="hold">
                      <p:stCondLst>
                        <p:cond delay="indefinite"/>
                      </p:stCondLst>
                      <p:childTnLst>
                        <p:par>
                          <p:cTn id="141" fill="hold">
                            <p:stCondLst>
                              <p:cond delay="0"/>
                            </p:stCondLst>
                            <p:childTnLst>
                              <p:par>
                                <p:cTn id="142" presetID="17" presetClass="entr" presetSubtype="1" fill="hold" nodeType="clickEffect">
                                  <p:stCondLst>
                                    <p:cond delay="0"/>
                                  </p:stCondLst>
                                  <p:childTnLst>
                                    <p:set>
                                      <p:cBhvr>
                                        <p:cTn id="143" dur="1" fill="hold">
                                          <p:stCondLst>
                                            <p:cond delay="0"/>
                                          </p:stCondLst>
                                        </p:cTn>
                                        <p:tgtEl>
                                          <p:spTgt spid="442412"/>
                                        </p:tgtEl>
                                        <p:attrNameLst>
                                          <p:attrName>style.visibility</p:attrName>
                                        </p:attrNameLst>
                                      </p:cBhvr>
                                      <p:to>
                                        <p:strVal val="visible"/>
                                      </p:to>
                                    </p:set>
                                    <p:anim calcmode="lin" valueType="num">
                                      <p:cBhvr>
                                        <p:cTn id="144" dur="500" fill="hold"/>
                                        <p:tgtEl>
                                          <p:spTgt spid="442412"/>
                                        </p:tgtEl>
                                        <p:attrNameLst>
                                          <p:attrName>ppt_x</p:attrName>
                                        </p:attrNameLst>
                                      </p:cBhvr>
                                      <p:tavLst>
                                        <p:tav tm="0">
                                          <p:val>
                                            <p:strVal val="#ppt_x"/>
                                          </p:val>
                                        </p:tav>
                                        <p:tav tm="100000">
                                          <p:val>
                                            <p:strVal val="#ppt_x"/>
                                          </p:val>
                                        </p:tav>
                                      </p:tavLst>
                                    </p:anim>
                                    <p:anim calcmode="lin" valueType="num">
                                      <p:cBhvr>
                                        <p:cTn id="145" dur="500" fill="hold"/>
                                        <p:tgtEl>
                                          <p:spTgt spid="442412"/>
                                        </p:tgtEl>
                                        <p:attrNameLst>
                                          <p:attrName>ppt_y</p:attrName>
                                        </p:attrNameLst>
                                      </p:cBhvr>
                                      <p:tavLst>
                                        <p:tav tm="0">
                                          <p:val>
                                            <p:strVal val="#ppt_y-#ppt_h/2"/>
                                          </p:val>
                                        </p:tav>
                                        <p:tav tm="100000">
                                          <p:val>
                                            <p:strVal val="#ppt_y"/>
                                          </p:val>
                                        </p:tav>
                                      </p:tavLst>
                                    </p:anim>
                                    <p:anim calcmode="lin" valueType="num">
                                      <p:cBhvr>
                                        <p:cTn id="146" dur="500" fill="hold"/>
                                        <p:tgtEl>
                                          <p:spTgt spid="442412"/>
                                        </p:tgtEl>
                                        <p:attrNameLst>
                                          <p:attrName>ppt_w</p:attrName>
                                        </p:attrNameLst>
                                      </p:cBhvr>
                                      <p:tavLst>
                                        <p:tav tm="0">
                                          <p:val>
                                            <p:strVal val="#ppt_w"/>
                                          </p:val>
                                        </p:tav>
                                        <p:tav tm="100000">
                                          <p:val>
                                            <p:strVal val="#ppt_w"/>
                                          </p:val>
                                        </p:tav>
                                      </p:tavLst>
                                    </p:anim>
                                    <p:anim calcmode="lin" valueType="num">
                                      <p:cBhvr>
                                        <p:cTn id="147" dur="500" fill="hold"/>
                                        <p:tgtEl>
                                          <p:spTgt spid="442412"/>
                                        </p:tgtEl>
                                        <p:attrNameLst>
                                          <p:attrName>ppt_h</p:attrName>
                                        </p:attrNameLst>
                                      </p:cBhvr>
                                      <p:tavLst>
                                        <p:tav tm="0">
                                          <p:val>
                                            <p:fltVal val="0"/>
                                          </p:val>
                                        </p:tav>
                                        <p:tav tm="100000">
                                          <p:val>
                                            <p:strVal val="#ppt_h"/>
                                          </p:val>
                                        </p:tav>
                                      </p:tavLst>
                                    </p:anim>
                                  </p:childTnLst>
                                </p:cTn>
                              </p:par>
                            </p:childTnLst>
                          </p:cTn>
                        </p:par>
                        <p:par>
                          <p:cTn id="148" fill="hold">
                            <p:stCondLst>
                              <p:cond delay="500"/>
                            </p:stCondLst>
                            <p:childTnLst>
                              <p:par>
                                <p:cTn id="149" presetID="12" presetClass="entr" presetSubtype="1" fill="hold" grpId="0" nodeType="afterEffect">
                                  <p:stCondLst>
                                    <p:cond delay="0"/>
                                  </p:stCondLst>
                                  <p:childTnLst>
                                    <p:set>
                                      <p:cBhvr>
                                        <p:cTn id="150" dur="1" fill="hold">
                                          <p:stCondLst>
                                            <p:cond delay="0"/>
                                          </p:stCondLst>
                                        </p:cTn>
                                        <p:tgtEl>
                                          <p:spTgt spid="442420"/>
                                        </p:tgtEl>
                                        <p:attrNameLst>
                                          <p:attrName>style.visibility</p:attrName>
                                        </p:attrNameLst>
                                      </p:cBhvr>
                                      <p:to>
                                        <p:strVal val="visible"/>
                                      </p:to>
                                    </p:set>
                                    <p:animEffect transition="in" filter="slide(fromTop)">
                                      <p:cBhvr>
                                        <p:cTn id="151" dur="500"/>
                                        <p:tgtEl>
                                          <p:spTgt spid="4424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2400" grpId="0" animBg="1"/>
      <p:bldP spid="442402" grpId="0" animBg="1"/>
      <p:bldP spid="442405" grpId="0" animBg="1"/>
      <p:bldP spid="442407" grpId="0" animBg="1"/>
      <p:bldP spid="442409" grpId="0" animBg="1"/>
      <p:bldP spid="442411" grpId="0" animBg="1"/>
      <p:bldP spid="442413" grpId="0" animBg="1"/>
      <p:bldP spid="442415" grpId="0"/>
      <p:bldP spid="442416" grpId="0"/>
      <p:bldP spid="442417" grpId="0"/>
      <p:bldP spid="442418" grpId="0"/>
      <p:bldP spid="442419" grpId="0"/>
      <p:bldP spid="442420" grpId="0"/>
      <p:bldP spid="442425" grpId="0"/>
      <p:bldP spid="442426" grpId="0"/>
      <p:bldP spid="442427" grpId="0"/>
      <p:bldP spid="442428" grpId="0"/>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65</a:t>
            </a:fld>
            <a:endParaRPr lang="en-US" altLang="ko-KR" sz="2000" b="0" dirty="0">
              <a:solidFill>
                <a:schemeClr val="accent2"/>
              </a:solidFill>
            </a:endParaRPr>
          </a:p>
        </p:txBody>
      </p:sp>
      <p:sp>
        <p:nvSpPr>
          <p:cNvPr id="6758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7.4 </a:t>
            </a:r>
            <a:r>
              <a:rPr lang="zh-CN" altLang="en-US" sz="3600" dirty="0">
                <a:solidFill>
                  <a:srgbClr val="000099"/>
                </a:solidFill>
                <a:latin typeface="黑体" panose="02010609060101010101" pitchFamily="49" charset="-122"/>
                <a:ea typeface="黑体" panose="02010609060101010101" pitchFamily="49" charset="-122"/>
              </a:rPr>
              <a:t>最小生成树</a:t>
            </a:r>
          </a:p>
        </p:txBody>
      </p:sp>
      <p:graphicFrame>
        <p:nvGraphicFramePr>
          <p:cNvPr id="443488" name="Group 96"/>
          <p:cNvGraphicFramePr>
            <a:graphicFrameLocks noGrp="1"/>
          </p:cNvGraphicFramePr>
          <p:nvPr/>
        </p:nvGraphicFramePr>
        <p:xfrm>
          <a:off x="576263" y="2493963"/>
          <a:ext cx="8243887" cy="2641601"/>
        </p:xfrm>
        <a:graphic>
          <a:graphicData uri="http://schemas.openxmlformats.org/drawingml/2006/table">
            <a:tbl>
              <a:tblPr/>
              <a:tblGrid>
                <a:gridCol w="2747962"/>
                <a:gridCol w="2747963"/>
                <a:gridCol w="2747962"/>
              </a:tblGrid>
              <a:tr h="935038">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算法名</a:t>
                      </a: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普里姆算法</a:t>
                      </a: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克鲁斯卡尔算法</a:t>
                      </a: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r>
              <a:tr h="936625">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时间复杂度</a:t>
                      </a: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en-US" altLang="zh-CN"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O(n</a:t>
                      </a:r>
                      <a:r>
                        <a:rPr kumimoji="1" lang="en-US" altLang="zh-CN" sz="2800" b="1" i="0" u="none" strike="noStrike" cap="none" normalizeH="0" baseline="30000" smtClean="0">
                          <a:ln>
                            <a:noFill/>
                          </a:ln>
                          <a:solidFill>
                            <a:schemeClr val="tx1"/>
                          </a:solidFill>
                          <a:effectLst/>
                          <a:latin typeface="宋体" panose="02010600030101010101" pitchFamily="2" charset="-122"/>
                          <a:ea typeface="宋体" panose="02010600030101010101" pitchFamily="2" charset="-122"/>
                        </a:rPr>
                        <a:t>2</a:t>
                      </a:r>
                      <a:r>
                        <a:rPr kumimoji="1" lang="en-US" altLang="zh-CN"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a:t>
                      </a: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c>
                  <a:txBody>
                    <a:bodyPr/>
                    <a:lstStyle/>
                    <a:p>
                      <a:pPr marL="0" marR="0" lvl="0" indent="0" algn="ctr" defTabSz="914400" rtl="0" eaLnBrk="1" fontAlgn="base" latinLnBrk="1" hangingPunct="1">
                        <a:lnSpc>
                          <a:spcPct val="100000"/>
                        </a:lnSpc>
                        <a:spcBef>
                          <a:spcPct val="0"/>
                        </a:spcBef>
                        <a:spcAft>
                          <a:spcPct val="0"/>
                        </a:spcAft>
                        <a:buClrTx/>
                        <a:buSzTx/>
                        <a:buFontTx/>
                        <a:buNone/>
                      </a:pPr>
                      <a:r>
                        <a:rPr kumimoji="1" lang="en-US" altLang="zh-CN"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O(eloge)</a:t>
                      </a:r>
                      <a:endParaRPr kumimoji="1" lang="zh-CN" altLang="en-US"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endParaRP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r>
              <a:tr h="769938">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适应范围</a:t>
                      </a: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稠密图</a:t>
                      </a: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c>
                  <a:txBody>
                    <a:bodyPr/>
                    <a:lstStyle/>
                    <a:p>
                      <a:pPr marL="0" marR="0" lvl="0" indent="0" algn="ctr" defTabSz="914400" rtl="0" eaLnBrk="1" fontAlgn="base" latinLnBrk="1" hangingPunct="1">
                        <a:lnSpc>
                          <a:spcPct val="100000"/>
                        </a:lnSpc>
                        <a:spcBef>
                          <a:spcPct val="20000"/>
                        </a:spcBef>
                        <a:spcAft>
                          <a:spcPct val="0"/>
                        </a:spcAft>
                        <a:buClrTx/>
                        <a:buSzTx/>
                        <a:buFontTx/>
                        <a:buNone/>
                      </a:pPr>
                      <a:r>
                        <a:rPr kumimoji="1" lang="zh-CN" altLang="en-US" sz="28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rPr>
                        <a:t>稀疏图</a:t>
                      </a:r>
                    </a:p>
                  </a:txBody>
                  <a:tcPr anchor="ctr"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99CCFF"/>
                    </a:solidFill>
                  </a:tcPr>
                </a:tc>
              </a:tr>
            </a:tbl>
          </a:graphicData>
        </a:graphic>
      </p:graphicFrame>
      <p:sp>
        <p:nvSpPr>
          <p:cNvPr id="67606" name="Rectangle 97"/>
          <p:cNvSpPr/>
          <p:nvPr/>
        </p:nvSpPr>
        <p:spPr>
          <a:xfrm>
            <a:off x="139700" y="1919288"/>
            <a:ext cx="8853488" cy="4894262"/>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7607" name="Rectangle 98"/>
          <p:cNvSpPr/>
          <p:nvPr/>
        </p:nvSpPr>
        <p:spPr>
          <a:xfrm>
            <a:off x="338138" y="1447800"/>
            <a:ext cx="286543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比较两种算法</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ntr" presetSubtype="16" fill="hold" nodeType="afterEffect">
                                  <p:stCondLst>
                                    <p:cond delay="0"/>
                                  </p:stCondLst>
                                  <p:childTnLst>
                                    <p:set>
                                      <p:cBhvr>
                                        <p:cTn id="6" dur="1" fill="hold">
                                          <p:stCondLst>
                                            <p:cond delay="0"/>
                                          </p:stCondLst>
                                        </p:cTn>
                                        <p:tgtEl>
                                          <p:spTgt spid="443488"/>
                                        </p:tgtEl>
                                        <p:attrNameLst>
                                          <p:attrName>style.visibility</p:attrName>
                                        </p:attrNameLst>
                                      </p:cBhvr>
                                      <p:to>
                                        <p:strVal val="visible"/>
                                      </p:to>
                                    </p:set>
                                    <p:animEffect transition="in" filter="diamond(in)">
                                      <p:cBhvr>
                                        <p:cTn id="7" dur="2000"/>
                                        <p:tgtEl>
                                          <p:spTgt spid="4434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66</a:t>
            </a:fld>
            <a:endParaRPr lang="en-US" altLang="ko-KR" sz="2000" b="0" dirty="0">
              <a:solidFill>
                <a:schemeClr val="accent2"/>
              </a:solidFill>
            </a:endParaRPr>
          </a:p>
        </p:txBody>
      </p:sp>
      <p:sp>
        <p:nvSpPr>
          <p:cNvPr id="7782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77828" name="Rectangle 3"/>
          <p:cNvSpPr/>
          <p:nvPr/>
        </p:nvSpPr>
        <p:spPr>
          <a:xfrm>
            <a:off x="107950" y="2174875"/>
            <a:ext cx="8820150" cy="3414713"/>
          </a:xfrm>
          <a:prstGeom prst="rect">
            <a:avLst/>
          </a:prstGeom>
          <a:noFill/>
          <a:ln w="9525">
            <a:noFill/>
          </a:ln>
        </p:spPr>
        <p:txBody>
          <a:bodyPr>
            <a:spAutoFit/>
          </a:bodyPr>
          <a:lstStyle/>
          <a:p>
            <a:pPr lvl="0" eaLnBrk="0" latinLnBrk="0" hangingPunct="0">
              <a:lnSpc>
                <a:spcPct val="130000"/>
              </a:lnSpc>
              <a:spcBef>
                <a:spcPct val="0"/>
              </a:spcBef>
              <a:buNone/>
            </a:pPr>
            <a:r>
              <a:rPr lang="zh-CN" altLang="en-US" dirty="0">
                <a:latin typeface="宋体" panose="02010600030101010101" pitchFamily="2" charset="-122"/>
                <a:ea typeface="宋体" panose="02010600030101010101" pitchFamily="2" charset="-122"/>
              </a:rPr>
              <a:t>    用带权的有向图表示一个交通运输网，图中：</a:t>
            </a:r>
          </a:p>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顶点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表示城市</a:t>
            </a:r>
          </a:p>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表示城市间的交通联系</a:t>
            </a:r>
          </a:p>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权</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表示此线路的长度</a:t>
            </a:r>
          </a:p>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问题：如何找到城市</a:t>
            </a:r>
            <a:r>
              <a:rPr lang="en-US" altLang="zh-CN" dirty="0">
                <a:latin typeface="宋体" panose="02010600030101010101" pitchFamily="2" charset="-122"/>
                <a:ea typeface="宋体" panose="02010600030101010101" pitchFamily="2" charset="-122"/>
              </a:rPr>
              <a:t>A</a:t>
            </a:r>
            <a:r>
              <a:rPr lang="zh-CN" altLang="en-US" dirty="0">
                <a:latin typeface="宋体" panose="02010600030101010101" pitchFamily="2" charset="-122"/>
                <a:ea typeface="宋体" panose="02010600030101010101" pitchFamily="2" charset="-122"/>
              </a:rPr>
              <a:t>到城市</a:t>
            </a:r>
            <a:r>
              <a:rPr lang="en-US" altLang="zh-CN" dirty="0">
                <a:latin typeface="宋体" panose="02010600030101010101" pitchFamily="2" charset="-122"/>
                <a:ea typeface="宋体" panose="02010600030101010101" pitchFamily="2" charset="-122"/>
              </a:rPr>
              <a:t>B</a:t>
            </a:r>
            <a:r>
              <a:rPr lang="zh-CN" altLang="en-US" dirty="0">
                <a:latin typeface="宋体" panose="02010600030101010101" pitchFamily="2" charset="-122"/>
                <a:ea typeface="宋体" panose="02010600030101010101" pitchFamily="2" charset="-122"/>
              </a:rPr>
              <a:t>之间一条距离最近的通路？</a:t>
            </a:r>
          </a:p>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数学模型：从某顶点出发，沿图的边到达另一顶点所经过的路径中，各边上权值之和最小的一条路径</a:t>
            </a:r>
            <a:r>
              <a:rPr lang="en-US" altLang="zh-CN" dirty="0">
                <a:latin typeface="宋体" panose="02010600030101010101" pitchFamily="2" charset="-122"/>
                <a:ea typeface="宋体" panose="02010600030101010101" pitchFamily="2" charset="-122"/>
              </a:rPr>
              <a:t>——</a:t>
            </a:r>
            <a:r>
              <a:rPr lang="zh-CN" altLang="en-US" dirty="0">
                <a:solidFill>
                  <a:schemeClr val="folHlink"/>
                </a:solidFill>
                <a:latin typeface="宋体" panose="02010600030101010101" pitchFamily="2" charset="-122"/>
                <a:ea typeface="宋体" panose="02010600030101010101" pitchFamily="2" charset="-122"/>
              </a:rPr>
              <a:t>最短路径</a:t>
            </a:r>
          </a:p>
        </p:txBody>
      </p:sp>
      <p:sp>
        <p:nvSpPr>
          <p:cNvPr id="77829" name="Rectangle 5"/>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7830" name="Rectangle 6"/>
          <p:cNvSpPr/>
          <p:nvPr/>
        </p:nvSpPr>
        <p:spPr>
          <a:xfrm>
            <a:off x="338138" y="1447800"/>
            <a:ext cx="221773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问题提出</a:t>
            </a: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67</a:t>
            </a:fld>
            <a:endParaRPr lang="en-US" altLang="ko-KR" sz="2000" b="0" dirty="0">
              <a:solidFill>
                <a:schemeClr val="accent2"/>
              </a:solidFill>
            </a:endParaRPr>
          </a:p>
        </p:txBody>
      </p:sp>
      <p:sp>
        <p:nvSpPr>
          <p:cNvPr id="7885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78852"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8853" name="Rectangle 4"/>
          <p:cNvSpPr/>
          <p:nvPr/>
        </p:nvSpPr>
        <p:spPr>
          <a:xfrm>
            <a:off x="338138" y="1447800"/>
            <a:ext cx="329723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单源最短路径</a:t>
            </a:r>
          </a:p>
        </p:txBody>
      </p:sp>
      <p:grpSp>
        <p:nvGrpSpPr>
          <p:cNvPr id="78854" name="Group 58"/>
          <p:cNvGrpSpPr/>
          <p:nvPr/>
        </p:nvGrpSpPr>
        <p:grpSpPr>
          <a:xfrm>
            <a:off x="611188" y="2455863"/>
            <a:ext cx="3643312" cy="2773362"/>
            <a:chOff x="431" y="1547"/>
            <a:chExt cx="2249" cy="1702"/>
          </a:xfrm>
        </p:grpSpPr>
        <p:grpSp>
          <p:nvGrpSpPr>
            <p:cNvPr id="78878" name="Group 6"/>
            <p:cNvGrpSpPr>
              <a:grpSpLocks noChangeAspect="1"/>
            </p:cNvGrpSpPr>
            <p:nvPr/>
          </p:nvGrpSpPr>
          <p:grpSpPr>
            <a:xfrm>
              <a:off x="677" y="1553"/>
              <a:ext cx="2003" cy="1696"/>
              <a:chOff x="2314" y="2764"/>
              <a:chExt cx="1667" cy="1412"/>
            </a:xfrm>
          </p:grpSpPr>
          <p:sp>
            <p:nvSpPr>
              <p:cNvPr id="78889" name="Oval 7"/>
              <p:cNvSpPr>
                <a:spLocks noChangeAspect="1"/>
              </p:cNvSpPr>
              <p:nvPr/>
            </p:nvSpPr>
            <p:spPr>
              <a:xfrm>
                <a:off x="3229" y="3721"/>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200" dirty="0">
                    <a:latin typeface="Times New Roman" panose="02020603050405020304" pitchFamily="18" charset="0"/>
                    <a:ea typeface="宋体" panose="02010600030101010101" pitchFamily="2" charset="-122"/>
                  </a:rPr>
                  <a:t>5</a:t>
                </a:r>
              </a:p>
            </p:txBody>
          </p:sp>
          <p:sp>
            <p:nvSpPr>
              <p:cNvPr id="78890" name="Oval 8"/>
              <p:cNvSpPr>
                <a:spLocks noChangeAspect="1"/>
              </p:cNvSpPr>
              <p:nvPr/>
            </p:nvSpPr>
            <p:spPr>
              <a:xfrm>
                <a:off x="3229" y="3095"/>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200" dirty="0">
                    <a:latin typeface="Times New Roman" panose="02020603050405020304" pitchFamily="18" charset="0"/>
                    <a:ea typeface="宋体" panose="02010600030101010101" pitchFamily="2" charset="-122"/>
                  </a:rPr>
                  <a:t>1</a:t>
                </a:r>
              </a:p>
            </p:txBody>
          </p:sp>
          <p:sp>
            <p:nvSpPr>
              <p:cNvPr id="78891" name="Oval 9"/>
              <p:cNvSpPr>
                <a:spLocks noChangeAspect="1"/>
              </p:cNvSpPr>
              <p:nvPr/>
            </p:nvSpPr>
            <p:spPr>
              <a:xfrm>
                <a:off x="3803" y="3380"/>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200" dirty="0">
                    <a:latin typeface="Times New Roman" panose="02020603050405020304" pitchFamily="18" charset="0"/>
                    <a:ea typeface="宋体" panose="02010600030101010101" pitchFamily="2" charset="-122"/>
                  </a:rPr>
                  <a:t>6</a:t>
                </a:r>
              </a:p>
            </p:txBody>
          </p:sp>
          <p:sp>
            <p:nvSpPr>
              <p:cNvPr id="78892" name="Oval 10"/>
              <p:cNvSpPr>
                <a:spLocks noChangeAspect="1"/>
              </p:cNvSpPr>
              <p:nvPr/>
            </p:nvSpPr>
            <p:spPr>
              <a:xfrm>
                <a:off x="2454" y="3998"/>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200" dirty="0">
                    <a:latin typeface="Times New Roman" panose="02020603050405020304" pitchFamily="18" charset="0"/>
                    <a:ea typeface="宋体" panose="02010600030101010101" pitchFamily="2" charset="-122"/>
                  </a:rPr>
                  <a:t>4</a:t>
                </a:r>
              </a:p>
            </p:txBody>
          </p:sp>
          <p:sp>
            <p:nvSpPr>
              <p:cNvPr id="78893" name="Oval 11"/>
              <p:cNvSpPr>
                <a:spLocks noChangeAspect="1"/>
              </p:cNvSpPr>
              <p:nvPr/>
            </p:nvSpPr>
            <p:spPr>
              <a:xfrm>
                <a:off x="2454" y="3586"/>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200" dirty="0">
                    <a:latin typeface="Times New Roman" panose="02020603050405020304" pitchFamily="18" charset="0"/>
                    <a:ea typeface="宋体" panose="02010600030101010101" pitchFamily="2" charset="-122"/>
                  </a:rPr>
                  <a:t>3</a:t>
                </a:r>
              </a:p>
            </p:txBody>
          </p:sp>
          <p:sp>
            <p:nvSpPr>
              <p:cNvPr id="78894" name="Oval 12"/>
              <p:cNvSpPr>
                <a:spLocks noChangeAspect="1"/>
              </p:cNvSpPr>
              <p:nvPr/>
            </p:nvSpPr>
            <p:spPr>
              <a:xfrm>
                <a:off x="2454" y="3175"/>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200" dirty="0">
                    <a:latin typeface="Times New Roman" panose="02020603050405020304" pitchFamily="18" charset="0"/>
                    <a:ea typeface="宋体" panose="02010600030101010101" pitchFamily="2" charset="-122"/>
                  </a:rPr>
                  <a:t>2</a:t>
                </a:r>
              </a:p>
            </p:txBody>
          </p:sp>
          <p:sp>
            <p:nvSpPr>
              <p:cNvPr id="78895" name="Oval 13"/>
              <p:cNvSpPr>
                <a:spLocks noChangeAspect="1"/>
              </p:cNvSpPr>
              <p:nvPr/>
            </p:nvSpPr>
            <p:spPr>
              <a:xfrm>
                <a:off x="2454" y="2764"/>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200" dirty="0">
                    <a:latin typeface="Times New Roman" panose="02020603050405020304" pitchFamily="18" charset="0"/>
                    <a:ea typeface="宋体" panose="02010600030101010101" pitchFamily="2" charset="-122"/>
                  </a:rPr>
                  <a:t>0</a:t>
                </a:r>
              </a:p>
            </p:txBody>
          </p:sp>
          <p:sp>
            <p:nvSpPr>
              <p:cNvPr id="78896" name="Line 14"/>
              <p:cNvSpPr>
                <a:spLocks noChangeAspect="1"/>
              </p:cNvSpPr>
              <p:nvPr/>
            </p:nvSpPr>
            <p:spPr>
              <a:xfrm>
                <a:off x="2545" y="2944"/>
                <a:ext cx="0" cy="234"/>
              </a:xfrm>
              <a:prstGeom prst="line">
                <a:avLst/>
              </a:prstGeom>
              <a:ln w="9525" cap="flat" cmpd="sng">
                <a:solidFill>
                  <a:schemeClr val="folHlink"/>
                </a:solidFill>
                <a:prstDash val="solid"/>
                <a:headEnd type="none" w="med" len="med"/>
                <a:tailEnd type="triangle" w="med" len="med"/>
              </a:ln>
            </p:spPr>
          </p:sp>
          <p:sp>
            <p:nvSpPr>
              <p:cNvPr id="78897" name="Line 15"/>
              <p:cNvSpPr>
                <a:spLocks noChangeAspect="1"/>
              </p:cNvSpPr>
              <p:nvPr/>
            </p:nvSpPr>
            <p:spPr>
              <a:xfrm flipH="1">
                <a:off x="2545" y="3366"/>
                <a:ext cx="0" cy="245"/>
              </a:xfrm>
              <a:prstGeom prst="line">
                <a:avLst/>
              </a:prstGeom>
              <a:ln w="9525" cap="flat" cmpd="sng">
                <a:solidFill>
                  <a:schemeClr val="folHlink"/>
                </a:solidFill>
                <a:prstDash val="solid"/>
                <a:headEnd type="none" w="med" len="med"/>
                <a:tailEnd type="triangle" w="med" len="med"/>
              </a:ln>
            </p:spPr>
          </p:sp>
          <p:sp>
            <p:nvSpPr>
              <p:cNvPr id="78898" name="Line 16"/>
              <p:cNvSpPr>
                <a:spLocks noChangeAspect="1"/>
              </p:cNvSpPr>
              <p:nvPr/>
            </p:nvSpPr>
            <p:spPr>
              <a:xfrm>
                <a:off x="2545" y="3777"/>
                <a:ext cx="0" cy="234"/>
              </a:xfrm>
              <a:prstGeom prst="line">
                <a:avLst/>
              </a:prstGeom>
              <a:ln w="9525" cap="flat" cmpd="sng">
                <a:solidFill>
                  <a:schemeClr val="folHlink"/>
                </a:solidFill>
                <a:prstDash val="solid"/>
                <a:headEnd type="none" w="med" len="med"/>
                <a:tailEnd type="triangle" w="med" len="med"/>
              </a:ln>
            </p:spPr>
          </p:sp>
          <p:sp>
            <p:nvSpPr>
              <p:cNvPr id="78899" name="Line 17"/>
              <p:cNvSpPr>
                <a:spLocks noChangeAspect="1"/>
              </p:cNvSpPr>
              <p:nvPr/>
            </p:nvSpPr>
            <p:spPr>
              <a:xfrm>
                <a:off x="2623" y="2878"/>
                <a:ext cx="622" cy="266"/>
              </a:xfrm>
              <a:prstGeom prst="line">
                <a:avLst/>
              </a:prstGeom>
              <a:ln w="9525" cap="flat" cmpd="sng">
                <a:solidFill>
                  <a:schemeClr val="folHlink"/>
                </a:solidFill>
                <a:prstDash val="solid"/>
                <a:headEnd type="none" w="med" len="med"/>
                <a:tailEnd type="triangle" w="med" len="med"/>
              </a:ln>
            </p:spPr>
          </p:sp>
          <p:sp>
            <p:nvSpPr>
              <p:cNvPr id="78900" name="Line 18"/>
              <p:cNvSpPr>
                <a:spLocks noChangeAspect="1"/>
              </p:cNvSpPr>
              <p:nvPr/>
            </p:nvSpPr>
            <p:spPr>
              <a:xfrm>
                <a:off x="3389" y="3233"/>
                <a:ext cx="434" cy="200"/>
              </a:xfrm>
              <a:prstGeom prst="line">
                <a:avLst/>
              </a:prstGeom>
              <a:ln w="9525" cap="flat" cmpd="sng">
                <a:solidFill>
                  <a:schemeClr val="folHlink"/>
                </a:solidFill>
                <a:prstDash val="solid"/>
                <a:headEnd type="none" w="med" len="med"/>
                <a:tailEnd type="triangle" w="med" len="med"/>
              </a:ln>
            </p:spPr>
          </p:sp>
          <p:sp>
            <p:nvSpPr>
              <p:cNvPr id="78901" name="Line 19"/>
              <p:cNvSpPr>
                <a:spLocks noChangeAspect="1"/>
              </p:cNvSpPr>
              <p:nvPr/>
            </p:nvSpPr>
            <p:spPr>
              <a:xfrm flipV="1">
                <a:off x="2623" y="3844"/>
                <a:ext cx="611" cy="245"/>
              </a:xfrm>
              <a:prstGeom prst="line">
                <a:avLst/>
              </a:prstGeom>
              <a:ln w="9525" cap="flat" cmpd="sng">
                <a:solidFill>
                  <a:schemeClr val="folHlink"/>
                </a:solidFill>
                <a:prstDash val="solid"/>
                <a:headEnd type="none" w="med" len="med"/>
                <a:tailEnd type="triangle" w="med" len="med"/>
              </a:ln>
            </p:spPr>
          </p:sp>
          <p:sp>
            <p:nvSpPr>
              <p:cNvPr id="78902" name="Line 20"/>
              <p:cNvSpPr>
                <a:spLocks noChangeAspect="1"/>
              </p:cNvSpPr>
              <p:nvPr/>
            </p:nvSpPr>
            <p:spPr>
              <a:xfrm flipV="1">
                <a:off x="3400" y="3555"/>
                <a:ext cx="467" cy="234"/>
              </a:xfrm>
              <a:prstGeom prst="line">
                <a:avLst/>
              </a:prstGeom>
              <a:ln w="9525" cap="flat" cmpd="sng">
                <a:solidFill>
                  <a:schemeClr val="folHlink"/>
                </a:solidFill>
                <a:prstDash val="solid"/>
                <a:headEnd type="none" w="med" len="med"/>
                <a:tailEnd type="triangle" w="med" len="med"/>
              </a:ln>
            </p:spPr>
          </p:sp>
          <p:sp>
            <p:nvSpPr>
              <p:cNvPr id="78903" name="Line 21"/>
              <p:cNvSpPr>
                <a:spLocks noChangeAspect="1"/>
              </p:cNvSpPr>
              <p:nvPr/>
            </p:nvSpPr>
            <p:spPr>
              <a:xfrm>
                <a:off x="3312" y="3277"/>
                <a:ext cx="0" cy="456"/>
              </a:xfrm>
              <a:prstGeom prst="line">
                <a:avLst/>
              </a:prstGeom>
              <a:ln w="9525" cap="flat" cmpd="sng">
                <a:solidFill>
                  <a:schemeClr val="folHlink"/>
                </a:solidFill>
                <a:prstDash val="solid"/>
                <a:headEnd type="none" w="med" len="med"/>
                <a:tailEnd type="triangle" w="med" len="med"/>
              </a:ln>
            </p:spPr>
          </p:sp>
          <p:sp>
            <p:nvSpPr>
              <p:cNvPr id="78904" name="Freeform 22"/>
              <p:cNvSpPr>
                <a:spLocks noChangeAspect="1"/>
              </p:cNvSpPr>
              <p:nvPr/>
            </p:nvSpPr>
            <p:spPr>
              <a:xfrm>
                <a:off x="2314" y="2900"/>
                <a:ext cx="153" cy="1144"/>
              </a:xfrm>
              <a:custGeom>
                <a:avLst/>
                <a:gdLst/>
                <a:ahLst/>
                <a:cxnLst>
                  <a:cxn ang="0">
                    <a:pos x="153" y="0"/>
                  </a:cxn>
                  <a:cxn ang="0">
                    <a:pos x="31" y="278"/>
                  </a:cxn>
                  <a:cxn ang="0">
                    <a:pos x="20" y="744"/>
                  </a:cxn>
                  <a:cxn ang="0">
                    <a:pos x="153" y="1144"/>
                  </a:cxn>
                </a:cxnLst>
                <a:rect l="0" t="0" r="0" b="0"/>
                <a:pathLst>
                  <a:path w="153" h="1144">
                    <a:moveTo>
                      <a:pt x="153" y="0"/>
                    </a:moveTo>
                    <a:cubicBezTo>
                      <a:pt x="103" y="77"/>
                      <a:pt x="53" y="154"/>
                      <a:pt x="31" y="278"/>
                    </a:cubicBezTo>
                    <a:cubicBezTo>
                      <a:pt x="9" y="402"/>
                      <a:pt x="0" y="600"/>
                      <a:pt x="20" y="744"/>
                    </a:cubicBezTo>
                    <a:cubicBezTo>
                      <a:pt x="40" y="888"/>
                      <a:pt x="134" y="1077"/>
                      <a:pt x="153" y="1144"/>
                    </a:cubicBezTo>
                  </a:path>
                </a:pathLst>
              </a:custGeom>
              <a:noFill/>
              <a:ln w="9525" cap="flat" cmpd="sng">
                <a:solidFill>
                  <a:schemeClr val="folHlink">
                    <a:alpha val="100000"/>
                  </a:schemeClr>
                </a:solidFill>
                <a:prstDash val="solid"/>
                <a:round/>
                <a:headEnd type="none" w="med" len="med"/>
                <a:tailEnd type="triangle" w="med" len="med"/>
              </a:ln>
            </p:spPr>
            <p:txBody>
              <a:bodyPr/>
              <a:lstStyle/>
              <a:p>
                <a:endParaRPr lang="zh-CN" altLang="en-US"/>
              </a:p>
            </p:txBody>
          </p:sp>
          <p:sp>
            <p:nvSpPr>
              <p:cNvPr id="78905" name="Freeform 23"/>
              <p:cNvSpPr>
                <a:spLocks noChangeAspect="1"/>
              </p:cNvSpPr>
              <p:nvPr/>
            </p:nvSpPr>
            <p:spPr>
              <a:xfrm>
                <a:off x="2623" y="2787"/>
                <a:ext cx="1266" cy="602"/>
              </a:xfrm>
              <a:custGeom>
                <a:avLst/>
                <a:gdLst/>
                <a:ahLst/>
                <a:cxnLst>
                  <a:cxn ang="0">
                    <a:pos x="0" y="24"/>
                  </a:cxn>
                  <a:cxn ang="0">
                    <a:pos x="288" y="35"/>
                  </a:cxn>
                  <a:cxn ang="0">
                    <a:pos x="844" y="235"/>
                  </a:cxn>
                  <a:cxn ang="0">
                    <a:pos x="1266" y="602"/>
                  </a:cxn>
                </a:cxnLst>
                <a:rect l="0" t="0" r="0" b="0"/>
                <a:pathLst>
                  <a:path w="1266" h="602">
                    <a:moveTo>
                      <a:pt x="0" y="24"/>
                    </a:moveTo>
                    <a:cubicBezTo>
                      <a:pt x="73" y="12"/>
                      <a:pt x="147" y="0"/>
                      <a:pt x="288" y="35"/>
                    </a:cubicBezTo>
                    <a:cubicBezTo>
                      <a:pt x="429" y="70"/>
                      <a:pt x="681" y="140"/>
                      <a:pt x="844" y="235"/>
                    </a:cubicBezTo>
                    <a:cubicBezTo>
                      <a:pt x="1007" y="330"/>
                      <a:pt x="1136" y="466"/>
                      <a:pt x="1266" y="602"/>
                    </a:cubicBezTo>
                  </a:path>
                </a:pathLst>
              </a:custGeom>
              <a:noFill/>
              <a:ln w="9525" cap="flat" cmpd="sng">
                <a:solidFill>
                  <a:schemeClr val="folHlink">
                    <a:alpha val="100000"/>
                  </a:schemeClr>
                </a:solidFill>
                <a:prstDash val="solid"/>
                <a:round/>
                <a:headEnd type="none" w="med" len="med"/>
                <a:tailEnd type="triangle" w="med" len="med"/>
              </a:ln>
            </p:spPr>
            <p:txBody>
              <a:bodyPr/>
              <a:lstStyle/>
              <a:p>
                <a:endParaRPr lang="zh-CN" altLang="en-US"/>
              </a:p>
            </p:txBody>
          </p:sp>
        </p:grpSp>
        <p:sp>
          <p:nvSpPr>
            <p:cNvPr id="78879" name="Text Box 24"/>
            <p:cNvSpPr txBox="1">
              <a:spLocks noChangeAspect="1"/>
            </p:cNvSpPr>
            <p:nvPr/>
          </p:nvSpPr>
          <p:spPr>
            <a:xfrm>
              <a:off x="925" y="1721"/>
              <a:ext cx="200" cy="262"/>
            </a:xfrm>
            <a:prstGeom prst="rect">
              <a:avLst/>
            </a:prstGeom>
            <a:noFill/>
            <a:ln w="9525">
              <a:noFill/>
            </a:ln>
          </p:spPr>
          <p:txBody>
            <a:bodyPr wrap="none">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8</a:t>
              </a:r>
            </a:p>
          </p:txBody>
        </p:sp>
        <p:sp>
          <p:nvSpPr>
            <p:cNvPr id="78880" name="Text Box 25"/>
            <p:cNvSpPr txBox="1">
              <a:spLocks noChangeAspect="1"/>
            </p:cNvSpPr>
            <p:nvPr/>
          </p:nvSpPr>
          <p:spPr>
            <a:xfrm>
              <a:off x="925" y="2214"/>
              <a:ext cx="200" cy="262"/>
            </a:xfrm>
            <a:prstGeom prst="rect">
              <a:avLst/>
            </a:prstGeom>
            <a:noFill/>
            <a:ln w="9525">
              <a:noFill/>
            </a:ln>
          </p:spPr>
          <p:txBody>
            <a:bodyPr wrap="none">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5</a:t>
              </a:r>
            </a:p>
          </p:txBody>
        </p:sp>
        <p:sp>
          <p:nvSpPr>
            <p:cNvPr id="78881" name="Text Box 26"/>
            <p:cNvSpPr txBox="1">
              <a:spLocks noChangeAspect="1"/>
            </p:cNvSpPr>
            <p:nvPr/>
          </p:nvSpPr>
          <p:spPr>
            <a:xfrm>
              <a:off x="912" y="2707"/>
              <a:ext cx="200" cy="262"/>
            </a:xfrm>
            <a:prstGeom prst="rect">
              <a:avLst/>
            </a:prstGeom>
            <a:noFill/>
            <a:ln w="9525">
              <a:noFill/>
            </a:ln>
          </p:spPr>
          <p:txBody>
            <a:bodyPr wrap="none">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6</a:t>
              </a:r>
            </a:p>
          </p:txBody>
        </p:sp>
        <p:sp>
          <p:nvSpPr>
            <p:cNvPr id="78882" name="Text Box 27"/>
            <p:cNvSpPr txBox="1">
              <a:spLocks noChangeAspect="1"/>
            </p:cNvSpPr>
            <p:nvPr/>
          </p:nvSpPr>
          <p:spPr>
            <a:xfrm>
              <a:off x="1312" y="2721"/>
              <a:ext cx="200" cy="262"/>
            </a:xfrm>
            <a:prstGeom prst="rect">
              <a:avLst/>
            </a:prstGeom>
            <a:noFill/>
            <a:ln w="9525">
              <a:noFill/>
            </a:ln>
          </p:spPr>
          <p:txBody>
            <a:bodyPr wrap="none">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2</a:t>
              </a:r>
            </a:p>
          </p:txBody>
        </p:sp>
        <p:sp>
          <p:nvSpPr>
            <p:cNvPr id="78883" name="Text Box 28"/>
            <p:cNvSpPr txBox="1">
              <a:spLocks noChangeAspect="1"/>
            </p:cNvSpPr>
            <p:nvPr/>
          </p:nvSpPr>
          <p:spPr>
            <a:xfrm>
              <a:off x="431" y="2217"/>
              <a:ext cx="332" cy="262"/>
            </a:xfrm>
            <a:prstGeom prst="rect">
              <a:avLst/>
            </a:prstGeom>
            <a:noFill/>
            <a:ln w="9525">
              <a:noFill/>
            </a:ln>
          </p:spPr>
          <p:txBody>
            <a:bodyPr>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30</a:t>
              </a:r>
            </a:p>
          </p:txBody>
        </p:sp>
        <p:sp>
          <p:nvSpPr>
            <p:cNvPr id="78884" name="Text Box 29"/>
            <p:cNvSpPr txBox="1">
              <a:spLocks noChangeAspect="1"/>
            </p:cNvSpPr>
            <p:nvPr/>
          </p:nvSpPr>
          <p:spPr>
            <a:xfrm>
              <a:off x="1327" y="1800"/>
              <a:ext cx="286" cy="262"/>
            </a:xfrm>
            <a:prstGeom prst="rect">
              <a:avLst/>
            </a:prstGeom>
            <a:noFill/>
            <a:ln w="9525">
              <a:noFill/>
            </a:ln>
          </p:spPr>
          <p:txBody>
            <a:bodyPr wrap="none">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13</a:t>
              </a:r>
            </a:p>
          </p:txBody>
        </p:sp>
        <p:sp>
          <p:nvSpPr>
            <p:cNvPr id="78885" name="Text Box 30"/>
            <p:cNvSpPr txBox="1">
              <a:spLocks noChangeAspect="1"/>
            </p:cNvSpPr>
            <p:nvPr/>
          </p:nvSpPr>
          <p:spPr>
            <a:xfrm>
              <a:off x="2032" y="2106"/>
              <a:ext cx="200" cy="262"/>
            </a:xfrm>
            <a:prstGeom prst="rect">
              <a:avLst/>
            </a:prstGeom>
            <a:noFill/>
            <a:ln w="9525">
              <a:noFill/>
            </a:ln>
          </p:spPr>
          <p:txBody>
            <a:bodyPr wrap="none">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7</a:t>
              </a:r>
            </a:p>
          </p:txBody>
        </p:sp>
        <p:sp>
          <p:nvSpPr>
            <p:cNvPr id="78886" name="Text Box 31"/>
            <p:cNvSpPr txBox="1">
              <a:spLocks noChangeAspect="1"/>
            </p:cNvSpPr>
            <p:nvPr/>
          </p:nvSpPr>
          <p:spPr>
            <a:xfrm>
              <a:off x="2139" y="2600"/>
              <a:ext cx="286" cy="262"/>
            </a:xfrm>
            <a:prstGeom prst="rect">
              <a:avLst/>
            </a:prstGeom>
            <a:noFill/>
            <a:ln w="9525">
              <a:noFill/>
            </a:ln>
          </p:spPr>
          <p:txBody>
            <a:bodyPr wrap="none">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17</a:t>
              </a:r>
            </a:p>
          </p:txBody>
        </p:sp>
        <p:sp>
          <p:nvSpPr>
            <p:cNvPr id="78887" name="Text Box 32"/>
            <p:cNvSpPr txBox="1">
              <a:spLocks noChangeAspect="1"/>
            </p:cNvSpPr>
            <p:nvPr/>
          </p:nvSpPr>
          <p:spPr>
            <a:xfrm>
              <a:off x="1871" y="1547"/>
              <a:ext cx="286" cy="262"/>
            </a:xfrm>
            <a:prstGeom prst="rect">
              <a:avLst/>
            </a:prstGeom>
            <a:noFill/>
            <a:ln w="9525">
              <a:noFill/>
            </a:ln>
          </p:spPr>
          <p:txBody>
            <a:bodyPr wrap="none">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32</a:t>
              </a:r>
            </a:p>
          </p:txBody>
        </p:sp>
        <p:sp>
          <p:nvSpPr>
            <p:cNvPr id="78888" name="Text Box 33"/>
            <p:cNvSpPr txBox="1">
              <a:spLocks noChangeAspect="1"/>
            </p:cNvSpPr>
            <p:nvPr/>
          </p:nvSpPr>
          <p:spPr>
            <a:xfrm>
              <a:off x="1700" y="2202"/>
              <a:ext cx="200" cy="262"/>
            </a:xfrm>
            <a:prstGeom prst="rect">
              <a:avLst/>
            </a:prstGeom>
            <a:noFill/>
            <a:ln w="9525">
              <a:noFill/>
            </a:ln>
          </p:spPr>
          <p:txBody>
            <a:bodyPr wrap="none">
              <a:spAutoFit/>
            </a:bodyPr>
            <a:lstStyle/>
            <a:p>
              <a:pPr lvl="0" eaLnBrk="1" latinLnBrk="0" hangingPunct="1">
                <a:spcBef>
                  <a:spcPct val="0"/>
                </a:spcBef>
                <a:buNone/>
              </a:pPr>
              <a:r>
                <a:rPr lang="en-US" altLang="zh-CN" sz="2200" dirty="0">
                  <a:latin typeface="Times New Roman" panose="02020603050405020304" pitchFamily="18" charset="0"/>
                  <a:ea typeface="宋体" panose="02010600030101010101" pitchFamily="2" charset="-122"/>
                </a:rPr>
                <a:t>9</a:t>
              </a:r>
            </a:p>
          </p:txBody>
        </p:sp>
      </p:grpSp>
      <p:grpSp>
        <p:nvGrpSpPr>
          <p:cNvPr id="78855" name="Group 57"/>
          <p:cNvGrpSpPr/>
          <p:nvPr/>
        </p:nvGrpSpPr>
        <p:grpSpPr>
          <a:xfrm>
            <a:off x="4791075" y="2486025"/>
            <a:ext cx="3525838" cy="2541588"/>
            <a:chOff x="3018" y="1566"/>
            <a:chExt cx="2112" cy="1601"/>
          </a:xfrm>
        </p:grpSpPr>
        <p:sp>
          <p:nvSpPr>
            <p:cNvPr id="78856" name="Text Box 35"/>
            <p:cNvSpPr txBox="1"/>
            <p:nvPr/>
          </p:nvSpPr>
          <p:spPr>
            <a:xfrm>
              <a:off x="4651" y="1797"/>
              <a:ext cx="293" cy="288"/>
            </a:xfrm>
            <a:prstGeom prst="rect">
              <a:avLst/>
            </a:prstGeom>
            <a:noFill/>
            <a:ln w="9525">
              <a:noFill/>
            </a:ln>
          </p:spPr>
          <p:txBody>
            <a:bodyPr wrap="none">
              <a:spAutoFit/>
            </a:bodyPr>
            <a:lstStyle/>
            <a:p>
              <a:pPr lvl="0" eaLnBrk="1" latinLnBrk="0" hangingPunct="1">
                <a:spcBef>
                  <a:spcPct val="0"/>
                </a:spcBef>
                <a:buNone/>
              </a:pPr>
              <a:r>
                <a:rPr lang="zh-CN" altLang="zh-CN" dirty="0">
                  <a:latin typeface="Times New Roman" panose="02020603050405020304" pitchFamily="18" charset="0"/>
                  <a:ea typeface="宋体" panose="02010600030101010101" pitchFamily="2" charset="-122"/>
                </a:rPr>
                <a:t>13</a:t>
              </a:r>
            </a:p>
          </p:txBody>
        </p:sp>
        <p:sp>
          <p:nvSpPr>
            <p:cNvPr id="78857" name="Rectangle 36"/>
            <p:cNvSpPr/>
            <p:nvPr/>
          </p:nvSpPr>
          <p:spPr>
            <a:xfrm>
              <a:off x="3021" y="1618"/>
              <a:ext cx="2109" cy="1529"/>
            </a:xfrm>
            <a:prstGeom prst="rect">
              <a:avLst/>
            </a:prstGeom>
            <a:noFill/>
            <a:ln w="9525" cap="flat" cmpd="sng">
              <a:solidFill>
                <a:schemeClr val="folHlink"/>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8858" name="Line 37"/>
            <p:cNvSpPr/>
            <p:nvPr/>
          </p:nvSpPr>
          <p:spPr>
            <a:xfrm>
              <a:off x="3021" y="1872"/>
              <a:ext cx="2109" cy="0"/>
            </a:xfrm>
            <a:prstGeom prst="line">
              <a:avLst/>
            </a:prstGeom>
            <a:ln w="9525" cap="flat" cmpd="sng">
              <a:solidFill>
                <a:schemeClr val="folHlink"/>
              </a:solidFill>
              <a:prstDash val="solid"/>
              <a:headEnd type="none" w="med" len="med"/>
              <a:tailEnd type="none" w="med" len="med"/>
            </a:ln>
          </p:spPr>
        </p:sp>
        <p:sp>
          <p:nvSpPr>
            <p:cNvPr id="78859" name="Line 38"/>
            <p:cNvSpPr/>
            <p:nvPr/>
          </p:nvSpPr>
          <p:spPr>
            <a:xfrm>
              <a:off x="3021" y="2083"/>
              <a:ext cx="2109" cy="0"/>
            </a:xfrm>
            <a:prstGeom prst="line">
              <a:avLst/>
            </a:prstGeom>
            <a:ln w="9525" cap="flat" cmpd="sng">
              <a:solidFill>
                <a:schemeClr val="folHlink"/>
              </a:solidFill>
              <a:prstDash val="solid"/>
              <a:headEnd type="none" w="med" len="med"/>
              <a:tailEnd type="none" w="med" len="med"/>
            </a:ln>
          </p:spPr>
        </p:sp>
        <p:sp>
          <p:nvSpPr>
            <p:cNvPr id="78860" name="Line 39"/>
            <p:cNvSpPr/>
            <p:nvPr/>
          </p:nvSpPr>
          <p:spPr>
            <a:xfrm>
              <a:off x="3021" y="2295"/>
              <a:ext cx="2109" cy="0"/>
            </a:xfrm>
            <a:prstGeom prst="line">
              <a:avLst/>
            </a:prstGeom>
            <a:ln w="9525" cap="flat" cmpd="sng">
              <a:solidFill>
                <a:schemeClr val="folHlink"/>
              </a:solidFill>
              <a:prstDash val="solid"/>
              <a:headEnd type="none" w="med" len="med"/>
              <a:tailEnd type="none" w="med" len="med"/>
            </a:ln>
          </p:spPr>
        </p:sp>
        <p:sp>
          <p:nvSpPr>
            <p:cNvPr id="78861" name="Line 40"/>
            <p:cNvSpPr/>
            <p:nvPr/>
          </p:nvSpPr>
          <p:spPr>
            <a:xfrm>
              <a:off x="3021" y="2507"/>
              <a:ext cx="2109" cy="0"/>
            </a:xfrm>
            <a:prstGeom prst="line">
              <a:avLst/>
            </a:prstGeom>
            <a:ln w="9525" cap="flat" cmpd="sng">
              <a:solidFill>
                <a:schemeClr val="folHlink"/>
              </a:solidFill>
              <a:prstDash val="solid"/>
              <a:headEnd type="none" w="med" len="med"/>
              <a:tailEnd type="none" w="med" len="med"/>
            </a:ln>
          </p:spPr>
        </p:sp>
        <p:sp>
          <p:nvSpPr>
            <p:cNvPr id="78862" name="Line 41"/>
            <p:cNvSpPr/>
            <p:nvPr/>
          </p:nvSpPr>
          <p:spPr>
            <a:xfrm>
              <a:off x="3021" y="2719"/>
              <a:ext cx="2109" cy="0"/>
            </a:xfrm>
            <a:prstGeom prst="line">
              <a:avLst/>
            </a:prstGeom>
            <a:ln w="9525" cap="flat" cmpd="sng">
              <a:solidFill>
                <a:schemeClr val="folHlink"/>
              </a:solidFill>
              <a:prstDash val="solid"/>
              <a:headEnd type="none" w="med" len="med"/>
              <a:tailEnd type="none" w="med" len="med"/>
            </a:ln>
          </p:spPr>
        </p:sp>
        <p:sp>
          <p:nvSpPr>
            <p:cNvPr id="78863" name="Line 42"/>
            <p:cNvSpPr/>
            <p:nvPr/>
          </p:nvSpPr>
          <p:spPr>
            <a:xfrm>
              <a:off x="3021" y="2931"/>
              <a:ext cx="2109" cy="0"/>
            </a:xfrm>
            <a:prstGeom prst="line">
              <a:avLst/>
            </a:prstGeom>
            <a:ln w="9525" cap="flat" cmpd="sng">
              <a:solidFill>
                <a:schemeClr val="folHlink"/>
              </a:solidFill>
              <a:prstDash val="solid"/>
              <a:headEnd type="none" w="med" len="med"/>
              <a:tailEnd type="none" w="med" len="med"/>
            </a:ln>
          </p:spPr>
        </p:sp>
        <p:sp>
          <p:nvSpPr>
            <p:cNvPr id="78864" name="Line 43"/>
            <p:cNvSpPr/>
            <p:nvPr/>
          </p:nvSpPr>
          <p:spPr>
            <a:xfrm>
              <a:off x="4582" y="1630"/>
              <a:ext cx="0" cy="1517"/>
            </a:xfrm>
            <a:prstGeom prst="line">
              <a:avLst/>
            </a:prstGeom>
            <a:ln w="9525" cap="flat" cmpd="sng">
              <a:solidFill>
                <a:schemeClr val="folHlink"/>
              </a:solidFill>
              <a:prstDash val="solid"/>
              <a:headEnd type="none" w="med" len="med"/>
              <a:tailEnd type="none" w="med" len="med"/>
            </a:ln>
          </p:spPr>
        </p:sp>
        <p:sp>
          <p:nvSpPr>
            <p:cNvPr id="78865" name="Text Box 44"/>
            <p:cNvSpPr txBox="1"/>
            <p:nvPr/>
          </p:nvSpPr>
          <p:spPr>
            <a:xfrm>
              <a:off x="4601" y="1566"/>
              <a:ext cx="478" cy="288"/>
            </a:xfrm>
            <a:prstGeom prst="rect">
              <a:avLst/>
            </a:prstGeom>
            <a:noFill/>
            <a:ln w="9525">
              <a:noFill/>
            </a:ln>
          </p:spPr>
          <p:txBody>
            <a:bodyPr wrap="none">
              <a:spAutoFit/>
            </a:bodyPr>
            <a:lstStyle/>
            <a:p>
              <a:pPr lvl="0" eaLnBrk="1" latinLnBrk="0" hangingPunct="1">
                <a:spcBef>
                  <a:spcPct val="0"/>
                </a:spcBef>
                <a:buNone/>
              </a:pPr>
              <a:r>
                <a:rPr lang="zh-CN" altLang="zh-CN" dirty="0">
                  <a:latin typeface="Times New Roman" panose="02020603050405020304" pitchFamily="18" charset="0"/>
                  <a:ea typeface="宋体" panose="02010600030101010101" pitchFamily="2" charset="-122"/>
                </a:rPr>
                <a:t>长度</a:t>
              </a:r>
              <a:endParaRPr lang="zh-CN" altLang="en-US" dirty="0">
                <a:latin typeface="Times New Roman" panose="02020603050405020304" pitchFamily="18" charset="0"/>
                <a:ea typeface="宋体" panose="02010600030101010101" pitchFamily="2" charset="-122"/>
              </a:endParaRPr>
            </a:p>
          </p:txBody>
        </p:sp>
        <p:sp>
          <p:nvSpPr>
            <p:cNvPr id="78866" name="Text Box 45"/>
            <p:cNvSpPr txBox="1"/>
            <p:nvPr/>
          </p:nvSpPr>
          <p:spPr>
            <a:xfrm>
              <a:off x="3031" y="1578"/>
              <a:ext cx="845" cy="288"/>
            </a:xfrm>
            <a:prstGeom prst="rect">
              <a:avLst/>
            </a:prstGeom>
            <a:noFill/>
            <a:ln w="9525">
              <a:noFill/>
            </a:ln>
          </p:spPr>
          <p:txBody>
            <a:bodyPr wrap="none">
              <a:spAutoFit/>
            </a:bodyPr>
            <a:lstStyle/>
            <a:p>
              <a:pPr lvl="0" eaLnBrk="1" latinLnBrk="0" hangingPunct="1">
                <a:spcBef>
                  <a:spcPct val="0"/>
                </a:spcBef>
                <a:buNone/>
              </a:pPr>
              <a:r>
                <a:rPr lang="zh-CN" altLang="en-US" dirty="0">
                  <a:latin typeface="Times New Roman" panose="02020603050405020304" pitchFamily="18" charset="0"/>
                  <a:ea typeface="宋体" panose="02010600030101010101" pitchFamily="2" charset="-122"/>
                </a:rPr>
                <a:t>最短路径</a:t>
              </a:r>
            </a:p>
          </p:txBody>
        </p:sp>
        <p:sp>
          <p:nvSpPr>
            <p:cNvPr id="78867" name="Text Box 46"/>
            <p:cNvSpPr txBox="1"/>
            <p:nvPr/>
          </p:nvSpPr>
          <p:spPr>
            <a:xfrm>
              <a:off x="3018" y="1824"/>
              <a:ext cx="810" cy="288"/>
            </a:xfrm>
            <a:prstGeom prst="rect">
              <a:avLst/>
            </a:prstGeom>
            <a:noFill/>
            <a:ln w="9525">
              <a:noFill/>
            </a:ln>
          </p:spPr>
          <p:txBody>
            <a:bodyPr wrap="none">
              <a:spAutoFit/>
            </a:bodyPr>
            <a:lstStyle/>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&lt;V0,V1&gt;</a:t>
              </a:r>
            </a:p>
          </p:txBody>
        </p:sp>
        <p:sp>
          <p:nvSpPr>
            <p:cNvPr id="78868" name="Text Box 47"/>
            <p:cNvSpPr txBox="1"/>
            <p:nvPr/>
          </p:nvSpPr>
          <p:spPr>
            <a:xfrm>
              <a:off x="3018" y="2035"/>
              <a:ext cx="810" cy="288"/>
            </a:xfrm>
            <a:prstGeom prst="rect">
              <a:avLst/>
            </a:prstGeom>
            <a:noFill/>
            <a:ln w="9525">
              <a:noFill/>
            </a:ln>
          </p:spPr>
          <p:txBody>
            <a:bodyPr wrap="none">
              <a:spAutoFit/>
            </a:bodyPr>
            <a:lstStyle/>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&lt;V0,V2&gt;</a:t>
              </a:r>
            </a:p>
          </p:txBody>
        </p:sp>
        <p:sp>
          <p:nvSpPr>
            <p:cNvPr id="78869" name="Text Box 48"/>
            <p:cNvSpPr txBox="1"/>
            <p:nvPr/>
          </p:nvSpPr>
          <p:spPr>
            <a:xfrm>
              <a:off x="3018" y="2246"/>
              <a:ext cx="1079" cy="288"/>
            </a:xfrm>
            <a:prstGeom prst="rect">
              <a:avLst/>
            </a:prstGeom>
            <a:noFill/>
            <a:ln w="9525">
              <a:noFill/>
            </a:ln>
          </p:spPr>
          <p:txBody>
            <a:bodyPr wrap="none">
              <a:spAutoFit/>
            </a:bodyPr>
            <a:lstStyle/>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&lt;V0,V2,V3&gt;</a:t>
              </a:r>
            </a:p>
          </p:txBody>
        </p:sp>
        <p:sp>
          <p:nvSpPr>
            <p:cNvPr id="78870" name="Text Box 49"/>
            <p:cNvSpPr txBox="1"/>
            <p:nvPr/>
          </p:nvSpPr>
          <p:spPr>
            <a:xfrm>
              <a:off x="3018" y="2456"/>
              <a:ext cx="1348" cy="288"/>
            </a:xfrm>
            <a:prstGeom prst="rect">
              <a:avLst/>
            </a:prstGeom>
            <a:noFill/>
            <a:ln w="9525">
              <a:noFill/>
            </a:ln>
          </p:spPr>
          <p:txBody>
            <a:bodyPr wrap="none">
              <a:spAutoFit/>
            </a:bodyPr>
            <a:lstStyle/>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&lt;V0,V2,V3,V4&gt;</a:t>
              </a:r>
            </a:p>
          </p:txBody>
        </p:sp>
        <p:sp>
          <p:nvSpPr>
            <p:cNvPr id="78871" name="Text Box 50"/>
            <p:cNvSpPr txBox="1"/>
            <p:nvPr/>
          </p:nvSpPr>
          <p:spPr>
            <a:xfrm>
              <a:off x="3018" y="2667"/>
              <a:ext cx="1618" cy="288"/>
            </a:xfrm>
            <a:prstGeom prst="rect">
              <a:avLst/>
            </a:prstGeom>
            <a:noFill/>
            <a:ln w="9525">
              <a:noFill/>
            </a:ln>
          </p:spPr>
          <p:txBody>
            <a:bodyPr wrap="none">
              <a:spAutoFit/>
            </a:bodyPr>
            <a:lstStyle/>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&lt;V0,V2,V3,V4,V5&gt;</a:t>
              </a:r>
            </a:p>
          </p:txBody>
        </p:sp>
        <p:sp>
          <p:nvSpPr>
            <p:cNvPr id="78872" name="Text Box 51"/>
            <p:cNvSpPr txBox="1"/>
            <p:nvPr/>
          </p:nvSpPr>
          <p:spPr>
            <a:xfrm>
              <a:off x="3018" y="2879"/>
              <a:ext cx="1079" cy="288"/>
            </a:xfrm>
            <a:prstGeom prst="rect">
              <a:avLst/>
            </a:prstGeom>
            <a:noFill/>
            <a:ln w="9525">
              <a:noFill/>
            </a:ln>
          </p:spPr>
          <p:txBody>
            <a:bodyPr wrap="none">
              <a:spAutoFit/>
            </a:bodyPr>
            <a:lstStyle/>
            <a:p>
              <a:pPr lvl="0" eaLnBrk="1" latinLnBrk="0" hangingPunct="1">
                <a:spcBef>
                  <a:spcPct val="0"/>
                </a:spcBef>
                <a:buNone/>
              </a:pPr>
              <a:r>
                <a:rPr lang="en-US" altLang="zh-CN" dirty="0">
                  <a:latin typeface="Times New Roman" panose="02020603050405020304" pitchFamily="18" charset="0"/>
                  <a:ea typeface="宋体" panose="02010600030101010101" pitchFamily="2" charset="-122"/>
                </a:rPr>
                <a:t>&lt;V0,V1,V6&gt;</a:t>
              </a:r>
            </a:p>
          </p:txBody>
        </p:sp>
        <p:sp>
          <p:nvSpPr>
            <p:cNvPr id="78873" name="Text Box 52"/>
            <p:cNvSpPr txBox="1"/>
            <p:nvPr/>
          </p:nvSpPr>
          <p:spPr>
            <a:xfrm>
              <a:off x="4651" y="2015"/>
              <a:ext cx="201" cy="288"/>
            </a:xfrm>
            <a:prstGeom prst="rect">
              <a:avLst/>
            </a:prstGeom>
            <a:noFill/>
            <a:ln w="9525">
              <a:noFill/>
            </a:ln>
          </p:spPr>
          <p:txBody>
            <a:bodyPr wrap="none">
              <a:spAutoFit/>
            </a:bodyPr>
            <a:lstStyle/>
            <a:p>
              <a:pPr lvl="0" eaLnBrk="1" latinLnBrk="0" hangingPunct="1">
                <a:spcBef>
                  <a:spcPct val="0"/>
                </a:spcBef>
                <a:buNone/>
              </a:pPr>
              <a:r>
                <a:rPr lang="zh-CN" altLang="zh-CN" dirty="0">
                  <a:latin typeface="Times New Roman" panose="02020603050405020304" pitchFamily="18" charset="0"/>
                  <a:ea typeface="宋体" panose="02010600030101010101" pitchFamily="2" charset="-122"/>
                </a:rPr>
                <a:t>8</a:t>
              </a:r>
              <a:endParaRPr lang="en-US" altLang="zh-CN" dirty="0">
                <a:latin typeface="Times New Roman" panose="02020603050405020304" pitchFamily="18" charset="0"/>
                <a:ea typeface="宋体" panose="02010600030101010101" pitchFamily="2" charset="-122"/>
              </a:endParaRPr>
            </a:p>
          </p:txBody>
        </p:sp>
        <p:sp>
          <p:nvSpPr>
            <p:cNvPr id="78874" name="Text Box 53"/>
            <p:cNvSpPr txBox="1"/>
            <p:nvPr/>
          </p:nvSpPr>
          <p:spPr>
            <a:xfrm>
              <a:off x="4651" y="2230"/>
              <a:ext cx="293" cy="288"/>
            </a:xfrm>
            <a:prstGeom prst="rect">
              <a:avLst/>
            </a:prstGeom>
            <a:noFill/>
            <a:ln w="9525">
              <a:noFill/>
            </a:ln>
          </p:spPr>
          <p:txBody>
            <a:bodyPr wrap="none">
              <a:spAutoFit/>
            </a:bodyPr>
            <a:lstStyle/>
            <a:p>
              <a:pPr lvl="0" eaLnBrk="1" latinLnBrk="0" hangingPunct="1">
                <a:spcBef>
                  <a:spcPct val="0"/>
                </a:spcBef>
                <a:buNone/>
              </a:pPr>
              <a:r>
                <a:rPr lang="zh-CN" altLang="zh-CN" dirty="0">
                  <a:latin typeface="Times New Roman" panose="02020603050405020304" pitchFamily="18" charset="0"/>
                  <a:ea typeface="宋体" panose="02010600030101010101" pitchFamily="2" charset="-122"/>
                </a:rPr>
                <a:t>13</a:t>
              </a:r>
              <a:endParaRPr lang="en-US" altLang="zh-CN" dirty="0">
                <a:latin typeface="Times New Roman" panose="02020603050405020304" pitchFamily="18" charset="0"/>
                <a:ea typeface="宋体" panose="02010600030101010101" pitchFamily="2" charset="-122"/>
              </a:endParaRPr>
            </a:p>
          </p:txBody>
        </p:sp>
        <p:sp>
          <p:nvSpPr>
            <p:cNvPr id="78875" name="Text Box 54"/>
            <p:cNvSpPr txBox="1"/>
            <p:nvPr/>
          </p:nvSpPr>
          <p:spPr>
            <a:xfrm>
              <a:off x="4651" y="2447"/>
              <a:ext cx="293" cy="288"/>
            </a:xfrm>
            <a:prstGeom prst="rect">
              <a:avLst/>
            </a:prstGeom>
            <a:noFill/>
            <a:ln w="9525">
              <a:noFill/>
            </a:ln>
          </p:spPr>
          <p:txBody>
            <a:bodyPr wrap="none">
              <a:spAutoFit/>
            </a:bodyPr>
            <a:lstStyle/>
            <a:p>
              <a:pPr lvl="0" eaLnBrk="1" latinLnBrk="0" hangingPunct="1">
                <a:spcBef>
                  <a:spcPct val="0"/>
                </a:spcBef>
                <a:buNone/>
              </a:pPr>
              <a:r>
                <a:rPr lang="zh-CN" altLang="zh-CN" dirty="0">
                  <a:latin typeface="Times New Roman" panose="02020603050405020304" pitchFamily="18" charset="0"/>
                  <a:ea typeface="宋体" panose="02010600030101010101" pitchFamily="2" charset="-122"/>
                </a:rPr>
                <a:t>19</a:t>
              </a:r>
              <a:endParaRPr lang="en-US" altLang="zh-CN" dirty="0">
                <a:latin typeface="Times New Roman" panose="02020603050405020304" pitchFamily="18" charset="0"/>
                <a:ea typeface="宋体" panose="02010600030101010101" pitchFamily="2" charset="-122"/>
              </a:endParaRPr>
            </a:p>
          </p:txBody>
        </p:sp>
        <p:sp>
          <p:nvSpPr>
            <p:cNvPr id="78876" name="Text Box 55"/>
            <p:cNvSpPr txBox="1"/>
            <p:nvPr/>
          </p:nvSpPr>
          <p:spPr>
            <a:xfrm>
              <a:off x="4651" y="2693"/>
              <a:ext cx="302" cy="288"/>
            </a:xfrm>
            <a:prstGeom prst="rect">
              <a:avLst/>
            </a:prstGeom>
            <a:noFill/>
            <a:ln w="9525">
              <a:noFill/>
            </a:ln>
          </p:spPr>
          <p:txBody>
            <a:bodyPr>
              <a:spAutoFit/>
            </a:bodyPr>
            <a:lstStyle/>
            <a:p>
              <a:pPr lvl="0" eaLnBrk="1" latinLnBrk="0" hangingPunct="1">
                <a:spcBef>
                  <a:spcPct val="0"/>
                </a:spcBef>
                <a:buNone/>
              </a:pPr>
              <a:r>
                <a:rPr lang="zh-CN" altLang="zh-CN" dirty="0">
                  <a:latin typeface="Times New Roman" panose="02020603050405020304" pitchFamily="18" charset="0"/>
                  <a:ea typeface="宋体" panose="02010600030101010101" pitchFamily="2" charset="-122"/>
                </a:rPr>
                <a:t>21</a:t>
              </a:r>
              <a:endParaRPr lang="en-US" altLang="zh-CN" dirty="0">
                <a:latin typeface="Times New Roman" panose="02020603050405020304" pitchFamily="18" charset="0"/>
                <a:ea typeface="宋体" panose="02010600030101010101" pitchFamily="2" charset="-122"/>
              </a:endParaRPr>
            </a:p>
          </p:txBody>
        </p:sp>
        <p:sp>
          <p:nvSpPr>
            <p:cNvPr id="78877" name="Text Box 56"/>
            <p:cNvSpPr txBox="1"/>
            <p:nvPr/>
          </p:nvSpPr>
          <p:spPr>
            <a:xfrm>
              <a:off x="4651" y="2877"/>
              <a:ext cx="293" cy="288"/>
            </a:xfrm>
            <a:prstGeom prst="rect">
              <a:avLst/>
            </a:prstGeom>
            <a:noFill/>
            <a:ln w="9525">
              <a:noFill/>
            </a:ln>
          </p:spPr>
          <p:txBody>
            <a:bodyPr wrap="none">
              <a:spAutoFit/>
            </a:bodyPr>
            <a:lstStyle/>
            <a:p>
              <a:pPr lvl="0" eaLnBrk="1" latinLnBrk="0" hangingPunct="1">
                <a:spcBef>
                  <a:spcPct val="0"/>
                </a:spcBef>
                <a:buNone/>
              </a:pPr>
              <a:r>
                <a:rPr lang="zh-CN" altLang="zh-CN" dirty="0">
                  <a:latin typeface="Times New Roman" panose="02020603050405020304" pitchFamily="18" charset="0"/>
                  <a:ea typeface="宋体" panose="02010600030101010101" pitchFamily="2" charset="-122"/>
                </a:rPr>
                <a:t>20</a:t>
              </a:r>
              <a:endParaRPr lang="en-US" altLang="zh-CN" dirty="0">
                <a:latin typeface="Times New Roman" panose="02020603050405020304" pitchFamily="18" charset="0"/>
                <a:ea typeface="宋体" panose="02010600030101010101" pitchFamily="2" charset="-122"/>
              </a:endParaRPr>
            </a:p>
          </p:txBody>
        </p:sp>
      </p:gr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68</a:t>
            </a:fld>
            <a:endParaRPr lang="en-US" altLang="ko-KR" sz="2000" b="0" dirty="0">
              <a:solidFill>
                <a:schemeClr val="accent2"/>
              </a:solidFill>
            </a:endParaRPr>
          </a:p>
        </p:txBody>
      </p:sp>
      <p:sp>
        <p:nvSpPr>
          <p:cNvPr id="7987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79876" name="Rectangle 5"/>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455687" name="Text Box 7"/>
          <p:cNvSpPr txBox="1"/>
          <p:nvPr/>
        </p:nvSpPr>
        <p:spPr>
          <a:xfrm>
            <a:off x="449263" y="2420938"/>
            <a:ext cx="8153400" cy="647700"/>
          </a:xfrm>
          <a:prstGeom prst="rect">
            <a:avLst/>
          </a:prstGeom>
          <a:noFill/>
          <a:ln w="12700">
            <a:noFill/>
          </a:ln>
        </p:spPr>
        <p:txBody>
          <a:bodyPr>
            <a:spAutoFit/>
          </a:bodyPr>
          <a:lstStyle/>
          <a:p>
            <a:pPr lvl="0" eaLnBrk="1" latinLnBrk="0" hangingPunct="1">
              <a:lnSpc>
                <a:spcPct val="130000"/>
              </a:lnSpc>
              <a:spcBef>
                <a:spcPct val="0"/>
              </a:spcBef>
              <a:buNone/>
            </a:pPr>
            <a:r>
              <a:rPr lang="zh-CN" altLang="en-US" sz="2800" dirty="0">
                <a:latin typeface="Times New Roman" panose="02020603050405020304" pitchFamily="18" charset="0"/>
                <a:ea typeface="宋体" panose="02010600030101010101" pitchFamily="2" charset="-122"/>
              </a:rPr>
              <a:t>依最短路径的长度递增的次序求得各条路径</a:t>
            </a:r>
          </a:p>
        </p:txBody>
      </p:sp>
      <p:sp>
        <p:nvSpPr>
          <p:cNvPr id="455688" name="Text Box 8"/>
          <p:cNvSpPr txBox="1"/>
          <p:nvPr/>
        </p:nvSpPr>
        <p:spPr>
          <a:xfrm>
            <a:off x="5076825" y="3429000"/>
            <a:ext cx="3887788" cy="1758950"/>
          </a:xfrm>
          <a:prstGeom prst="rect">
            <a:avLst/>
          </a:prstGeom>
          <a:noFill/>
          <a:ln w="12700">
            <a:noFill/>
          </a:ln>
        </p:spPr>
        <p:txBody>
          <a:bodyPr>
            <a:spAutoFit/>
          </a:bodyPr>
          <a:lstStyle/>
          <a:p>
            <a:pPr lvl="0" eaLnBrk="1" latinLnBrk="0" hangingPunct="1">
              <a:lnSpc>
                <a:spcPct val="130000"/>
              </a:lnSpc>
              <a:spcBef>
                <a:spcPct val="0"/>
              </a:spcBef>
              <a:buNone/>
            </a:pPr>
            <a:r>
              <a:rPr lang="zh-CN" altLang="en-US" sz="2800" dirty="0">
                <a:latin typeface="Times New Roman" panose="02020603050405020304" pitchFamily="18" charset="0"/>
                <a:ea typeface="宋体" panose="02010600030101010101" pitchFamily="2" charset="-122"/>
              </a:rPr>
              <a:t>其中，从源点到顶点</a:t>
            </a:r>
            <a:r>
              <a:rPr lang="en-US" altLang="zh-CN" sz="2800" dirty="0">
                <a:latin typeface="Times New Roman" panose="02020603050405020304" pitchFamily="18" charset="0"/>
                <a:ea typeface="宋体" panose="02010600030101010101" pitchFamily="2" charset="-122"/>
              </a:rPr>
              <a:t>v</a:t>
            </a:r>
            <a:r>
              <a:rPr lang="zh-CN" altLang="en-US" sz="2800" dirty="0">
                <a:latin typeface="Times New Roman" panose="02020603050405020304" pitchFamily="18" charset="0"/>
                <a:ea typeface="宋体" panose="02010600030101010101" pitchFamily="2" charset="-122"/>
              </a:rPr>
              <a:t>的最短路径是所有最短路径中长度最短者。</a:t>
            </a:r>
          </a:p>
        </p:txBody>
      </p:sp>
      <p:grpSp>
        <p:nvGrpSpPr>
          <p:cNvPr id="455689" name="Group 9"/>
          <p:cNvGrpSpPr>
            <a:grpSpLocks noChangeAspect="1"/>
          </p:cNvGrpSpPr>
          <p:nvPr/>
        </p:nvGrpSpPr>
        <p:grpSpPr>
          <a:xfrm>
            <a:off x="1069975" y="3176588"/>
            <a:ext cx="3113088" cy="2197100"/>
            <a:chOff x="528" y="2592"/>
            <a:chExt cx="2448" cy="1728"/>
          </a:xfrm>
        </p:grpSpPr>
        <p:sp>
          <p:nvSpPr>
            <p:cNvPr id="79881" name="Oval 10"/>
            <p:cNvSpPr>
              <a:spLocks noChangeAspect="1"/>
            </p:cNvSpPr>
            <p:nvPr/>
          </p:nvSpPr>
          <p:spPr>
            <a:xfrm>
              <a:off x="528" y="3216"/>
              <a:ext cx="624" cy="384"/>
            </a:xfrm>
            <a:prstGeom prst="ellipse">
              <a:avLst/>
            </a:prstGeom>
            <a:solidFill>
              <a:srgbClr val="99CCFF">
                <a:alpha val="50195"/>
              </a:srgbClr>
            </a:solidFill>
            <a:ln w="31750" cap="sq" cmpd="sng">
              <a:solidFill>
                <a:schemeClr val="accent1"/>
              </a:solidFill>
              <a:prstDash val="solid"/>
              <a:headEnd type="none" w="sm" len="sm"/>
              <a:tailEnd type="none" w="sm" len="sm"/>
            </a:ln>
          </p:spPr>
          <p:txBody>
            <a:bodyPr wrap="none" anchor="ctr"/>
            <a:lstStyle/>
            <a:p>
              <a:pPr lvl="0" algn="ctr" eaLnBrk="1" latinLnBrk="0" hangingPunct="1">
                <a:spcBef>
                  <a:spcPct val="0"/>
                </a:spcBef>
                <a:buNone/>
              </a:pPr>
              <a:r>
                <a:rPr lang="zh-CN" altLang="en-US" b="0" dirty="0">
                  <a:latin typeface="Times New Roman" panose="02020603050405020304" pitchFamily="18" charset="0"/>
                  <a:ea typeface="宋体" panose="02010600030101010101" pitchFamily="2" charset="-122"/>
                </a:rPr>
                <a:t>源点</a:t>
              </a:r>
            </a:p>
          </p:txBody>
        </p:sp>
        <p:sp>
          <p:nvSpPr>
            <p:cNvPr id="79882" name="Oval 11"/>
            <p:cNvSpPr>
              <a:spLocks noChangeAspect="1"/>
            </p:cNvSpPr>
            <p:nvPr/>
          </p:nvSpPr>
          <p:spPr>
            <a:xfrm>
              <a:off x="1440" y="2592"/>
              <a:ext cx="336" cy="336"/>
            </a:xfrm>
            <a:prstGeom prst="ellipse">
              <a:avLst/>
            </a:prstGeom>
            <a:noFill/>
            <a:ln w="12700" cap="sq" cmpd="sng">
              <a:solidFill>
                <a:srgbClr val="FF66FF"/>
              </a:solidFill>
              <a:prstDash val="solid"/>
              <a:headEnd type="none" w="sm" len="sm"/>
              <a:tailEnd type="none" w="sm" len="sm"/>
            </a:ln>
          </p:spPr>
          <p:txBody>
            <a:bodyPr wrap="none" anchor="ctr"/>
            <a:lstStyle/>
            <a:p>
              <a:pPr lvl="0" algn="ctr" eaLnBrk="1" latinLnBrk="0" hangingPunct="1">
                <a:spcBef>
                  <a:spcPct val="0"/>
                </a:spcBef>
                <a:buNone/>
              </a:pPr>
              <a:r>
                <a:rPr lang="en-US" altLang="zh-CN" sz="2800" dirty="0">
                  <a:latin typeface="Times New Roman" panose="02020603050405020304" pitchFamily="18" charset="0"/>
                  <a:ea typeface="宋体" panose="02010600030101010101" pitchFamily="2" charset="-122"/>
                </a:rPr>
                <a:t>v</a:t>
              </a:r>
              <a:r>
                <a:rPr lang="en-US" altLang="zh-CN" sz="2800" baseline="-25000" dirty="0">
                  <a:latin typeface="Times New Roman" panose="02020603050405020304" pitchFamily="18" charset="0"/>
                  <a:ea typeface="宋体" panose="02010600030101010101" pitchFamily="2" charset="-122"/>
                </a:rPr>
                <a:t>1</a:t>
              </a:r>
              <a:endParaRPr lang="en-US" altLang="zh-CN" sz="2800" dirty="0">
                <a:latin typeface="Times New Roman" panose="02020603050405020304" pitchFamily="18" charset="0"/>
                <a:ea typeface="宋体" panose="02010600030101010101" pitchFamily="2" charset="-122"/>
              </a:endParaRPr>
            </a:p>
          </p:txBody>
        </p:sp>
        <p:sp>
          <p:nvSpPr>
            <p:cNvPr id="79883" name="Oval 12"/>
            <p:cNvSpPr>
              <a:spLocks noChangeAspect="1"/>
            </p:cNvSpPr>
            <p:nvPr/>
          </p:nvSpPr>
          <p:spPr>
            <a:xfrm>
              <a:off x="2688" y="4032"/>
              <a:ext cx="288" cy="288"/>
            </a:xfrm>
            <a:prstGeom prst="ellipse">
              <a:avLst/>
            </a:prstGeom>
            <a:noFill/>
            <a:ln w="12700" cap="sq" cmpd="sng">
              <a:solidFill>
                <a:schemeClr val="accent2"/>
              </a:solidFill>
              <a:prstDash val="solid"/>
              <a:headEnd type="none" w="sm" len="sm"/>
              <a:tailEnd type="none" w="sm" len="sm"/>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9884" name="Oval 13"/>
            <p:cNvSpPr>
              <a:spLocks noChangeAspect="1"/>
            </p:cNvSpPr>
            <p:nvPr/>
          </p:nvSpPr>
          <p:spPr>
            <a:xfrm>
              <a:off x="2448" y="3456"/>
              <a:ext cx="288" cy="288"/>
            </a:xfrm>
            <a:prstGeom prst="ellipse">
              <a:avLst/>
            </a:prstGeom>
            <a:noFill/>
            <a:ln w="12700" cap="sq" cmpd="sng">
              <a:solidFill>
                <a:schemeClr val="accent2"/>
              </a:solidFill>
              <a:prstDash val="solid"/>
              <a:headEnd type="none" w="sm" len="sm"/>
              <a:tailEnd type="none" w="sm" len="sm"/>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9885" name="Text Box 14"/>
            <p:cNvSpPr txBox="1">
              <a:spLocks noChangeAspect="1"/>
            </p:cNvSpPr>
            <p:nvPr/>
          </p:nvSpPr>
          <p:spPr>
            <a:xfrm>
              <a:off x="2381" y="3017"/>
              <a:ext cx="464" cy="455"/>
            </a:xfrm>
            <a:prstGeom prst="rect">
              <a:avLst/>
            </a:prstGeom>
            <a:noFill/>
            <a:ln w="12700">
              <a:noFill/>
            </a:ln>
          </p:spPr>
          <p:txBody>
            <a:bodyPr wrap="none">
              <a:spAutoFit/>
            </a:bodyPr>
            <a:lstStyle/>
            <a:p>
              <a:pPr lvl="0" eaLnBrk="1" latinLnBrk="0" hangingPunct="1">
                <a:spcBef>
                  <a:spcPct val="0"/>
                </a:spcBef>
                <a:buNone/>
              </a:pPr>
              <a:r>
                <a:rPr lang="en-US" altLang="zh-CN" sz="3200" dirty="0">
                  <a:latin typeface="Times New Roman" panose="02020603050405020304" pitchFamily="18" charset="0"/>
                  <a:ea typeface="宋体" panose="02010600030101010101" pitchFamily="2" charset="-122"/>
                </a:rPr>
                <a:t>…</a:t>
              </a:r>
            </a:p>
          </p:txBody>
        </p:sp>
        <p:sp>
          <p:nvSpPr>
            <p:cNvPr id="79886" name="Line 15"/>
            <p:cNvSpPr>
              <a:spLocks noChangeAspect="1"/>
            </p:cNvSpPr>
            <p:nvPr/>
          </p:nvSpPr>
          <p:spPr>
            <a:xfrm flipV="1">
              <a:off x="1056" y="2832"/>
              <a:ext cx="432" cy="432"/>
            </a:xfrm>
            <a:prstGeom prst="line">
              <a:avLst/>
            </a:prstGeom>
            <a:ln w="12700" cap="sq" cmpd="sng">
              <a:solidFill>
                <a:srgbClr val="FF66FF"/>
              </a:solidFill>
              <a:prstDash val="solid"/>
              <a:headEnd type="none" w="sm" len="sm"/>
              <a:tailEnd type="triangle" w="med" len="lg"/>
            </a:ln>
          </p:spPr>
        </p:sp>
        <p:sp>
          <p:nvSpPr>
            <p:cNvPr id="79887" name="Line 16"/>
            <p:cNvSpPr>
              <a:spLocks noChangeAspect="1"/>
            </p:cNvSpPr>
            <p:nvPr/>
          </p:nvSpPr>
          <p:spPr>
            <a:xfrm>
              <a:off x="1152" y="3456"/>
              <a:ext cx="1286" cy="144"/>
            </a:xfrm>
            <a:prstGeom prst="line">
              <a:avLst/>
            </a:prstGeom>
            <a:ln w="12700" cap="sq" cmpd="sng">
              <a:solidFill>
                <a:schemeClr val="accent2"/>
              </a:solidFill>
              <a:prstDash val="solid"/>
              <a:headEnd type="none" w="sm" len="sm"/>
              <a:tailEnd type="triangle" w="lg" len="lg"/>
            </a:ln>
          </p:spPr>
        </p:sp>
        <p:sp>
          <p:nvSpPr>
            <p:cNvPr id="79888" name="Line 17"/>
            <p:cNvSpPr>
              <a:spLocks noChangeAspect="1"/>
            </p:cNvSpPr>
            <p:nvPr/>
          </p:nvSpPr>
          <p:spPr>
            <a:xfrm>
              <a:off x="1094" y="3504"/>
              <a:ext cx="1622" cy="624"/>
            </a:xfrm>
            <a:prstGeom prst="line">
              <a:avLst/>
            </a:prstGeom>
            <a:ln w="12700" cap="sq" cmpd="sng">
              <a:solidFill>
                <a:schemeClr val="accent2"/>
              </a:solidFill>
              <a:prstDash val="solid"/>
              <a:headEnd type="none" w="sm" len="sm"/>
              <a:tailEnd type="triangle" w="lg" len="lg"/>
            </a:ln>
          </p:spPr>
        </p:sp>
        <p:sp>
          <p:nvSpPr>
            <p:cNvPr id="79889" name="Oval 18"/>
            <p:cNvSpPr>
              <a:spLocks noChangeAspect="1"/>
            </p:cNvSpPr>
            <p:nvPr/>
          </p:nvSpPr>
          <p:spPr>
            <a:xfrm>
              <a:off x="2016" y="2784"/>
              <a:ext cx="336" cy="336"/>
            </a:xfrm>
            <a:prstGeom prst="ellipse">
              <a:avLst/>
            </a:prstGeom>
            <a:noFill/>
            <a:ln w="12700" cap="sq" cmpd="sng">
              <a:solidFill>
                <a:srgbClr val="FF66FF"/>
              </a:solidFill>
              <a:prstDash val="solid"/>
              <a:headEnd type="none" w="sm" len="sm"/>
              <a:tailEnd type="none" w="sm" len="sm"/>
            </a:ln>
          </p:spPr>
          <p:txBody>
            <a:bodyPr wrap="none" anchor="ctr"/>
            <a:lstStyle/>
            <a:p>
              <a:pPr lvl="0" algn="ctr" eaLnBrk="1" latinLnBrk="0" hangingPunct="1">
                <a:spcBef>
                  <a:spcPct val="0"/>
                </a:spcBef>
                <a:buNone/>
              </a:pPr>
              <a:r>
                <a:rPr lang="en-US" altLang="zh-CN" sz="2800" dirty="0">
                  <a:latin typeface="Times New Roman" panose="02020603050405020304" pitchFamily="18" charset="0"/>
                  <a:ea typeface="宋体" panose="02010600030101010101" pitchFamily="2" charset="-122"/>
                </a:rPr>
                <a:t>v</a:t>
              </a:r>
              <a:r>
                <a:rPr lang="en-US" altLang="zh-CN" sz="2800" baseline="-25000" dirty="0">
                  <a:latin typeface="Times New Roman" panose="02020603050405020304" pitchFamily="18" charset="0"/>
                  <a:ea typeface="宋体" panose="02010600030101010101" pitchFamily="2" charset="-122"/>
                </a:rPr>
                <a:t>2</a:t>
              </a:r>
              <a:endParaRPr lang="en-US" altLang="zh-CN" sz="2800" dirty="0">
                <a:latin typeface="Times New Roman" panose="02020603050405020304" pitchFamily="18" charset="0"/>
                <a:ea typeface="宋体" panose="02010600030101010101" pitchFamily="2" charset="-122"/>
              </a:endParaRPr>
            </a:p>
          </p:txBody>
        </p:sp>
        <p:sp>
          <p:nvSpPr>
            <p:cNvPr id="79890" name="Line 19"/>
            <p:cNvSpPr>
              <a:spLocks noChangeAspect="1"/>
            </p:cNvSpPr>
            <p:nvPr/>
          </p:nvSpPr>
          <p:spPr>
            <a:xfrm flipV="1">
              <a:off x="1152" y="2976"/>
              <a:ext cx="864" cy="384"/>
            </a:xfrm>
            <a:prstGeom prst="line">
              <a:avLst/>
            </a:prstGeom>
            <a:ln w="12700" cap="sq" cmpd="sng">
              <a:solidFill>
                <a:srgbClr val="FF66FF"/>
              </a:solidFill>
              <a:prstDash val="solid"/>
              <a:headEnd type="none" w="sm" len="sm"/>
              <a:tailEnd type="triangle" w="med" len="lg"/>
            </a:ln>
          </p:spPr>
        </p:sp>
      </p:grpSp>
      <p:sp>
        <p:nvSpPr>
          <p:cNvPr id="79880" name="Rectangle 20"/>
          <p:cNvSpPr/>
          <p:nvPr/>
        </p:nvSpPr>
        <p:spPr>
          <a:xfrm>
            <a:off x="338138" y="1447800"/>
            <a:ext cx="329723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单源最短路径</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455687"/>
                                        </p:tgtEl>
                                        <p:attrNameLst>
                                          <p:attrName>style.visibility</p:attrName>
                                        </p:attrNameLst>
                                      </p:cBhvr>
                                      <p:to>
                                        <p:strVal val="visible"/>
                                      </p:to>
                                    </p:set>
                                    <p:animEffect transition="in" filter="box(out)">
                                      <p:cBhvr>
                                        <p:cTn id="7" dur="500"/>
                                        <p:tgtEl>
                                          <p:spTgt spid="455687"/>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455689"/>
                                        </p:tgtEl>
                                        <p:attrNameLst>
                                          <p:attrName>style.visibility</p:attrName>
                                        </p:attrNameLst>
                                      </p:cBhvr>
                                      <p:to>
                                        <p:strVal val="visible"/>
                                      </p:to>
                                    </p:set>
                                    <p:animEffect transition="in" filter="box(in)">
                                      <p:cBhvr>
                                        <p:cTn id="12" dur="500"/>
                                        <p:tgtEl>
                                          <p:spTgt spid="455689"/>
                                        </p:tgtEl>
                                      </p:cBhvr>
                                    </p:animEffect>
                                  </p:childTnLst>
                                </p:cTn>
                              </p:par>
                            </p:childTnLst>
                          </p:cTn>
                        </p:par>
                      </p:childTnLst>
                    </p:cTn>
                  </p:par>
                  <p:par>
                    <p:cTn id="13" fill="hold">
                      <p:stCondLst>
                        <p:cond delay="indefinite"/>
                      </p:stCondLst>
                      <p:childTnLst>
                        <p:par>
                          <p:cTn id="14" fill="hold">
                            <p:stCondLst>
                              <p:cond delay="0"/>
                            </p:stCondLst>
                            <p:childTnLst>
                              <p:par>
                                <p:cTn id="15" presetID="2" presetClass="entr" presetSubtype="2" fill="hold" grpId="0" nodeType="clickEffect">
                                  <p:stCondLst>
                                    <p:cond delay="0"/>
                                  </p:stCondLst>
                                  <p:childTnLst>
                                    <p:set>
                                      <p:cBhvr>
                                        <p:cTn id="16" dur="1" fill="hold">
                                          <p:stCondLst>
                                            <p:cond delay="0"/>
                                          </p:stCondLst>
                                        </p:cTn>
                                        <p:tgtEl>
                                          <p:spTgt spid="455688"/>
                                        </p:tgtEl>
                                        <p:attrNameLst>
                                          <p:attrName>style.visibility</p:attrName>
                                        </p:attrNameLst>
                                      </p:cBhvr>
                                      <p:to>
                                        <p:strVal val="visible"/>
                                      </p:to>
                                    </p:set>
                                    <p:anim calcmode="lin" valueType="num">
                                      <p:cBhvr additive="base">
                                        <p:cTn id="17" dur="500" fill="hold"/>
                                        <p:tgtEl>
                                          <p:spTgt spid="455688"/>
                                        </p:tgtEl>
                                        <p:attrNameLst>
                                          <p:attrName>ppt_x</p:attrName>
                                        </p:attrNameLst>
                                      </p:cBhvr>
                                      <p:tavLst>
                                        <p:tav tm="0">
                                          <p:val>
                                            <p:strVal val="1+#ppt_w/2"/>
                                          </p:val>
                                        </p:tav>
                                        <p:tav tm="100000">
                                          <p:val>
                                            <p:strVal val="#ppt_x"/>
                                          </p:val>
                                        </p:tav>
                                      </p:tavLst>
                                    </p:anim>
                                    <p:anim calcmode="lin" valueType="num">
                                      <p:cBhvr additive="base">
                                        <p:cTn id="18" dur="500" fill="hold"/>
                                        <p:tgtEl>
                                          <p:spTgt spid="45568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5687" grpId="0"/>
      <p:bldP spid="455688" grpId="0"/>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69</a:t>
            </a:fld>
            <a:endParaRPr lang="en-US" altLang="ko-KR" sz="2000" b="0" dirty="0">
              <a:solidFill>
                <a:schemeClr val="accent2"/>
              </a:solidFill>
            </a:endParaRPr>
          </a:p>
        </p:txBody>
      </p:sp>
      <p:sp>
        <p:nvSpPr>
          <p:cNvPr id="8089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80900"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0901" name="Rectangle 4"/>
          <p:cNvSpPr/>
          <p:nvPr/>
        </p:nvSpPr>
        <p:spPr>
          <a:xfrm>
            <a:off x="338138" y="1447800"/>
            <a:ext cx="3154362"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迪杰斯特拉</a:t>
            </a:r>
            <a:r>
              <a:rPr lang="zh-CN" altLang="zh-CN" sz="2800" dirty="0">
                <a:solidFill>
                  <a:schemeClr val="bg1"/>
                </a:solidFill>
                <a:latin typeface="宋体" panose="02010600030101010101" pitchFamily="2" charset="-122"/>
                <a:ea typeface="宋体" panose="02010600030101010101" pitchFamily="2" charset="-122"/>
              </a:rPr>
              <a:t>算法</a:t>
            </a:r>
            <a:endParaRPr lang="zh-CN" altLang="en-US" sz="2800" dirty="0">
              <a:solidFill>
                <a:schemeClr val="bg1"/>
              </a:solidFill>
              <a:latin typeface="宋体" panose="02010600030101010101" pitchFamily="2" charset="-122"/>
              <a:ea typeface="宋体" panose="02010600030101010101" pitchFamily="2" charset="-122"/>
            </a:endParaRPr>
          </a:p>
        </p:txBody>
      </p:sp>
      <p:sp>
        <p:nvSpPr>
          <p:cNvPr id="459781" name="Text Box 5"/>
          <p:cNvSpPr txBox="1"/>
          <p:nvPr/>
        </p:nvSpPr>
        <p:spPr>
          <a:xfrm>
            <a:off x="635000" y="2790825"/>
            <a:ext cx="8051800" cy="566738"/>
          </a:xfrm>
          <a:prstGeom prst="rect">
            <a:avLst/>
          </a:prstGeom>
          <a:noFill/>
          <a:ln w="12700">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在这条路径上，必定只含一条弧，并且这条弧的权值最小。 </a:t>
            </a:r>
          </a:p>
        </p:txBody>
      </p:sp>
      <p:sp>
        <p:nvSpPr>
          <p:cNvPr id="80903" name="Rectangle 6"/>
          <p:cNvSpPr/>
          <p:nvPr/>
        </p:nvSpPr>
        <p:spPr>
          <a:xfrm>
            <a:off x="395288" y="2222500"/>
            <a:ext cx="4779962" cy="566738"/>
          </a:xfrm>
          <a:prstGeom prst="rect">
            <a:avLst/>
          </a:prstGeom>
          <a:noFill/>
          <a:ln w="12700">
            <a:noFill/>
          </a:ln>
        </p:spPr>
        <p:txBody>
          <a:bodyPr wrap="none">
            <a:spAutoFit/>
          </a:bodyPr>
          <a:lstStyle/>
          <a:p>
            <a:pPr lvl="0" eaLnBrk="1" latinLnBrk="0" hangingPunct="1">
              <a:lnSpc>
                <a:spcPct val="130000"/>
              </a:lnSpc>
              <a:spcBef>
                <a:spcPct val="0"/>
              </a:spcBef>
              <a:buNone/>
            </a:pPr>
            <a:r>
              <a:rPr lang="zh-CN" altLang="en-US" dirty="0">
                <a:solidFill>
                  <a:schemeClr val="folHlink"/>
                </a:solidFill>
                <a:latin typeface="宋体" panose="02010600030101010101" pitchFamily="2" charset="-122"/>
                <a:ea typeface="宋体" panose="02010600030101010101" pitchFamily="2" charset="-122"/>
              </a:rPr>
              <a:t>路径长度最短的最短路径的特点：</a:t>
            </a:r>
          </a:p>
        </p:txBody>
      </p:sp>
      <p:sp>
        <p:nvSpPr>
          <p:cNvPr id="459783" name="Text Box 7"/>
          <p:cNvSpPr txBox="1"/>
          <p:nvPr/>
        </p:nvSpPr>
        <p:spPr>
          <a:xfrm>
            <a:off x="395288" y="4262438"/>
            <a:ext cx="7924800" cy="1516062"/>
          </a:xfrm>
          <a:prstGeom prst="rect">
            <a:avLst/>
          </a:prstGeom>
          <a:noFill/>
          <a:ln w="12700">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它只可能有两种情况：或者是直接从源点到该点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只含一条弧</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 或者是从源点经过顶点</a:t>
            </a:r>
            <a:r>
              <a:rPr lang="en-US" altLang="zh-CN" dirty="0">
                <a:latin typeface="宋体" panose="02010600030101010101" pitchFamily="2" charset="-122"/>
                <a:ea typeface="宋体" panose="02010600030101010101" pitchFamily="2" charset="-122"/>
              </a:rPr>
              <a:t>v</a:t>
            </a:r>
            <a:r>
              <a:rPr lang="en-US" altLang="zh-CN" baseline="-25000"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，再到达该顶点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由两条弧组成</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a:t>
            </a:r>
          </a:p>
        </p:txBody>
      </p:sp>
      <p:sp>
        <p:nvSpPr>
          <p:cNvPr id="459784" name="Text Box 8"/>
          <p:cNvSpPr txBox="1"/>
          <p:nvPr/>
        </p:nvSpPr>
        <p:spPr>
          <a:xfrm>
            <a:off x="395288" y="3654425"/>
            <a:ext cx="5699125" cy="566738"/>
          </a:xfrm>
          <a:prstGeom prst="rect">
            <a:avLst/>
          </a:prstGeom>
          <a:noFill/>
          <a:ln w="12700">
            <a:noFill/>
          </a:ln>
        </p:spPr>
        <p:txBody>
          <a:bodyPr wrap="none">
            <a:spAutoFit/>
          </a:bodyPr>
          <a:lstStyle/>
          <a:p>
            <a:pPr lvl="0" eaLnBrk="1" latinLnBrk="0" hangingPunct="1">
              <a:lnSpc>
                <a:spcPct val="130000"/>
              </a:lnSpc>
              <a:spcBef>
                <a:spcPct val="0"/>
              </a:spcBef>
              <a:buNone/>
            </a:pPr>
            <a:r>
              <a:rPr lang="zh-CN" altLang="zh-CN" dirty="0">
                <a:solidFill>
                  <a:schemeClr val="folHlink"/>
                </a:solidFill>
                <a:latin typeface="宋体" panose="02010600030101010101" pitchFamily="2" charset="-122"/>
                <a:ea typeface="宋体" panose="02010600030101010101" pitchFamily="2" charset="-122"/>
              </a:rPr>
              <a:t>下一条路径长度次短的最短路径的特点：</a:t>
            </a:r>
            <a:endParaRPr lang="zh-CN" altLang="en-US" dirty="0">
              <a:solidFill>
                <a:schemeClr val="folHlink"/>
              </a:solidFill>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grpId="0" nodeType="clickEffect">
                                  <p:stCondLst>
                                    <p:cond delay="0"/>
                                  </p:stCondLst>
                                  <p:childTnLst>
                                    <p:set>
                                      <p:cBhvr>
                                        <p:cTn id="6" dur="1" fill="hold">
                                          <p:stCondLst>
                                            <p:cond delay="0"/>
                                          </p:stCondLst>
                                        </p:cTn>
                                        <p:tgtEl>
                                          <p:spTgt spid="459781"/>
                                        </p:tgtEl>
                                        <p:attrNameLst>
                                          <p:attrName>style.visibility</p:attrName>
                                        </p:attrNameLst>
                                      </p:cBhvr>
                                      <p:to>
                                        <p:strVal val="visible"/>
                                      </p:to>
                                    </p:set>
                                    <p:animEffect transition="in" filter="strips(downRight)">
                                      <p:cBhvr>
                                        <p:cTn id="7" dur="500"/>
                                        <p:tgtEl>
                                          <p:spTgt spid="459781"/>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459784"/>
                                        </p:tgtEl>
                                        <p:attrNameLst>
                                          <p:attrName>style.visibility</p:attrName>
                                        </p:attrNameLst>
                                      </p:cBhvr>
                                      <p:to>
                                        <p:strVal val="visible"/>
                                      </p:to>
                                    </p:set>
                                    <p:anim calcmode="lin" valueType="num">
                                      <p:cBhvr additive="base">
                                        <p:cTn id="12" dur="500" fill="hold"/>
                                        <p:tgtEl>
                                          <p:spTgt spid="459784"/>
                                        </p:tgtEl>
                                        <p:attrNameLst>
                                          <p:attrName>ppt_x</p:attrName>
                                        </p:attrNameLst>
                                      </p:cBhvr>
                                      <p:tavLst>
                                        <p:tav tm="0">
                                          <p:val>
                                            <p:strVal val="0-#ppt_w/2"/>
                                          </p:val>
                                        </p:tav>
                                        <p:tav tm="100000">
                                          <p:val>
                                            <p:strVal val="#ppt_x"/>
                                          </p:val>
                                        </p:tav>
                                      </p:tavLst>
                                    </p:anim>
                                    <p:anim calcmode="lin" valueType="num">
                                      <p:cBhvr additive="base">
                                        <p:cTn id="13" dur="500" fill="hold"/>
                                        <p:tgtEl>
                                          <p:spTgt spid="459784"/>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8" presetClass="entr" presetSubtype="6" fill="hold" grpId="0" nodeType="clickEffect">
                                  <p:stCondLst>
                                    <p:cond delay="0"/>
                                  </p:stCondLst>
                                  <p:childTnLst>
                                    <p:set>
                                      <p:cBhvr>
                                        <p:cTn id="17" dur="1" fill="hold">
                                          <p:stCondLst>
                                            <p:cond delay="0"/>
                                          </p:stCondLst>
                                        </p:cTn>
                                        <p:tgtEl>
                                          <p:spTgt spid="459783"/>
                                        </p:tgtEl>
                                        <p:attrNameLst>
                                          <p:attrName>style.visibility</p:attrName>
                                        </p:attrNameLst>
                                      </p:cBhvr>
                                      <p:to>
                                        <p:strVal val="visible"/>
                                      </p:to>
                                    </p:set>
                                    <p:animEffect transition="in" filter="strips(downRight)">
                                      <p:cBhvr>
                                        <p:cTn id="18" dur="500"/>
                                        <p:tgtEl>
                                          <p:spTgt spid="4597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9781" grpId="0"/>
      <p:bldP spid="459783" grpId="0"/>
      <p:bldP spid="459784" grpId="0"/>
    </p:bldLst>
  </p:timing>
</p:sld>
</file>

<file path=ppt/slides/slide7.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
        <p:cNvGrpSpPr/>
        <p:nvPr/>
      </p:nvGrpSpPr>
      <p:grpSpPr>
        <a:xfrm>
          <a:off x="0" y="0"/>
          <a:ext cx="0" cy="0"/>
          <a:chOff x="0" y="0"/>
          <a:chExt cx="0" cy="0"/>
        </a:xfrm>
      </p:grpSpPr>
      <p:grpSp>
        <p:nvGrpSpPr>
          <p:cNvPr id="488450" name="Group 2"/>
          <p:cNvGrpSpPr/>
          <p:nvPr/>
        </p:nvGrpSpPr>
        <p:grpSpPr>
          <a:xfrm>
            <a:off x="7938" y="2205038"/>
            <a:ext cx="3446462" cy="1630362"/>
            <a:chOff x="5" y="1389"/>
            <a:chExt cx="2171" cy="1027"/>
          </a:xfrm>
        </p:grpSpPr>
        <p:pic>
          <p:nvPicPr>
            <p:cNvPr id="10307" name="Picture 9"/>
            <p:cNvPicPr>
              <a:picLocks noChangeAspect="1"/>
            </p:cNvPicPr>
            <p:nvPr/>
          </p:nvPicPr>
          <p:blipFill>
            <a:blip r:embed="rId2"/>
            <a:stretch>
              <a:fillRect/>
            </a:stretch>
          </p:blipFill>
          <p:spPr>
            <a:xfrm>
              <a:off x="5" y="2213"/>
              <a:ext cx="2171" cy="203"/>
            </a:xfrm>
            <a:prstGeom prst="rect">
              <a:avLst/>
            </a:prstGeom>
            <a:noFill/>
            <a:ln w="9525">
              <a:noFill/>
            </a:ln>
          </p:spPr>
        </p:pic>
        <p:grpSp>
          <p:nvGrpSpPr>
            <p:cNvPr id="10308" name="组合 63"/>
            <p:cNvGrpSpPr/>
            <p:nvPr/>
          </p:nvGrpSpPr>
          <p:grpSpPr>
            <a:xfrm>
              <a:off x="502" y="1389"/>
              <a:ext cx="937" cy="920"/>
              <a:chOff x="796925" y="2933700"/>
              <a:chExt cx="1487488" cy="1460500"/>
            </a:xfrm>
          </p:grpSpPr>
          <p:sp>
            <p:nvSpPr>
              <p:cNvPr id="65" name="Freeform 7"/>
              <p:cNvSpPr/>
              <p:nvPr/>
            </p:nvSpPr>
            <p:spPr bwMode="gray">
              <a:xfrm>
                <a:off x="796925" y="2989262"/>
                <a:ext cx="1487489" cy="1404938"/>
              </a:xfrm>
              <a:custGeom>
                <a:avLst/>
                <a:gdLst>
                  <a:gd name="T0" fmla="*/ 372 w 784"/>
                  <a:gd name="T1" fmla="*/ 18 h 746"/>
                  <a:gd name="T2" fmla="*/ 611 w 784"/>
                  <a:gd name="T3" fmla="*/ 200 h 746"/>
                  <a:gd name="T4" fmla="*/ 527 w 784"/>
                  <a:gd name="T5" fmla="*/ 634 h 746"/>
                  <a:gd name="T6" fmla="*/ 104 w 784"/>
                  <a:gd name="T7" fmla="*/ 486 h 746"/>
                  <a:gd name="T8" fmla="*/ 52 w 784"/>
                  <a:gd name="T9" fmla="*/ 310 h 746"/>
                  <a:gd name="T10" fmla="*/ 372 w 784"/>
                  <a:gd name="T11" fmla="*/ 18 h 746"/>
                  <a:gd name="T12" fmla="*/ 0 60000 65536"/>
                  <a:gd name="T13" fmla="*/ 0 60000 65536"/>
                  <a:gd name="T14" fmla="*/ 0 60000 65536"/>
                  <a:gd name="T15" fmla="*/ 0 60000 65536"/>
                  <a:gd name="T16" fmla="*/ 0 60000 65536"/>
                  <a:gd name="T17" fmla="*/ 0 60000 65536"/>
                  <a:gd name="T18" fmla="*/ 0 w 784"/>
                  <a:gd name="T19" fmla="*/ 0 h 746"/>
                  <a:gd name="T20" fmla="*/ 784 w 784"/>
                  <a:gd name="T21" fmla="*/ 746 h 746"/>
                </a:gdLst>
                <a:ahLst/>
                <a:cxnLst>
                  <a:cxn ang="T12">
                    <a:pos x="T0" y="T1"/>
                  </a:cxn>
                  <a:cxn ang="T13">
                    <a:pos x="T2" y="T3"/>
                  </a:cxn>
                  <a:cxn ang="T14">
                    <a:pos x="T4" y="T5"/>
                  </a:cxn>
                  <a:cxn ang="T15">
                    <a:pos x="T6" y="T7"/>
                  </a:cxn>
                  <a:cxn ang="T16">
                    <a:pos x="T8" y="T9"/>
                  </a:cxn>
                  <a:cxn ang="T17">
                    <a:pos x="T10" y="T11"/>
                  </a:cxn>
                </a:cxnLst>
                <a:rect l="T18" t="T19" r="T20" b="T21"/>
                <a:pathLst>
                  <a:path w="784" h="746">
                    <a:moveTo>
                      <a:pt x="408" y="22"/>
                    </a:moveTo>
                    <a:cubicBezTo>
                      <a:pt x="408" y="22"/>
                      <a:pt x="556" y="28"/>
                      <a:pt x="670" y="224"/>
                    </a:cubicBezTo>
                    <a:cubicBezTo>
                      <a:pt x="784" y="420"/>
                      <a:pt x="760" y="666"/>
                      <a:pt x="578" y="706"/>
                    </a:cubicBezTo>
                    <a:cubicBezTo>
                      <a:pt x="396" y="746"/>
                      <a:pt x="212" y="636"/>
                      <a:pt x="114" y="542"/>
                    </a:cubicBezTo>
                    <a:cubicBezTo>
                      <a:pt x="114" y="542"/>
                      <a:pt x="0" y="436"/>
                      <a:pt x="56" y="346"/>
                    </a:cubicBezTo>
                    <a:cubicBezTo>
                      <a:pt x="112" y="256"/>
                      <a:pt x="298" y="0"/>
                      <a:pt x="408" y="22"/>
                    </a:cubicBezTo>
                    <a:close/>
                  </a:path>
                </a:pathLst>
              </a:custGeom>
              <a:gradFill rotWithShape="1">
                <a:gsLst>
                  <a:gs pos="0">
                    <a:srgbClr val="2676FF">
                      <a:lumMod val="60000"/>
                      <a:lumOff val="40000"/>
                    </a:srgbClr>
                  </a:gs>
                  <a:gs pos="100000">
                    <a:srgbClr val="2676FF">
                      <a:lumMod val="20000"/>
                      <a:lumOff val="80000"/>
                    </a:srgbClr>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66" name="Freeform 9"/>
              <p:cNvSpPr/>
              <p:nvPr/>
            </p:nvSpPr>
            <p:spPr bwMode="gray">
              <a:xfrm>
                <a:off x="1790701" y="3333750"/>
                <a:ext cx="371475" cy="531812"/>
              </a:xfrm>
              <a:custGeom>
                <a:avLst/>
                <a:gdLst>
                  <a:gd name="T0" fmla="*/ 0 w 196"/>
                  <a:gd name="T1" fmla="*/ 62 h 284"/>
                  <a:gd name="T2" fmla="*/ 34 w 196"/>
                  <a:gd name="T3" fmla="*/ 211 h 284"/>
                  <a:gd name="T4" fmla="*/ 150 w 196"/>
                  <a:gd name="T5" fmla="*/ 250 h 284"/>
                  <a:gd name="T6" fmla="*/ 55 w 196"/>
                  <a:gd name="T7" fmla="*/ 0 h 284"/>
                  <a:gd name="T8" fmla="*/ 0 w 196"/>
                  <a:gd name="T9" fmla="*/ 62 h 284"/>
                  <a:gd name="T10" fmla="*/ 0 60000 65536"/>
                  <a:gd name="T11" fmla="*/ 0 60000 65536"/>
                  <a:gd name="T12" fmla="*/ 0 60000 65536"/>
                  <a:gd name="T13" fmla="*/ 0 60000 65536"/>
                  <a:gd name="T14" fmla="*/ 0 60000 65536"/>
                  <a:gd name="T15" fmla="*/ 0 w 196"/>
                  <a:gd name="T16" fmla="*/ 0 h 284"/>
                  <a:gd name="T17" fmla="*/ 196 w 196"/>
                  <a:gd name="T18" fmla="*/ 284 h 284"/>
                </a:gdLst>
                <a:ahLst/>
                <a:cxnLst>
                  <a:cxn ang="T10">
                    <a:pos x="T0" y="T1"/>
                  </a:cxn>
                  <a:cxn ang="T11">
                    <a:pos x="T2" y="T3"/>
                  </a:cxn>
                  <a:cxn ang="T12">
                    <a:pos x="T4" y="T5"/>
                  </a:cxn>
                  <a:cxn ang="T13">
                    <a:pos x="T6" y="T7"/>
                  </a:cxn>
                  <a:cxn ang="T14">
                    <a:pos x="T8" y="T9"/>
                  </a:cxn>
                </a:cxnLst>
                <a:rect l="T15" t="T16" r="T17" b="T18"/>
                <a:pathLst>
                  <a:path w="196" h="284">
                    <a:moveTo>
                      <a:pt x="0" y="70"/>
                    </a:moveTo>
                    <a:cubicBezTo>
                      <a:pt x="0" y="70"/>
                      <a:pt x="48" y="166"/>
                      <a:pt x="38" y="240"/>
                    </a:cubicBezTo>
                    <a:cubicBezTo>
                      <a:pt x="166" y="284"/>
                      <a:pt x="166" y="284"/>
                      <a:pt x="166" y="284"/>
                    </a:cubicBezTo>
                    <a:cubicBezTo>
                      <a:pt x="166" y="284"/>
                      <a:pt x="196" y="148"/>
                      <a:pt x="60" y="0"/>
                    </a:cubicBezTo>
                    <a:lnTo>
                      <a:pt x="0" y="70"/>
                    </a:lnTo>
                    <a:close/>
                  </a:path>
                </a:pathLst>
              </a:custGeom>
              <a:gradFill rotWithShape="1">
                <a:gsLst>
                  <a:gs pos="0">
                    <a:sysClr val="window" lastClr="FFFFFF">
                      <a:alpha val="32999"/>
                    </a:sysClr>
                  </a:gs>
                  <a:gs pos="100000">
                    <a:sysClr val="window" lastClr="FFFFFF">
                      <a:alpha val="78998"/>
                    </a:sys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67" name="Freeform 12"/>
              <p:cNvSpPr/>
              <p:nvPr/>
            </p:nvSpPr>
            <p:spPr bwMode="gray">
              <a:xfrm>
                <a:off x="968375" y="3889375"/>
                <a:ext cx="1136651" cy="463550"/>
              </a:xfrm>
              <a:custGeom>
                <a:avLst/>
                <a:gdLst>
                  <a:gd name="T0" fmla="*/ 0 w 600"/>
                  <a:gd name="T1" fmla="*/ 0 h 246"/>
                  <a:gd name="T2" fmla="*/ 313 w 600"/>
                  <a:gd name="T3" fmla="*/ 192 h 246"/>
                  <a:gd name="T4" fmla="*/ 546 w 600"/>
                  <a:gd name="T5" fmla="*/ 95 h 246"/>
                  <a:gd name="T6" fmla="*/ 238 w 600"/>
                  <a:gd name="T7" fmla="*/ 148 h 246"/>
                  <a:gd name="T8" fmla="*/ 98 w 600"/>
                  <a:gd name="T9" fmla="*/ 78 h 246"/>
                  <a:gd name="T10" fmla="*/ 0 w 600"/>
                  <a:gd name="T11" fmla="*/ 0 h 246"/>
                  <a:gd name="T12" fmla="*/ 0 60000 65536"/>
                  <a:gd name="T13" fmla="*/ 0 60000 65536"/>
                  <a:gd name="T14" fmla="*/ 0 60000 65536"/>
                  <a:gd name="T15" fmla="*/ 0 60000 65536"/>
                  <a:gd name="T16" fmla="*/ 0 60000 65536"/>
                  <a:gd name="T17" fmla="*/ 0 60000 65536"/>
                  <a:gd name="T18" fmla="*/ 0 w 600"/>
                  <a:gd name="T19" fmla="*/ 0 h 246"/>
                  <a:gd name="T20" fmla="*/ 600 w 600"/>
                  <a:gd name="T21" fmla="*/ 246 h 246"/>
                </a:gdLst>
                <a:ahLst/>
                <a:cxnLst>
                  <a:cxn ang="T12">
                    <a:pos x="T0" y="T1"/>
                  </a:cxn>
                  <a:cxn ang="T13">
                    <a:pos x="T2" y="T3"/>
                  </a:cxn>
                  <a:cxn ang="T14">
                    <a:pos x="T4" y="T5"/>
                  </a:cxn>
                  <a:cxn ang="T15">
                    <a:pos x="T6" y="T7"/>
                  </a:cxn>
                  <a:cxn ang="T16">
                    <a:pos x="T8" y="T9"/>
                  </a:cxn>
                  <a:cxn ang="T17">
                    <a:pos x="T10" y="T11"/>
                  </a:cxn>
                </a:cxnLst>
                <a:rect l="T18" t="T19" r="T20" b="T21"/>
                <a:pathLst>
                  <a:path w="600" h="246">
                    <a:moveTo>
                      <a:pt x="0" y="0"/>
                    </a:moveTo>
                    <a:cubicBezTo>
                      <a:pt x="0" y="0"/>
                      <a:pt x="122" y="178"/>
                      <a:pt x="344" y="212"/>
                    </a:cubicBezTo>
                    <a:cubicBezTo>
                      <a:pt x="566" y="246"/>
                      <a:pt x="600" y="104"/>
                      <a:pt x="600" y="104"/>
                    </a:cubicBezTo>
                    <a:cubicBezTo>
                      <a:pt x="600" y="104"/>
                      <a:pt x="516" y="238"/>
                      <a:pt x="262" y="164"/>
                    </a:cubicBezTo>
                    <a:cubicBezTo>
                      <a:pt x="262" y="164"/>
                      <a:pt x="116" y="102"/>
                      <a:pt x="106" y="86"/>
                    </a:cubicBezTo>
                    <a:cubicBezTo>
                      <a:pt x="96" y="70"/>
                      <a:pt x="102" y="96"/>
                      <a:pt x="0" y="0"/>
                    </a:cubicBezTo>
                    <a:close/>
                  </a:path>
                </a:pathLst>
              </a:custGeom>
              <a:solidFill>
                <a:srgbClr val="2676FF">
                  <a:lumMod val="40000"/>
                  <a:lumOff val="60000"/>
                </a:srgb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68" name="Freeform 13"/>
              <p:cNvSpPr/>
              <p:nvPr/>
            </p:nvSpPr>
            <p:spPr bwMode="gray">
              <a:xfrm>
                <a:off x="1320800" y="2933700"/>
                <a:ext cx="857251" cy="958850"/>
              </a:xfrm>
              <a:custGeom>
                <a:avLst/>
                <a:gdLst>
                  <a:gd name="T0" fmla="*/ 0 w 454"/>
                  <a:gd name="T1" fmla="*/ 120 h 503"/>
                  <a:gd name="T2" fmla="*/ 240 w 454"/>
                  <a:gd name="T3" fmla="*/ 118 h 503"/>
                  <a:gd name="T4" fmla="*/ 399 w 454"/>
                  <a:gd name="T5" fmla="*/ 475 h 503"/>
                  <a:gd name="T6" fmla="*/ 388 w 454"/>
                  <a:gd name="T7" fmla="*/ 415 h 503"/>
                  <a:gd name="T8" fmla="*/ 241 w 454"/>
                  <a:gd name="T9" fmla="*/ 152 h 503"/>
                  <a:gd name="T10" fmla="*/ 0 w 454"/>
                  <a:gd name="T11" fmla="*/ 120 h 503"/>
                  <a:gd name="T12" fmla="*/ 0 60000 65536"/>
                  <a:gd name="T13" fmla="*/ 0 60000 65536"/>
                  <a:gd name="T14" fmla="*/ 0 60000 65536"/>
                  <a:gd name="T15" fmla="*/ 0 60000 65536"/>
                  <a:gd name="T16" fmla="*/ 0 60000 65536"/>
                  <a:gd name="T17" fmla="*/ 0 60000 65536"/>
                  <a:gd name="T18" fmla="*/ 0 w 454"/>
                  <a:gd name="T19" fmla="*/ 0 h 503"/>
                  <a:gd name="T20" fmla="*/ 454 w 454"/>
                  <a:gd name="T21" fmla="*/ 503 h 503"/>
                </a:gdLst>
                <a:ahLst/>
                <a:cxnLst>
                  <a:cxn ang="T12">
                    <a:pos x="T0" y="T1"/>
                  </a:cxn>
                  <a:cxn ang="T13">
                    <a:pos x="T2" y="T3"/>
                  </a:cxn>
                  <a:cxn ang="T14">
                    <a:pos x="T4" y="T5"/>
                  </a:cxn>
                  <a:cxn ang="T15">
                    <a:pos x="T6" y="T7"/>
                  </a:cxn>
                  <a:cxn ang="T16">
                    <a:pos x="T8" y="T9"/>
                  </a:cxn>
                  <a:cxn ang="T17">
                    <a:pos x="T10" y="T11"/>
                  </a:cxn>
                </a:cxnLst>
                <a:rect l="T18" t="T19" r="T20" b="T21"/>
                <a:pathLst>
                  <a:path w="454" h="503">
                    <a:moveTo>
                      <a:pt x="0" y="128"/>
                    </a:moveTo>
                    <a:cubicBezTo>
                      <a:pt x="0" y="128"/>
                      <a:pt x="107" y="0"/>
                      <a:pt x="269" y="126"/>
                    </a:cubicBezTo>
                    <a:cubicBezTo>
                      <a:pt x="431" y="252"/>
                      <a:pt x="454" y="451"/>
                      <a:pt x="448" y="503"/>
                    </a:cubicBezTo>
                    <a:cubicBezTo>
                      <a:pt x="448" y="503"/>
                      <a:pt x="444" y="464"/>
                      <a:pt x="435" y="439"/>
                    </a:cubicBezTo>
                    <a:cubicBezTo>
                      <a:pt x="426" y="414"/>
                      <a:pt x="389" y="262"/>
                      <a:pt x="271" y="160"/>
                    </a:cubicBezTo>
                    <a:cubicBezTo>
                      <a:pt x="153" y="58"/>
                      <a:pt x="59" y="99"/>
                      <a:pt x="0" y="128"/>
                    </a:cubicBezTo>
                    <a:close/>
                  </a:path>
                </a:pathLst>
              </a:custGeom>
              <a:gradFill rotWithShape="1">
                <a:gsLst>
                  <a:gs pos="0">
                    <a:sysClr val="window" lastClr="FFFFFF"/>
                  </a:gs>
                  <a:gs pos="100000">
                    <a:sysClr val="window" lastClr="FFFFFF">
                      <a:alpha val="50998"/>
                    </a:sysClr>
                  </a:gs>
                </a:gsLst>
                <a:lin ang="27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10313" name="Oval 14"/>
              <p:cNvSpPr/>
              <p:nvPr/>
            </p:nvSpPr>
            <p:spPr>
              <a:xfrm rot="2700000">
                <a:off x="1237812" y="3318499"/>
                <a:ext cx="40623" cy="79618"/>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sp>
            <p:nvSpPr>
              <p:cNvPr id="70" name="Freeform 8"/>
              <p:cNvSpPr/>
              <p:nvPr/>
            </p:nvSpPr>
            <p:spPr bwMode="gray">
              <a:xfrm>
                <a:off x="1222375" y="2944812"/>
                <a:ext cx="565150" cy="504825"/>
              </a:xfrm>
              <a:custGeom>
                <a:avLst/>
                <a:gdLst>
                  <a:gd name="T0" fmla="*/ 0 w 298"/>
                  <a:gd name="T1" fmla="*/ 164 h 270"/>
                  <a:gd name="T2" fmla="*/ 44 w 298"/>
                  <a:gd name="T3" fmla="*/ 236 h 270"/>
                  <a:gd name="T4" fmla="*/ 250 w 298"/>
                  <a:gd name="T5" fmla="*/ 220 h 270"/>
                  <a:gd name="T6" fmla="*/ 270 w 298"/>
                  <a:gd name="T7" fmla="*/ 119 h 270"/>
                  <a:gd name="T8" fmla="*/ 0 w 298"/>
                  <a:gd name="T9" fmla="*/ 164 h 270"/>
                  <a:gd name="T10" fmla="*/ 0 60000 65536"/>
                  <a:gd name="T11" fmla="*/ 0 60000 65536"/>
                  <a:gd name="T12" fmla="*/ 0 60000 65536"/>
                  <a:gd name="T13" fmla="*/ 0 60000 65536"/>
                  <a:gd name="T14" fmla="*/ 0 60000 65536"/>
                  <a:gd name="T15" fmla="*/ 0 w 298"/>
                  <a:gd name="T16" fmla="*/ 0 h 270"/>
                  <a:gd name="T17" fmla="*/ 298 w 298"/>
                  <a:gd name="T18" fmla="*/ 270 h 270"/>
                </a:gdLst>
                <a:ahLst/>
                <a:cxnLst>
                  <a:cxn ang="T10">
                    <a:pos x="T0" y="T1"/>
                  </a:cxn>
                  <a:cxn ang="T11">
                    <a:pos x="T2" y="T3"/>
                  </a:cxn>
                  <a:cxn ang="T12">
                    <a:pos x="T4" y="T5"/>
                  </a:cxn>
                  <a:cxn ang="T13">
                    <a:pos x="T6" y="T7"/>
                  </a:cxn>
                  <a:cxn ang="T14">
                    <a:pos x="T8" y="T9"/>
                  </a:cxn>
                </a:cxnLst>
                <a:rect l="T15" t="T16" r="T17" b="T18"/>
                <a:pathLst>
                  <a:path w="298" h="270">
                    <a:moveTo>
                      <a:pt x="0" y="188"/>
                    </a:moveTo>
                    <a:cubicBezTo>
                      <a:pt x="48" y="270"/>
                      <a:pt x="48" y="270"/>
                      <a:pt x="48" y="270"/>
                    </a:cubicBezTo>
                    <a:cubicBezTo>
                      <a:pt x="48" y="270"/>
                      <a:pt x="178" y="210"/>
                      <a:pt x="274" y="252"/>
                    </a:cubicBezTo>
                    <a:cubicBezTo>
                      <a:pt x="298" y="136"/>
                      <a:pt x="298" y="136"/>
                      <a:pt x="298" y="136"/>
                    </a:cubicBezTo>
                    <a:cubicBezTo>
                      <a:pt x="298" y="136"/>
                      <a:pt x="140" y="0"/>
                      <a:pt x="0" y="188"/>
                    </a:cubicBezTo>
                    <a:close/>
                  </a:path>
                </a:pathLst>
              </a:custGeom>
              <a:gradFill rotWithShape="1">
                <a:gsLst>
                  <a:gs pos="0">
                    <a:sysClr val="window" lastClr="FFFFFF">
                      <a:alpha val="32999"/>
                    </a:sysClr>
                  </a:gs>
                  <a:gs pos="100000">
                    <a:sysClr val="window" lastClr="FFFFFF">
                      <a:alpha val="78000"/>
                    </a:sysClr>
                  </a:gs>
                </a:gsLst>
                <a:lin ang="189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10315" name="Oval 15"/>
              <p:cNvSpPr/>
              <p:nvPr/>
            </p:nvSpPr>
            <p:spPr>
              <a:xfrm rot="2700000">
                <a:off x="1177580" y="3397879"/>
                <a:ext cx="23213" cy="44663"/>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sp>
            <p:nvSpPr>
              <p:cNvPr id="72" name="Freeform 10"/>
              <p:cNvSpPr/>
              <p:nvPr/>
            </p:nvSpPr>
            <p:spPr bwMode="gray">
              <a:xfrm>
                <a:off x="804863" y="3465512"/>
                <a:ext cx="1300163" cy="857250"/>
              </a:xfrm>
              <a:custGeom>
                <a:avLst/>
                <a:gdLst>
                  <a:gd name="T0" fmla="*/ 118 w 688"/>
                  <a:gd name="T1" fmla="*/ 0 h 454"/>
                  <a:gd name="T2" fmla="*/ 184 w 688"/>
                  <a:gd name="T3" fmla="*/ 272 h 454"/>
                  <a:gd name="T4" fmla="*/ 618 w 688"/>
                  <a:gd name="T5" fmla="*/ 297 h 454"/>
                  <a:gd name="T6" fmla="*/ 397 w 688"/>
                  <a:gd name="T7" fmla="*/ 370 h 454"/>
                  <a:gd name="T8" fmla="*/ 100 w 688"/>
                  <a:gd name="T9" fmla="*/ 224 h 454"/>
                  <a:gd name="T10" fmla="*/ 54 w 688"/>
                  <a:gd name="T11" fmla="*/ 106 h 454"/>
                  <a:gd name="T12" fmla="*/ 118 w 688"/>
                  <a:gd name="T13" fmla="*/ 0 h 454"/>
                  <a:gd name="T14" fmla="*/ 0 60000 65536"/>
                  <a:gd name="T15" fmla="*/ 0 60000 65536"/>
                  <a:gd name="T16" fmla="*/ 0 60000 65536"/>
                  <a:gd name="T17" fmla="*/ 0 60000 65536"/>
                  <a:gd name="T18" fmla="*/ 0 60000 65536"/>
                  <a:gd name="T19" fmla="*/ 0 60000 65536"/>
                  <a:gd name="T20" fmla="*/ 0 60000 65536"/>
                  <a:gd name="T21" fmla="*/ 0 w 688"/>
                  <a:gd name="T22" fmla="*/ 0 h 454"/>
                  <a:gd name="T23" fmla="*/ 688 w 688"/>
                  <a:gd name="T24" fmla="*/ 454 h 45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88" h="454">
                    <a:moveTo>
                      <a:pt x="130" y="0"/>
                    </a:moveTo>
                    <a:cubicBezTo>
                      <a:pt x="130" y="0"/>
                      <a:pt x="0" y="190"/>
                      <a:pt x="204" y="300"/>
                    </a:cubicBezTo>
                    <a:cubicBezTo>
                      <a:pt x="408" y="410"/>
                      <a:pt x="576" y="454"/>
                      <a:pt x="688" y="328"/>
                    </a:cubicBezTo>
                    <a:cubicBezTo>
                      <a:pt x="688" y="328"/>
                      <a:pt x="626" y="430"/>
                      <a:pt x="442" y="408"/>
                    </a:cubicBezTo>
                    <a:cubicBezTo>
                      <a:pt x="258" y="386"/>
                      <a:pt x="112" y="248"/>
                      <a:pt x="112" y="248"/>
                    </a:cubicBezTo>
                    <a:cubicBezTo>
                      <a:pt x="112" y="248"/>
                      <a:pt x="42" y="194"/>
                      <a:pt x="60" y="118"/>
                    </a:cubicBezTo>
                    <a:cubicBezTo>
                      <a:pt x="78" y="42"/>
                      <a:pt x="130" y="0"/>
                      <a:pt x="130" y="0"/>
                    </a:cubicBezTo>
                    <a:close/>
                  </a:path>
                </a:pathLst>
              </a:custGeom>
              <a:gradFill rotWithShape="1">
                <a:gsLst>
                  <a:gs pos="0">
                    <a:sysClr val="window" lastClr="FFFFFF">
                      <a:alpha val="32999"/>
                    </a:sysClr>
                  </a:gs>
                  <a:gs pos="100000">
                    <a:sysClr val="window" lastClr="FFFFFF"/>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73" name="Freeform 11"/>
              <p:cNvSpPr/>
              <p:nvPr/>
            </p:nvSpPr>
            <p:spPr bwMode="gray">
              <a:xfrm>
                <a:off x="975579" y="3806131"/>
                <a:ext cx="1157367" cy="444921"/>
              </a:xfrm>
              <a:custGeom>
                <a:avLst/>
                <a:gdLst>
                  <a:gd name="T0" fmla="*/ 0 w 612"/>
                  <a:gd name="T1" fmla="*/ 0 h 236"/>
                  <a:gd name="T2" fmla="*/ 472 w 612"/>
                  <a:gd name="T3" fmla="*/ 108 h 236"/>
                  <a:gd name="T4" fmla="*/ 612 w 612"/>
                  <a:gd name="T5" fmla="*/ 92 h 236"/>
                  <a:gd name="T6" fmla="*/ 428 w 612"/>
                  <a:gd name="T7" fmla="*/ 228 h 236"/>
                  <a:gd name="T8" fmla="*/ 154 w 612"/>
                  <a:gd name="T9" fmla="*/ 144 h 236"/>
                  <a:gd name="T10" fmla="*/ 14 w 612"/>
                  <a:gd name="T11" fmla="*/ 34 h 236"/>
                  <a:gd name="T12" fmla="*/ 0 w 612"/>
                  <a:gd name="T13" fmla="*/ 0 h 236"/>
                  <a:gd name="T14" fmla="*/ 0 60000 65536"/>
                  <a:gd name="T15" fmla="*/ 0 60000 65536"/>
                  <a:gd name="T16" fmla="*/ 0 60000 65536"/>
                  <a:gd name="T17" fmla="*/ 0 60000 65536"/>
                  <a:gd name="T18" fmla="*/ 0 60000 65536"/>
                  <a:gd name="T19" fmla="*/ 0 60000 65536"/>
                  <a:gd name="T20" fmla="*/ 0 60000 65536"/>
                  <a:gd name="T21" fmla="*/ 0 w 612"/>
                  <a:gd name="T22" fmla="*/ 0 h 236"/>
                  <a:gd name="T23" fmla="*/ 612 w 612"/>
                  <a:gd name="T24" fmla="*/ 236 h 236"/>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612" h="236">
                    <a:moveTo>
                      <a:pt x="0" y="0"/>
                    </a:moveTo>
                    <a:cubicBezTo>
                      <a:pt x="0" y="0"/>
                      <a:pt x="238" y="112"/>
                      <a:pt x="472" y="108"/>
                    </a:cubicBezTo>
                    <a:cubicBezTo>
                      <a:pt x="472" y="108"/>
                      <a:pt x="596" y="100"/>
                      <a:pt x="612" y="92"/>
                    </a:cubicBezTo>
                    <a:cubicBezTo>
                      <a:pt x="612" y="92"/>
                      <a:pt x="608" y="210"/>
                      <a:pt x="428" y="228"/>
                    </a:cubicBezTo>
                    <a:cubicBezTo>
                      <a:pt x="428" y="228"/>
                      <a:pt x="328" y="236"/>
                      <a:pt x="154" y="144"/>
                    </a:cubicBezTo>
                    <a:cubicBezTo>
                      <a:pt x="154" y="144"/>
                      <a:pt x="58" y="106"/>
                      <a:pt x="14" y="34"/>
                    </a:cubicBezTo>
                    <a:lnTo>
                      <a:pt x="0" y="0"/>
                    </a:lnTo>
                    <a:close/>
                  </a:path>
                </a:pathLst>
              </a:custGeom>
              <a:gradFill rotWithShape="1">
                <a:gsLst>
                  <a:gs pos="0">
                    <a:sysClr val="window" lastClr="FFFFFF">
                      <a:alpha val="21999"/>
                    </a:sysClr>
                  </a:gs>
                  <a:gs pos="50000">
                    <a:sysClr val="window" lastClr="FFFFFF">
                      <a:alpha val="82999"/>
                    </a:sysClr>
                  </a:gs>
                  <a:gs pos="100000">
                    <a:sysClr val="window" lastClr="FFFFFF">
                      <a:alpha val="21999"/>
                    </a:sysClr>
                  </a:gs>
                </a:gsLst>
                <a:lin ang="0" scaled="1"/>
              </a:gradFill>
              <a:ln>
                <a:noFill/>
              </a:ln>
            </p:spPr>
            <p:txBody>
              <a:bodyPr/>
              <a:lstStyle/>
              <a:p>
                <a:pPr lvl="0" eaLnBrk="1" latinLnBrk="0" hangingPunct="1">
                  <a:spcBef>
                    <a:spcPct val="0"/>
                  </a:spcBef>
                  <a:buNone/>
                </a:pPr>
                <a:endParaRPr lang="zh-CN" altLang="en-US" sz="1800" b="0" dirty="0">
                  <a:solidFill>
                    <a:srgbClr val="000000"/>
                  </a:solidFill>
                  <a:latin typeface="-봄IIL" pitchFamily="18" charset="-127"/>
                  <a:ea typeface="-봄IIL" pitchFamily="18" charset="-127"/>
                </a:endParaRPr>
              </a:p>
            </p:txBody>
          </p:sp>
        </p:grpSp>
      </p:grpSp>
      <p:sp>
        <p:nvSpPr>
          <p:cNvPr id="48" name="Text Box 14"/>
          <p:cNvSpPr txBox="1"/>
          <p:nvPr/>
        </p:nvSpPr>
        <p:spPr>
          <a:xfrm>
            <a:off x="7812088" y="3276600"/>
            <a:ext cx="936625" cy="1827213"/>
          </a:xfrm>
          <a:prstGeom prst="rect">
            <a:avLst/>
          </a:prstGeom>
          <a:noFill/>
          <a:ln w="9525">
            <a:noFill/>
          </a:ln>
        </p:spPr>
        <p:txBody>
          <a:bodyPr lIns="0" tIns="0" rIns="0" bIns="0">
            <a:spAutoFit/>
          </a:bodyPr>
          <a:lstStyle/>
          <a:p>
            <a:pPr lvl="0" defTabSz="802005" eaLnBrk="1" latinLnBrk="0" hangingPunct="1">
              <a:lnSpc>
                <a:spcPct val="120000"/>
              </a:lnSpc>
              <a:spcBef>
                <a:spcPct val="0"/>
              </a:spcBef>
              <a:spcAft>
                <a:spcPct val="40000"/>
              </a:spcAft>
              <a:buNone/>
            </a:pPr>
            <a:r>
              <a:rPr lang="en-US" altLang="zh-CN" sz="2000" dirty="0">
                <a:solidFill>
                  <a:schemeClr val="folHlink"/>
                </a:solidFill>
                <a:latin typeface="Times New Roman" panose="02020603050405020304" pitchFamily="18" charset="0"/>
                <a:ea typeface="宋体" panose="02010600030101010101" pitchFamily="2" charset="-122"/>
              </a:rPr>
              <a:t>C</a:t>
            </a:r>
            <a:r>
              <a:rPr lang="zh-CN" altLang="en-US" sz="2000" dirty="0">
                <a:solidFill>
                  <a:schemeClr val="folHlink"/>
                </a:solidFill>
                <a:latin typeface="Times New Roman" panose="02020603050405020304" pitchFamily="18" charset="0"/>
                <a:ea typeface="宋体" panose="02010600030101010101" pitchFamily="2" charset="-122"/>
              </a:rPr>
              <a:t>程序</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Times New Roman" panose="02020603050405020304" pitchFamily="18" charset="0"/>
                <a:ea typeface="宋体" panose="02010600030101010101" pitchFamily="2" charset="-122"/>
              </a:rPr>
              <a:t>基本编  </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Times New Roman" panose="02020603050405020304" pitchFamily="18" charset="0"/>
                <a:ea typeface="宋体" panose="02010600030101010101" pitchFamily="2" charset="-122"/>
              </a:rPr>
              <a:t>程训练  </a:t>
            </a:r>
          </a:p>
          <a:p>
            <a:pPr lvl="0" defTabSz="802005" eaLnBrk="1" latinLnBrk="0" hangingPunct="1">
              <a:lnSpc>
                <a:spcPct val="120000"/>
              </a:lnSpc>
              <a:spcBef>
                <a:spcPct val="0"/>
              </a:spcBef>
              <a:spcAft>
                <a:spcPct val="40000"/>
              </a:spcAft>
              <a:buNone/>
            </a:pPr>
            <a:r>
              <a:rPr lang="en-US" altLang="zh-CN" sz="2000" dirty="0">
                <a:solidFill>
                  <a:schemeClr val="folHlink"/>
                </a:solidFill>
                <a:latin typeface="Times New Roman" panose="02020603050405020304" pitchFamily="18" charset="0"/>
                <a:ea typeface="宋体" panose="02010600030101010101" pitchFamily="2" charset="-122"/>
              </a:rPr>
              <a:t>(1-2</a:t>
            </a:r>
            <a:r>
              <a:rPr lang="zh-CN" altLang="en-US" sz="2000" dirty="0">
                <a:solidFill>
                  <a:schemeClr val="folHlink"/>
                </a:solidFill>
                <a:latin typeface="Times New Roman" panose="02020603050405020304" pitchFamily="18" charset="0"/>
                <a:ea typeface="宋体" panose="02010600030101010101" pitchFamily="2" charset="-122"/>
              </a:rPr>
              <a:t>周</a:t>
            </a:r>
            <a:r>
              <a:rPr lang="en-US" altLang="zh-CN" sz="2000" dirty="0">
                <a:solidFill>
                  <a:schemeClr val="folHlink"/>
                </a:solidFill>
                <a:latin typeface="Times New Roman" panose="02020603050405020304" pitchFamily="18" charset="0"/>
                <a:ea typeface="宋体" panose="02010600030101010101" pitchFamily="2" charset="-122"/>
              </a:rPr>
              <a:t>) </a:t>
            </a:r>
            <a:endParaRPr lang="" altLang="zh-CN" sz="2000" dirty="0">
              <a:solidFill>
                <a:schemeClr val="folHlink"/>
              </a:solidFill>
              <a:latin typeface="Times New Roman" panose="02020603050405020304" pitchFamily="18" charset="0"/>
              <a:ea typeface="宋体" panose="02010600030101010101" pitchFamily="2" charset="-122"/>
            </a:endParaRPr>
          </a:p>
        </p:txBody>
      </p:sp>
      <p:grpSp>
        <p:nvGrpSpPr>
          <p:cNvPr id="488465" name="组合 48"/>
          <p:cNvGrpSpPr/>
          <p:nvPr/>
        </p:nvGrpSpPr>
        <p:grpSpPr>
          <a:xfrm>
            <a:off x="7372350" y="2787650"/>
            <a:ext cx="1520825" cy="385763"/>
            <a:chOff x="7169150" y="3516313"/>
            <a:chExt cx="1520825" cy="385762"/>
          </a:xfrm>
        </p:grpSpPr>
        <p:pic>
          <p:nvPicPr>
            <p:cNvPr id="10293" name="Picture 9"/>
            <p:cNvPicPr>
              <a:picLocks noChangeAspect="1"/>
            </p:cNvPicPr>
            <p:nvPr/>
          </p:nvPicPr>
          <p:blipFill>
            <a:blip r:embed="rId3"/>
            <a:stretch>
              <a:fillRect/>
            </a:stretch>
          </p:blipFill>
          <p:spPr>
            <a:xfrm>
              <a:off x="7169150" y="3759200"/>
              <a:ext cx="1520825" cy="142875"/>
            </a:xfrm>
            <a:prstGeom prst="rect">
              <a:avLst/>
            </a:prstGeom>
            <a:noFill/>
            <a:ln w="9525">
              <a:noFill/>
            </a:ln>
          </p:spPr>
        </p:pic>
        <p:grpSp>
          <p:nvGrpSpPr>
            <p:cNvPr id="10294" name="组合 50"/>
            <p:cNvGrpSpPr/>
            <p:nvPr/>
          </p:nvGrpSpPr>
          <p:grpSpPr>
            <a:xfrm>
              <a:off x="7758113" y="3516313"/>
              <a:ext cx="350837" cy="360362"/>
              <a:chOff x="7758113" y="3516313"/>
              <a:chExt cx="350837" cy="360362"/>
            </a:xfrm>
          </p:grpSpPr>
          <p:sp>
            <p:nvSpPr>
              <p:cNvPr id="52" name="Freeform 72"/>
              <p:cNvSpPr/>
              <p:nvPr/>
            </p:nvSpPr>
            <p:spPr bwMode="gray">
              <a:xfrm>
                <a:off x="7758113" y="3522663"/>
                <a:ext cx="350837" cy="354012"/>
              </a:xfrm>
              <a:custGeom>
                <a:avLst/>
                <a:gdLst>
                  <a:gd name="T0" fmla="*/ 2236 w 144"/>
                  <a:gd name="T1" fmla="*/ 115 h 147"/>
                  <a:gd name="T2" fmla="*/ 250 w 144"/>
                  <a:gd name="T3" fmla="*/ 2271 h 147"/>
                  <a:gd name="T4" fmla="*/ 4382 w 144"/>
                  <a:gd name="T5" fmla="*/ 2177 h 147"/>
                  <a:gd name="T6" fmla="*/ 2236 w 144"/>
                  <a:gd name="T7" fmla="*/ 115 h 147"/>
                  <a:gd name="T8" fmla="*/ 0 60000 65536"/>
                  <a:gd name="T9" fmla="*/ 0 60000 65536"/>
                  <a:gd name="T10" fmla="*/ 0 60000 65536"/>
                  <a:gd name="T11" fmla="*/ 0 60000 65536"/>
                  <a:gd name="T12" fmla="*/ 0 w 144"/>
                  <a:gd name="T13" fmla="*/ 0 h 147"/>
                  <a:gd name="T14" fmla="*/ 144 w 144"/>
                  <a:gd name="T15" fmla="*/ 147 h 147"/>
                </a:gdLst>
                <a:ahLst/>
                <a:cxnLst>
                  <a:cxn ang="T8">
                    <a:pos x="T0" y="T1"/>
                  </a:cxn>
                  <a:cxn ang="T9">
                    <a:pos x="T2" y="T3"/>
                  </a:cxn>
                  <a:cxn ang="T10">
                    <a:pos x="T4" y="T5"/>
                  </a:cxn>
                  <a:cxn ang="T11">
                    <a:pos x="T6" y="T7"/>
                  </a:cxn>
                </a:cxnLst>
                <a:rect l="T12" t="T13" r="T14" b="T15"/>
                <a:pathLst>
                  <a:path w="144" h="147">
                    <a:moveTo>
                      <a:pt x="72" y="4"/>
                    </a:moveTo>
                    <a:cubicBezTo>
                      <a:pt x="72" y="4"/>
                      <a:pt x="0" y="0"/>
                      <a:pt x="8" y="74"/>
                    </a:cubicBezTo>
                    <a:cubicBezTo>
                      <a:pt x="15" y="147"/>
                      <a:pt x="138" y="112"/>
                      <a:pt x="141" y="71"/>
                    </a:cubicBezTo>
                    <a:cubicBezTo>
                      <a:pt x="144" y="29"/>
                      <a:pt x="121" y="6"/>
                      <a:pt x="72" y="4"/>
                    </a:cubicBezTo>
                    <a:close/>
                  </a:path>
                </a:pathLst>
              </a:custGeom>
              <a:gradFill rotWithShape="1">
                <a:gsLst>
                  <a:gs pos="0">
                    <a:srgbClr val="2676FF">
                      <a:lumMod val="60000"/>
                      <a:lumOff val="40000"/>
                    </a:srgbClr>
                  </a:gs>
                  <a:gs pos="100000">
                    <a:srgbClr val="2676FF">
                      <a:lumMod val="20000"/>
                      <a:lumOff val="80000"/>
                    </a:srgbClr>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53" name="Freeform 73"/>
              <p:cNvSpPr/>
              <p:nvPr/>
            </p:nvSpPr>
            <p:spPr bwMode="gray">
              <a:xfrm>
                <a:off x="7817962" y="3727207"/>
                <a:ext cx="247650" cy="112613"/>
              </a:xfrm>
              <a:custGeom>
                <a:avLst/>
                <a:gdLst>
                  <a:gd name="T0" fmla="*/ 0 w 101"/>
                  <a:gd name="T1" fmla="*/ 0 h 47"/>
                  <a:gd name="T2" fmla="*/ 101 w 101"/>
                  <a:gd name="T3" fmla="*/ 1 h 47"/>
                  <a:gd name="T4" fmla="*/ 0 w 101"/>
                  <a:gd name="T5" fmla="*/ 0 h 47"/>
                  <a:gd name="T6" fmla="*/ 0 60000 65536"/>
                  <a:gd name="T7" fmla="*/ 0 60000 65536"/>
                  <a:gd name="T8" fmla="*/ 0 60000 65536"/>
                  <a:gd name="T9" fmla="*/ 0 w 101"/>
                  <a:gd name="T10" fmla="*/ 0 h 47"/>
                  <a:gd name="T11" fmla="*/ 101 w 101"/>
                  <a:gd name="T12" fmla="*/ 47 h 47"/>
                </a:gdLst>
                <a:ahLst/>
                <a:cxnLst>
                  <a:cxn ang="T6">
                    <a:pos x="T0" y="T1"/>
                  </a:cxn>
                  <a:cxn ang="T7">
                    <a:pos x="T2" y="T3"/>
                  </a:cxn>
                  <a:cxn ang="T8">
                    <a:pos x="T4" y="T5"/>
                  </a:cxn>
                </a:cxnLst>
                <a:rect l="T9" t="T10" r="T11" b="T12"/>
                <a:pathLst>
                  <a:path w="101" h="47">
                    <a:moveTo>
                      <a:pt x="0" y="0"/>
                    </a:moveTo>
                    <a:cubicBezTo>
                      <a:pt x="101" y="1"/>
                      <a:pt x="101" y="1"/>
                      <a:pt x="101" y="1"/>
                    </a:cubicBezTo>
                    <a:cubicBezTo>
                      <a:pt x="101" y="1"/>
                      <a:pt x="39" y="47"/>
                      <a:pt x="0" y="0"/>
                    </a:cubicBezTo>
                    <a:close/>
                  </a:path>
                </a:pathLst>
              </a:custGeom>
              <a:gradFill rotWithShape="1">
                <a:gsLst>
                  <a:gs pos="0">
                    <a:sysClr val="window" lastClr="FFFFFF">
                      <a:alpha val="21999"/>
                    </a:sysClr>
                  </a:gs>
                  <a:gs pos="50000">
                    <a:sysClr val="window" lastClr="FFFFFF">
                      <a:alpha val="82999"/>
                    </a:sysClr>
                  </a:gs>
                  <a:gs pos="100000">
                    <a:sysClr val="window" lastClr="FFFFFF">
                      <a:alpha val="21999"/>
                    </a:sysClr>
                  </a:gs>
                </a:gsLst>
                <a:lin ang="0" scaled="1"/>
              </a:gradFill>
              <a:ln>
                <a:noFill/>
              </a:ln>
            </p:spPr>
            <p:txBody>
              <a:bodyPr/>
              <a:lstStyle/>
              <a:p>
                <a:pPr lvl="0" eaLnBrk="1" latinLnBrk="0" hangingPunct="1">
                  <a:spcBef>
                    <a:spcPct val="0"/>
                  </a:spcBef>
                  <a:buNone/>
                </a:pPr>
                <a:endParaRPr lang="zh-CN" altLang="en-US" sz="1800" b="0" dirty="0">
                  <a:solidFill>
                    <a:srgbClr val="000000"/>
                  </a:solidFill>
                  <a:latin typeface="-봄IIL" pitchFamily="18" charset="-127"/>
                  <a:ea typeface="-봄IIL" pitchFamily="18" charset="-127"/>
                </a:endParaRPr>
              </a:p>
            </p:txBody>
          </p:sp>
          <p:sp>
            <p:nvSpPr>
              <p:cNvPr id="54" name="Freeform 74"/>
              <p:cNvSpPr/>
              <p:nvPr/>
            </p:nvSpPr>
            <p:spPr bwMode="gray">
              <a:xfrm>
                <a:off x="7791450" y="3659188"/>
                <a:ext cx="254000" cy="152400"/>
              </a:xfrm>
              <a:custGeom>
                <a:avLst/>
                <a:gdLst>
                  <a:gd name="T0" fmla="*/ 0 w 104"/>
                  <a:gd name="T1" fmla="*/ 0 h 63"/>
                  <a:gd name="T2" fmla="*/ 1405 w 104"/>
                  <a:gd name="T3" fmla="*/ 1511 h 63"/>
                  <a:gd name="T4" fmla="*/ 3257 w 104"/>
                  <a:gd name="T5" fmla="*/ 1029 h 63"/>
                  <a:gd name="T6" fmla="*/ 1008 w 104"/>
                  <a:gd name="T7" fmla="*/ 1471 h 63"/>
                  <a:gd name="T8" fmla="*/ 0 w 104"/>
                  <a:gd name="T9" fmla="*/ 0 h 63"/>
                  <a:gd name="T10" fmla="*/ 0 60000 65536"/>
                  <a:gd name="T11" fmla="*/ 0 60000 65536"/>
                  <a:gd name="T12" fmla="*/ 0 60000 65536"/>
                  <a:gd name="T13" fmla="*/ 0 60000 65536"/>
                  <a:gd name="T14" fmla="*/ 0 60000 65536"/>
                  <a:gd name="T15" fmla="*/ 0 w 104"/>
                  <a:gd name="T16" fmla="*/ 0 h 63"/>
                  <a:gd name="T17" fmla="*/ 104 w 104"/>
                  <a:gd name="T18" fmla="*/ 63 h 63"/>
                </a:gdLst>
                <a:ahLst/>
                <a:cxnLst>
                  <a:cxn ang="T10">
                    <a:pos x="T0" y="T1"/>
                  </a:cxn>
                  <a:cxn ang="T11">
                    <a:pos x="T2" y="T3"/>
                  </a:cxn>
                  <a:cxn ang="T12">
                    <a:pos x="T4" y="T5"/>
                  </a:cxn>
                  <a:cxn ang="T13">
                    <a:pos x="T6" y="T7"/>
                  </a:cxn>
                  <a:cxn ang="T14">
                    <a:pos x="T8" y="T9"/>
                  </a:cxn>
                </a:cxnLst>
                <a:rect l="T15" t="T16" r="T17" b="T18"/>
                <a:pathLst>
                  <a:path w="104" h="63">
                    <a:moveTo>
                      <a:pt x="0" y="0"/>
                    </a:moveTo>
                    <a:cubicBezTo>
                      <a:pt x="0" y="0"/>
                      <a:pt x="4" y="41"/>
                      <a:pt x="45" y="48"/>
                    </a:cubicBezTo>
                    <a:cubicBezTo>
                      <a:pt x="45" y="48"/>
                      <a:pt x="71" y="55"/>
                      <a:pt x="104" y="33"/>
                    </a:cubicBezTo>
                    <a:cubicBezTo>
                      <a:pt x="104" y="33"/>
                      <a:pt x="65" y="63"/>
                      <a:pt x="32" y="47"/>
                    </a:cubicBezTo>
                    <a:cubicBezTo>
                      <a:pt x="32" y="47"/>
                      <a:pt x="3" y="38"/>
                      <a:pt x="0" y="0"/>
                    </a:cubicBezTo>
                    <a:close/>
                  </a:path>
                </a:pathLst>
              </a:custGeom>
              <a:gradFill rotWithShape="1">
                <a:gsLst>
                  <a:gs pos="0">
                    <a:sysClr val="window" lastClr="FFFFFF">
                      <a:alpha val="32999"/>
                    </a:sysClr>
                  </a:gs>
                  <a:gs pos="100000">
                    <a:sysClr val="window" lastClr="FFFFFF"/>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55" name="Freeform 75"/>
              <p:cNvSpPr/>
              <p:nvPr/>
            </p:nvSpPr>
            <p:spPr bwMode="gray">
              <a:xfrm>
                <a:off x="7807325" y="3714750"/>
                <a:ext cx="227013" cy="161925"/>
              </a:xfrm>
              <a:custGeom>
                <a:avLst/>
                <a:gdLst>
                  <a:gd name="T0" fmla="*/ 0 w 93"/>
                  <a:gd name="T1" fmla="*/ 0 h 67"/>
                  <a:gd name="T2" fmla="*/ 1628 w 93"/>
                  <a:gd name="T3" fmla="*/ 868 h 67"/>
                  <a:gd name="T4" fmla="*/ 2910 w 93"/>
                  <a:gd name="T5" fmla="*/ 406 h 67"/>
                  <a:gd name="T6" fmla="*/ 0 w 93"/>
                  <a:gd name="T7" fmla="*/ 0 h 67"/>
                  <a:gd name="T8" fmla="*/ 0 60000 65536"/>
                  <a:gd name="T9" fmla="*/ 0 60000 65536"/>
                  <a:gd name="T10" fmla="*/ 0 60000 65536"/>
                  <a:gd name="T11" fmla="*/ 0 60000 65536"/>
                  <a:gd name="T12" fmla="*/ 0 w 93"/>
                  <a:gd name="T13" fmla="*/ 0 h 67"/>
                  <a:gd name="T14" fmla="*/ 93 w 93"/>
                  <a:gd name="T15" fmla="*/ 67 h 67"/>
                </a:gdLst>
                <a:ahLst/>
                <a:cxnLst>
                  <a:cxn ang="T8">
                    <a:pos x="T0" y="T1"/>
                  </a:cxn>
                  <a:cxn ang="T9">
                    <a:pos x="T2" y="T3"/>
                  </a:cxn>
                  <a:cxn ang="T10">
                    <a:pos x="T4" y="T5"/>
                  </a:cxn>
                  <a:cxn ang="T11">
                    <a:pos x="T6" y="T7"/>
                  </a:cxn>
                </a:cxnLst>
                <a:rect l="T12" t="T13" r="T14" b="T15"/>
                <a:pathLst>
                  <a:path w="93" h="67">
                    <a:moveTo>
                      <a:pt x="0" y="0"/>
                    </a:moveTo>
                    <a:cubicBezTo>
                      <a:pt x="0" y="0"/>
                      <a:pt x="16" y="33"/>
                      <a:pt x="52" y="28"/>
                    </a:cubicBezTo>
                    <a:cubicBezTo>
                      <a:pt x="52" y="28"/>
                      <a:pt x="70" y="28"/>
                      <a:pt x="93" y="13"/>
                    </a:cubicBezTo>
                    <a:cubicBezTo>
                      <a:pt x="93" y="13"/>
                      <a:pt x="35" y="67"/>
                      <a:pt x="0" y="0"/>
                    </a:cubicBezTo>
                    <a:close/>
                  </a:path>
                </a:pathLst>
              </a:custGeom>
              <a:solidFill>
                <a:srgbClr val="2676FF">
                  <a:lumMod val="40000"/>
                  <a:lumOff val="60000"/>
                </a:srgb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56" name="Freeform 77"/>
              <p:cNvSpPr/>
              <p:nvPr/>
            </p:nvSpPr>
            <p:spPr bwMode="gray">
              <a:xfrm>
                <a:off x="8024813" y="3617913"/>
                <a:ext cx="68262" cy="87313"/>
              </a:xfrm>
              <a:custGeom>
                <a:avLst/>
                <a:gdLst>
                  <a:gd name="T0" fmla="*/ 523 w 28"/>
                  <a:gd name="T1" fmla="*/ 0 h 36"/>
                  <a:gd name="T2" fmla="*/ 0 w 28"/>
                  <a:gd name="T3" fmla="*/ 184 h 36"/>
                  <a:gd name="T4" fmla="*/ 118 w 28"/>
                  <a:gd name="T5" fmla="*/ 1053 h 36"/>
                  <a:gd name="T6" fmla="*/ 745 w 28"/>
                  <a:gd name="T7" fmla="*/ 1122 h 36"/>
                  <a:gd name="T8" fmla="*/ 523 w 28"/>
                  <a:gd name="T9" fmla="*/ 0 h 36"/>
                  <a:gd name="T10" fmla="*/ 0 60000 65536"/>
                  <a:gd name="T11" fmla="*/ 0 60000 65536"/>
                  <a:gd name="T12" fmla="*/ 0 60000 65536"/>
                  <a:gd name="T13" fmla="*/ 0 60000 65536"/>
                  <a:gd name="T14" fmla="*/ 0 60000 65536"/>
                  <a:gd name="T15" fmla="*/ 0 w 28"/>
                  <a:gd name="T16" fmla="*/ 0 h 36"/>
                  <a:gd name="T17" fmla="*/ 28 w 28"/>
                  <a:gd name="T18" fmla="*/ 36 h 36"/>
                </a:gdLst>
                <a:ahLst/>
                <a:cxnLst>
                  <a:cxn ang="T10">
                    <a:pos x="T0" y="T1"/>
                  </a:cxn>
                  <a:cxn ang="T11">
                    <a:pos x="T2" y="T3"/>
                  </a:cxn>
                  <a:cxn ang="T12">
                    <a:pos x="T4" y="T5"/>
                  </a:cxn>
                  <a:cxn ang="T13">
                    <a:pos x="T6" y="T7"/>
                  </a:cxn>
                  <a:cxn ang="T14">
                    <a:pos x="T8" y="T9"/>
                  </a:cxn>
                </a:cxnLst>
                <a:rect l="T15" t="T16" r="T17" b="T18"/>
                <a:pathLst>
                  <a:path w="28" h="36">
                    <a:moveTo>
                      <a:pt x="17" y="0"/>
                    </a:moveTo>
                    <a:cubicBezTo>
                      <a:pt x="0" y="6"/>
                      <a:pt x="0" y="6"/>
                      <a:pt x="0" y="6"/>
                    </a:cubicBezTo>
                    <a:cubicBezTo>
                      <a:pt x="0" y="6"/>
                      <a:pt x="16" y="24"/>
                      <a:pt x="4" y="34"/>
                    </a:cubicBezTo>
                    <a:cubicBezTo>
                      <a:pt x="24" y="36"/>
                      <a:pt x="24" y="36"/>
                      <a:pt x="24" y="36"/>
                    </a:cubicBezTo>
                    <a:cubicBezTo>
                      <a:pt x="24" y="36"/>
                      <a:pt x="28" y="14"/>
                      <a:pt x="17" y="0"/>
                    </a:cubicBezTo>
                    <a:close/>
                  </a:path>
                </a:pathLst>
              </a:custGeom>
              <a:gradFill rotWithShape="1">
                <a:gsLst>
                  <a:gs pos="0">
                    <a:sysClr val="window" lastClr="FFFFFF">
                      <a:alpha val="32999"/>
                    </a:sysClr>
                  </a:gs>
                  <a:gs pos="100000">
                    <a:sysClr val="window" lastClr="FFFFFF">
                      <a:alpha val="78998"/>
                    </a:sys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57" name="Freeform 78"/>
              <p:cNvSpPr/>
              <p:nvPr/>
            </p:nvSpPr>
            <p:spPr bwMode="gray">
              <a:xfrm>
                <a:off x="7851775" y="3533776"/>
                <a:ext cx="228600" cy="114300"/>
              </a:xfrm>
              <a:custGeom>
                <a:avLst/>
                <a:gdLst>
                  <a:gd name="T0" fmla="*/ 0 w 94"/>
                  <a:gd name="T1" fmla="*/ 659 h 47"/>
                  <a:gd name="T2" fmla="*/ 1122 w 94"/>
                  <a:gd name="T3" fmla="*/ 222 h 47"/>
                  <a:gd name="T4" fmla="*/ 2237 w 94"/>
                  <a:gd name="T5" fmla="*/ 590 h 47"/>
                  <a:gd name="T6" fmla="*/ 2924 w 94"/>
                  <a:gd name="T7" fmla="*/ 1462 h 47"/>
                  <a:gd name="T8" fmla="*/ 1188 w 94"/>
                  <a:gd name="T9" fmla="*/ 66 h 47"/>
                  <a:gd name="T10" fmla="*/ 0 w 94"/>
                  <a:gd name="T11" fmla="*/ 659 h 47"/>
                  <a:gd name="T12" fmla="*/ 0 60000 65536"/>
                  <a:gd name="T13" fmla="*/ 0 60000 65536"/>
                  <a:gd name="T14" fmla="*/ 0 60000 65536"/>
                  <a:gd name="T15" fmla="*/ 0 60000 65536"/>
                  <a:gd name="T16" fmla="*/ 0 60000 65536"/>
                  <a:gd name="T17" fmla="*/ 0 60000 65536"/>
                  <a:gd name="T18" fmla="*/ 0 w 94"/>
                  <a:gd name="T19" fmla="*/ 0 h 47"/>
                  <a:gd name="T20" fmla="*/ 94 w 94"/>
                  <a:gd name="T21" fmla="*/ 47 h 47"/>
                </a:gdLst>
                <a:ahLst/>
                <a:cxnLst>
                  <a:cxn ang="T12">
                    <a:pos x="T0" y="T1"/>
                  </a:cxn>
                  <a:cxn ang="T13">
                    <a:pos x="T2" y="T3"/>
                  </a:cxn>
                  <a:cxn ang="T14">
                    <a:pos x="T4" y="T5"/>
                  </a:cxn>
                  <a:cxn ang="T15">
                    <a:pos x="T6" y="T7"/>
                  </a:cxn>
                  <a:cxn ang="T16">
                    <a:pos x="T8" y="T9"/>
                  </a:cxn>
                  <a:cxn ang="T17">
                    <a:pos x="T10" y="T11"/>
                  </a:cxn>
                </a:cxnLst>
                <a:rect l="T18" t="T19" r="T20" b="T21"/>
                <a:pathLst>
                  <a:path w="94" h="47">
                    <a:moveTo>
                      <a:pt x="0" y="21"/>
                    </a:moveTo>
                    <a:cubicBezTo>
                      <a:pt x="0" y="21"/>
                      <a:pt x="4" y="12"/>
                      <a:pt x="36" y="7"/>
                    </a:cubicBezTo>
                    <a:cubicBezTo>
                      <a:pt x="36" y="7"/>
                      <a:pt x="58" y="7"/>
                      <a:pt x="72" y="19"/>
                    </a:cubicBezTo>
                    <a:cubicBezTo>
                      <a:pt x="72" y="19"/>
                      <a:pt x="91" y="33"/>
                      <a:pt x="94" y="47"/>
                    </a:cubicBezTo>
                    <a:cubicBezTo>
                      <a:pt x="94" y="47"/>
                      <a:pt x="89" y="11"/>
                      <a:pt x="38" y="2"/>
                    </a:cubicBezTo>
                    <a:cubicBezTo>
                      <a:pt x="38" y="2"/>
                      <a:pt x="14" y="0"/>
                      <a:pt x="0" y="21"/>
                    </a:cubicBezTo>
                    <a:close/>
                  </a:path>
                </a:pathLst>
              </a:custGeom>
              <a:gradFill rotWithShape="1">
                <a:gsLst>
                  <a:gs pos="0">
                    <a:sysClr val="window" lastClr="FFFFFF"/>
                  </a:gs>
                  <a:gs pos="100000">
                    <a:sysClr val="window" lastClr="FFFFFF">
                      <a:alpha val="50998"/>
                    </a:sysClr>
                  </a:gs>
                </a:gsLst>
                <a:lin ang="27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grpSp>
            <p:nvGrpSpPr>
              <p:cNvPr id="10303" name="Group 82"/>
              <p:cNvGrpSpPr/>
              <p:nvPr/>
            </p:nvGrpSpPr>
            <p:grpSpPr>
              <a:xfrm>
                <a:off x="7838599" y="3586952"/>
                <a:ext cx="44371" cy="31736"/>
                <a:chOff x="2863" y="2111"/>
                <a:chExt cx="68" cy="49"/>
              </a:xfrm>
            </p:grpSpPr>
            <p:sp>
              <p:nvSpPr>
                <p:cNvPr id="10305" name="Oval 79"/>
                <p:cNvSpPr/>
                <p:nvPr/>
              </p:nvSpPr>
              <p:spPr>
                <a:xfrm rot="2700000">
                  <a:off x="2900" y="2101"/>
                  <a:ext cx="21" cy="41"/>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sp>
              <p:nvSpPr>
                <p:cNvPr id="10306" name="Oval 80"/>
                <p:cNvSpPr/>
                <p:nvPr/>
              </p:nvSpPr>
              <p:spPr>
                <a:xfrm rot="2700000">
                  <a:off x="2868" y="2142"/>
                  <a:ext cx="12" cy="23"/>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grpSp>
          <p:sp>
            <p:nvSpPr>
              <p:cNvPr id="59" name="Freeform 76"/>
              <p:cNvSpPr/>
              <p:nvPr/>
            </p:nvSpPr>
            <p:spPr bwMode="gray">
              <a:xfrm>
                <a:off x="7859713" y="3516313"/>
                <a:ext cx="166687" cy="111125"/>
              </a:xfrm>
              <a:custGeom>
                <a:avLst/>
                <a:gdLst>
                  <a:gd name="T0" fmla="*/ 0 w 68"/>
                  <a:gd name="T1" fmla="*/ 829 h 43"/>
                  <a:gd name="T2" fmla="*/ 225 w 68"/>
                  <a:gd name="T3" fmla="*/ 1774 h 43"/>
                  <a:gd name="T4" fmla="*/ 1856 w 68"/>
                  <a:gd name="T5" fmla="*/ 1612 h 43"/>
                  <a:gd name="T6" fmla="*/ 2136 w 68"/>
                  <a:gd name="T7" fmla="*/ 946 h 43"/>
                  <a:gd name="T8" fmla="*/ 0 w 68"/>
                  <a:gd name="T9" fmla="*/ 829 h 43"/>
                  <a:gd name="T10" fmla="*/ 0 60000 65536"/>
                  <a:gd name="T11" fmla="*/ 0 60000 65536"/>
                  <a:gd name="T12" fmla="*/ 0 60000 65536"/>
                  <a:gd name="T13" fmla="*/ 0 60000 65536"/>
                  <a:gd name="T14" fmla="*/ 0 60000 65536"/>
                  <a:gd name="T15" fmla="*/ 0 w 68"/>
                  <a:gd name="T16" fmla="*/ 0 h 43"/>
                  <a:gd name="T17" fmla="*/ 68 w 68"/>
                  <a:gd name="T18" fmla="*/ 43 h 43"/>
                </a:gdLst>
                <a:ahLst/>
                <a:cxnLst>
                  <a:cxn ang="T10">
                    <a:pos x="T0" y="T1"/>
                  </a:cxn>
                  <a:cxn ang="T11">
                    <a:pos x="T2" y="T3"/>
                  </a:cxn>
                  <a:cxn ang="T12">
                    <a:pos x="T4" y="T5"/>
                  </a:cxn>
                  <a:cxn ang="T13">
                    <a:pos x="T6" y="T7"/>
                  </a:cxn>
                  <a:cxn ang="T14">
                    <a:pos x="T8" y="T9"/>
                  </a:cxn>
                </a:cxnLst>
                <a:rect l="T15" t="T16" r="T17" b="T18"/>
                <a:pathLst>
                  <a:path w="68" h="43">
                    <a:moveTo>
                      <a:pt x="0" y="20"/>
                    </a:moveTo>
                    <a:cubicBezTo>
                      <a:pt x="7" y="43"/>
                      <a:pt x="7" y="43"/>
                      <a:pt x="7" y="43"/>
                    </a:cubicBezTo>
                    <a:cubicBezTo>
                      <a:pt x="7" y="43"/>
                      <a:pt x="31" y="28"/>
                      <a:pt x="59" y="39"/>
                    </a:cubicBezTo>
                    <a:cubicBezTo>
                      <a:pt x="68" y="23"/>
                      <a:pt x="68" y="23"/>
                      <a:pt x="68" y="23"/>
                    </a:cubicBezTo>
                    <a:cubicBezTo>
                      <a:pt x="68" y="23"/>
                      <a:pt x="46" y="0"/>
                      <a:pt x="0" y="20"/>
                    </a:cubicBezTo>
                    <a:close/>
                  </a:path>
                </a:pathLst>
              </a:custGeom>
              <a:gradFill rotWithShape="1">
                <a:gsLst>
                  <a:gs pos="0">
                    <a:sysClr val="window" lastClr="FFFFFF">
                      <a:alpha val="32999"/>
                    </a:sysClr>
                  </a:gs>
                  <a:gs pos="100000">
                    <a:sysClr val="window" lastClr="FFFFFF">
                      <a:alpha val="78000"/>
                    </a:sysClr>
                  </a:gs>
                </a:gsLst>
                <a:lin ang="189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grpSp>
      </p:grpSp>
      <p:grpSp>
        <p:nvGrpSpPr>
          <p:cNvPr id="488480" name="组合 33"/>
          <p:cNvGrpSpPr/>
          <p:nvPr/>
        </p:nvGrpSpPr>
        <p:grpSpPr>
          <a:xfrm>
            <a:off x="2476500" y="2270125"/>
            <a:ext cx="2682875" cy="1330325"/>
            <a:chOff x="2476500" y="2998788"/>
            <a:chExt cx="2682875" cy="1330325"/>
          </a:xfrm>
        </p:grpSpPr>
        <p:pic>
          <p:nvPicPr>
            <p:cNvPr id="10279" name="Picture 9"/>
            <p:cNvPicPr>
              <a:picLocks noChangeAspect="1"/>
            </p:cNvPicPr>
            <p:nvPr/>
          </p:nvPicPr>
          <p:blipFill>
            <a:blip r:embed="rId2"/>
            <a:stretch>
              <a:fillRect/>
            </a:stretch>
          </p:blipFill>
          <p:spPr>
            <a:xfrm>
              <a:off x="2476500" y="4073525"/>
              <a:ext cx="2682875" cy="250825"/>
            </a:xfrm>
            <a:prstGeom prst="rect">
              <a:avLst/>
            </a:prstGeom>
            <a:noFill/>
            <a:ln w="9525">
              <a:noFill/>
            </a:ln>
          </p:spPr>
        </p:pic>
        <p:grpSp>
          <p:nvGrpSpPr>
            <p:cNvPr id="10280" name="组合 36"/>
            <p:cNvGrpSpPr/>
            <p:nvPr/>
          </p:nvGrpSpPr>
          <p:grpSpPr>
            <a:xfrm>
              <a:off x="2994025" y="2998788"/>
              <a:ext cx="1243013" cy="1330325"/>
              <a:chOff x="2994025" y="2998788"/>
              <a:chExt cx="1243013" cy="1330325"/>
            </a:xfrm>
          </p:grpSpPr>
          <p:sp>
            <p:nvSpPr>
              <p:cNvPr id="38" name="AutoShape 32"/>
              <p:cNvSpPr>
                <a:spLocks noChangeAspect="1" noChangeArrowheads="1" noTextEdit="1"/>
              </p:cNvSpPr>
              <p:nvPr/>
            </p:nvSpPr>
            <p:spPr bwMode="gray">
              <a:xfrm>
                <a:off x="3176588" y="3140076"/>
                <a:ext cx="992187" cy="1009650"/>
              </a:xfrm>
              <a:prstGeom prst="rect">
                <a:avLst/>
              </a:prstGeom>
              <a:no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39" name="Freeform 34"/>
              <p:cNvSpPr/>
              <p:nvPr/>
            </p:nvSpPr>
            <p:spPr bwMode="gray">
              <a:xfrm>
                <a:off x="2994025" y="2998788"/>
                <a:ext cx="1243013" cy="1330325"/>
              </a:xfrm>
              <a:custGeom>
                <a:avLst/>
                <a:gdLst>
                  <a:gd name="T0" fmla="*/ 7536 w 458"/>
                  <a:gd name="T1" fmla="*/ 1401 h 490"/>
                  <a:gd name="T2" fmla="*/ 2016 w 458"/>
                  <a:gd name="T3" fmla="*/ 2854 h 490"/>
                  <a:gd name="T4" fmla="*/ 3617 w 458"/>
                  <a:gd name="T5" fmla="*/ 6856 h 490"/>
                  <a:gd name="T6" fmla="*/ 7623 w 458"/>
                  <a:gd name="T7" fmla="*/ 7765 h 490"/>
                  <a:gd name="T8" fmla="*/ 7536 w 458"/>
                  <a:gd name="T9" fmla="*/ 1401 h 490"/>
                  <a:gd name="T10" fmla="*/ 0 60000 65536"/>
                  <a:gd name="T11" fmla="*/ 0 60000 65536"/>
                  <a:gd name="T12" fmla="*/ 0 60000 65536"/>
                  <a:gd name="T13" fmla="*/ 0 60000 65536"/>
                  <a:gd name="T14" fmla="*/ 0 60000 65536"/>
                  <a:gd name="T15" fmla="*/ 0 w 458"/>
                  <a:gd name="T16" fmla="*/ 0 h 490"/>
                  <a:gd name="T17" fmla="*/ 458 w 458"/>
                  <a:gd name="T18" fmla="*/ 490 h 490"/>
                </a:gdLst>
                <a:ahLst/>
                <a:cxnLst>
                  <a:cxn ang="T10">
                    <a:pos x="T0" y="T1"/>
                  </a:cxn>
                  <a:cxn ang="T11">
                    <a:pos x="T2" y="T3"/>
                  </a:cxn>
                  <a:cxn ang="T12">
                    <a:pos x="T4" y="T5"/>
                  </a:cxn>
                  <a:cxn ang="T13">
                    <a:pos x="T6" y="T7"/>
                  </a:cxn>
                  <a:cxn ang="T14">
                    <a:pos x="T8" y="T9"/>
                  </a:cxn>
                </a:cxnLst>
                <a:rect l="T15" t="T16" r="T17" b="T18"/>
                <a:pathLst>
                  <a:path w="458" h="490">
                    <a:moveTo>
                      <a:pt x="367" y="68"/>
                    </a:moveTo>
                    <a:cubicBezTo>
                      <a:pt x="367" y="68"/>
                      <a:pt x="195" y="0"/>
                      <a:pt x="98" y="139"/>
                    </a:cubicBezTo>
                    <a:cubicBezTo>
                      <a:pt x="0" y="278"/>
                      <a:pt x="159" y="303"/>
                      <a:pt x="176" y="334"/>
                    </a:cubicBezTo>
                    <a:cubicBezTo>
                      <a:pt x="194" y="364"/>
                      <a:pt x="294" y="490"/>
                      <a:pt x="371" y="378"/>
                    </a:cubicBezTo>
                    <a:cubicBezTo>
                      <a:pt x="448" y="266"/>
                      <a:pt x="458" y="98"/>
                      <a:pt x="367" y="68"/>
                    </a:cubicBezTo>
                    <a:close/>
                  </a:path>
                </a:pathLst>
              </a:custGeom>
              <a:gradFill rotWithShape="1">
                <a:gsLst>
                  <a:gs pos="0">
                    <a:srgbClr val="2676FF">
                      <a:lumMod val="60000"/>
                      <a:lumOff val="40000"/>
                    </a:srgbClr>
                  </a:gs>
                  <a:gs pos="100000">
                    <a:srgbClr val="2676FF">
                      <a:lumMod val="20000"/>
                      <a:lumOff val="80000"/>
                    </a:srgbClr>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40" name="Freeform 36"/>
              <p:cNvSpPr/>
              <p:nvPr/>
            </p:nvSpPr>
            <p:spPr bwMode="gray">
              <a:xfrm>
                <a:off x="3903663" y="3373438"/>
                <a:ext cx="230187" cy="382588"/>
              </a:xfrm>
              <a:custGeom>
                <a:avLst/>
                <a:gdLst>
                  <a:gd name="T0" fmla="*/ 1071 w 85"/>
                  <a:gd name="T1" fmla="*/ 0 h 141"/>
                  <a:gd name="T2" fmla="*/ 0 w 85"/>
                  <a:gd name="T3" fmla="*/ 923 h 141"/>
                  <a:gd name="T4" fmla="*/ 85 w 85"/>
                  <a:gd name="T5" fmla="*/ 2887 h 141"/>
                  <a:gd name="T6" fmla="*/ 1293 w 85"/>
                  <a:gd name="T7" fmla="*/ 2887 h 141"/>
                  <a:gd name="T8" fmla="*/ 1071 w 85"/>
                  <a:gd name="T9" fmla="*/ 0 h 141"/>
                  <a:gd name="T10" fmla="*/ 0 60000 65536"/>
                  <a:gd name="T11" fmla="*/ 0 60000 65536"/>
                  <a:gd name="T12" fmla="*/ 0 60000 65536"/>
                  <a:gd name="T13" fmla="*/ 0 60000 65536"/>
                  <a:gd name="T14" fmla="*/ 0 60000 65536"/>
                  <a:gd name="T15" fmla="*/ 0 w 85"/>
                  <a:gd name="T16" fmla="*/ 0 h 141"/>
                  <a:gd name="T17" fmla="*/ 85 w 85"/>
                  <a:gd name="T18" fmla="*/ 141 h 141"/>
                </a:gdLst>
                <a:ahLst/>
                <a:cxnLst>
                  <a:cxn ang="T10">
                    <a:pos x="T0" y="T1"/>
                  </a:cxn>
                  <a:cxn ang="T11">
                    <a:pos x="T2" y="T3"/>
                  </a:cxn>
                  <a:cxn ang="T12">
                    <a:pos x="T4" y="T5"/>
                  </a:cxn>
                  <a:cxn ang="T13">
                    <a:pos x="T6" y="T7"/>
                  </a:cxn>
                  <a:cxn ang="T14">
                    <a:pos x="T8" y="T9"/>
                  </a:cxn>
                </a:cxnLst>
                <a:rect l="T15" t="T16" r="T17" b="T18"/>
                <a:pathLst>
                  <a:path w="85" h="141">
                    <a:moveTo>
                      <a:pt x="52" y="0"/>
                    </a:moveTo>
                    <a:cubicBezTo>
                      <a:pt x="0" y="45"/>
                      <a:pt x="0" y="45"/>
                      <a:pt x="0" y="45"/>
                    </a:cubicBezTo>
                    <a:cubicBezTo>
                      <a:pt x="0" y="45"/>
                      <a:pt x="13" y="82"/>
                      <a:pt x="4" y="141"/>
                    </a:cubicBezTo>
                    <a:cubicBezTo>
                      <a:pt x="63" y="141"/>
                      <a:pt x="63" y="141"/>
                      <a:pt x="63" y="141"/>
                    </a:cubicBezTo>
                    <a:cubicBezTo>
                      <a:pt x="63" y="141"/>
                      <a:pt x="85" y="29"/>
                      <a:pt x="52" y="0"/>
                    </a:cubicBezTo>
                    <a:close/>
                  </a:path>
                </a:pathLst>
              </a:custGeom>
              <a:gradFill rotWithShape="1">
                <a:gsLst>
                  <a:gs pos="0">
                    <a:sysClr val="window" lastClr="FFFFFF">
                      <a:alpha val="32999"/>
                    </a:sysClr>
                  </a:gs>
                  <a:gs pos="100000">
                    <a:sysClr val="window" lastClr="FFFFFF">
                      <a:alpha val="78998"/>
                    </a:sys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41" name="Freeform 37"/>
              <p:cNvSpPr/>
              <p:nvPr/>
            </p:nvSpPr>
            <p:spPr bwMode="gray">
              <a:xfrm>
                <a:off x="3470275" y="3128963"/>
                <a:ext cx="682625" cy="561975"/>
              </a:xfrm>
              <a:custGeom>
                <a:avLst/>
                <a:gdLst>
                  <a:gd name="T0" fmla="*/ 0 w 252"/>
                  <a:gd name="T1" fmla="*/ 822 h 207"/>
                  <a:gd name="T2" fmla="*/ 2782 w 252"/>
                  <a:gd name="T3" fmla="*/ 326 h 207"/>
                  <a:gd name="T4" fmla="*/ 5054 w 252"/>
                  <a:gd name="T5" fmla="*/ 2429 h 207"/>
                  <a:gd name="T6" fmla="*/ 4890 w 252"/>
                  <a:gd name="T7" fmla="*/ 4267 h 207"/>
                  <a:gd name="T8" fmla="*/ 3765 w 252"/>
                  <a:gd name="T9" fmla="*/ 1112 h 207"/>
                  <a:gd name="T10" fmla="*/ 0 w 252"/>
                  <a:gd name="T11" fmla="*/ 822 h 207"/>
                  <a:gd name="T12" fmla="*/ 0 60000 65536"/>
                  <a:gd name="T13" fmla="*/ 0 60000 65536"/>
                  <a:gd name="T14" fmla="*/ 0 60000 65536"/>
                  <a:gd name="T15" fmla="*/ 0 60000 65536"/>
                  <a:gd name="T16" fmla="*/ 0 60000 65536"/>
                  <a:gd name="T17" fmla="*/ 0 60000 65536"/>
                  <a:gd name="T18" fmla="*/ 0 w 252"/>
                  <a:gd name="T19" fmla="*/ 0 h 207"/>
                  <a:gd name="T20" fmla="*/ 252 w 252"/>
                  <a:gd name="T21" fmla="*/ 207 h 207"/>
                </a:gdLst>
                <a:ahLst/>
                <a:cxnLst>
                  <a:cxn ang="T12">
                    <a:pos x="T0" y="T1"/>
                  </a:cxn>
                  <a:cxn ang="T13">
                    <a:pos x="T2" y="T3"/>
                  </a:cxn>
                  <a:cxn ang="T14">
                    <a:pos x="T4" y="T5"/>
                  </a:cxn>
                  <a:cxn ang="T15">
                    <a:pos x="T6" y="T7"/>
                  </a:cxn>
                  <a:cxn ang="T16">
                    <a:pos x="T8" y="T9"/>
                  </a:cxn>
                  <a:cxn ang="T17">
                    <a:pos x="T10" y="T11"/>
                  </a:cxn>
                </a:cxnLst>
                <a:rect l="T18" t="T19" r="T20" b="T21"/>
                <a:pathLst>
                  <a:path w="252" h="207">
                    <a:moveTo>
                      <a:pt x="0" y="40"/>
                    </a:moveTo>
                    <a:cubicBezTo>
                      <a:pt x="0" y="40"/>
                      <a:pt x="37" y="2"/>
                      <a:pt x="136" y="16"/>
                    </a:cubicBezTo>
                    <a:cubicBezTo>
                      <a:pt x="235" y="31"/>
                      <a:pt x="249" y="92"/>
                      <a:pt x="247" y="118"/>
                    </a:cubicBezTo>
                    <a:cubicBezTo>
                      <a:pt x="244" y="143"/>
                      <a:pt x="239" y="207"/>
                      <a:pt x="239" y="207"/>
                    </a:cubicBezTo>
                    <a:cubicBezTo>
                      <a:pt x="239" y="207"/>
                      <a:pt x="252" y="99"/>
                      <a:pt x="184" y="54"/>
                    </a:cubicBezTo>
                    <a:cubicBezTo>
                      <a:pt x="184" y="54"/>
                      <a:pt x="92" y="0"/>
                      <a:pt x="0" y="40"/>
                    </a:cubicBezTo>
                    <a:close/>
                  </a:path>
                </a:pathLst>
              </a:custGeom>
              <a:gradFill rotWithShape="1">
                <a:gsLst>
                  <a:gs pos="0">
                    <a:sysClr val="window" lastClr="FFFFFF"/>
                  </a:gs>
                  <a:gs pos="100000">
                    <a:sysClr val="window" lastClr="FFFFFF">
                      <a:alpha val="50998"/>
                    </a:sysClr>
                  </a:gs>
                </a:gsLst>
                <a:lin ang="27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42" name="Freeform 38"/>
              <p:cNvSpPr/>
              <p:nvPr/>
            </p:nvSpPr>
            <p:spPr bwMode="gray">
              <a:xfrm>
                <a:off x="3335694" y="3744943"/>
                <a:ext cx="724135" cy="475754"/>
              </a:xfrm>
              <a:custGeom>
                <a:avLst/>
                <a:gdLst>
                  <a:gd name="T0" fmla="*/ 0 w 266"/>
                  <a:gd name="T1" fmla="*/ 0 h 175"/>
                  <a:gd name="T2" fmla="*/ 125 w 266"/>
                  <a:gd name="T3" fmla="*/ 44 h 175"/>
                  <a:gd name="T4" fmla="*/ 266 w 266"/>
                  <a:gd name="T5" fmla="*/ 36 h 175"/>
                  <a:gd name="T6" fmla="*/ 105 w 266"/>
                  <a:gd name="T7" fmla="*/ 83 h 175"/>
                  <a:gd name="T8" fmla="*/ 0 w 266"/>
                  <a:gd name="T9" fmla="*/ 0 h 175"/>
                  <a:gd name="T10" fmla="*/ 0 60000 65536"/>
                  <a:gd name="T11" fmla="*/ 0 60000 65536"/>
                  <a:gd name="T12" fmla="*/ 0 60000 65536"/>
                  <a:gd name="T13" fmla="*/ 0 60000 65536"/>
                  <a:gd name="T14" fmla="*/ 0 60000 65536"/>
                  <a:gd name="T15" fmla="*/ 0 w 266"/>
                  <a:gd name="T16" fmla="*/ 0 h 175"/>
                  <a:gd name="T17" fmla="*/ 266 w 266"/>
                  <a:gd name="T18" fmla="*/ 175 h 175"/>
                </a:gdLst>
                <a:ahLst/>
                <a:cxnLst>
                  <a:cxn ang="T10">
                    <a:pos x="T0" y="T1"/>
                  </a:cxn>
                  <a:cxn ang="T11">
                    <a:pos x="T2" y="T3"/>
                  </a:cxn>
                  <a:cxn ang="T12">
                    <a:pos x="T4" y="T5"/>
                  </a:cxn>
                  <a:cxn ang="T13">
                    <a:pos x="T6" y="T7"/>
                  </a:cxn>
                  <a:cxn ang="T14">
                    <a:pos x="T8" y="T9"/>
                  </a:cxn>
                </a:cxnLst>
                <a:rect l="T15" t="T16" r="T17" b="T18"/>
                <a:pathLst>
                  <a:path w="266" h="175">
                    <a:moveTo>
                      <a:pt x="0" y="0"/>
                    </a:moveTo>
                    <a:cubicBezTo>
                      <a:pt x="0" y="0"/>
                      <a:pt x="114" y="20"/>
                      <a:pt x="125" y="44"/>
                    </a:cubicBezTo>
                    <a:cubicBezTo>
                      <a:pt x="136" y="68"/>
                      <a:pt x="237" y="64"/>
                      <a:pt x="266" y="36"/>
                    </a:cubicBezTo>
                    <a:cubicBezTo>
                      <a:pt x="266" y="36"/>
                      <a:pt x="205" y="175"/>
                      <a:pt x="105" y="83"/>
                    </a:cubicBezTo>
                    <a:lnTo>
                      <a:pt x="0" y="0"/>
                    </a:lnTo>
                    <a:close/>
                  </a:path>
                </a:pathLst>
              </a:custGeom>
              <a:gradFill rotWithShape="1">
                <a:gsLst>
                  <a:gs pos="0">
                    <a:sysClr val="window" lastClr="FFFFFF">
                      <a:alpha val="21999"/>
                    </a:sysClr>
                  </a:gs>
                  <a:gs pos="50000">
                    <a:sysClr val="window" lastClr="FFFFFF">
                      <a:alpha val="82999"/>
                    </a:sysClr>
                  </a:gs>
                  <a:gs pos="100000">
                    <a:sysClr val="window" lastClr="FFFFFF">
                      <a:alpha val="21999"/>
                    </a:sysClr>
                  </a:gs>
                </a:gsLst>
                <a:lin ang="0" scaled="1"/>
              </a:gradFill>
              <a:ln>
                <a:noFill/>
              </a:ln>
            </p:spPr>
            <p:txBody>
              <a:bodyPr/>
              <a:lstStyle/>
              <a:p>
                <a:pPr lvl="0" eaLnBrk="1" latinLnBrk="0" hangingPunct="1">
                  <a:spcBef>
                    <a:spcPct val="0"/>
                  </a:spcBef>
                  <a:buNone/>
                </a:pPr>
                <a:endParaRPr lang="zh-CN" altLang="en-US" sz="1800" b="0" dirty="0">
                  <a:solidFill>
                    <a:srgbClr val="000000"/>
                  </a:solidFill>
                  <a:latin typeface="-봄IIL" pitchFamily="18" charset="-127"/>
                  <a:ea typeface="-봄IIL" pitchFamily="18" charset="-127"/>
                </a:endParaRPr>
              </a:p>
            </p:txBody>
          </p:sp>
          <p:sp>
            <p:nvSpPr>
              <p:cNvPr id="43" name="Freeform 39"/>
              <p:cNvSpPr/>
              <p:nvPr/>
            </p:nvSpPr>
            <p:spPr bwMode="gray">
              <a:xfrm>
                <a:off x="3157538" y="3470276"/>
                <a:ext cx="854075" cy="666750"/>
              </a:xfrm>
              <a:custGeom>
                <a:avLst/>
                <a:gdLst>
                  <a:gd name="T0" fmla="*/ 579 w 315"/>
                  <a:gd name="T1" fmla="*/ 0 h 245"/>
                  <a:gd name="T2" fmla="*/ 1453 w 315"/>
                  <a:gd name="T3" fmla="*/ 2165 h 245"/>
                  <a:gd name="T4" fmla="*/ 3108 w 315"/>
                  <a:gd name="T5" fmla="*/ 3481 h 245"/>
                  <a:gd name="T6" fmla="*/ 3686 w 315"/>
                  <a:gd name="T7" fmla="*/ 3954 h 245"/>
                  <a:gd name="T8" fmla="*/ 5849 w 315"/>
                  <a:gd name="T9" fmla="*/ 4044 h 245"/>
                  <a:gd name="T10" fmla="*/ 6447 w 315"/>
                  <a:gd name="T11" fmla="*/ 3464 h 245"/>
                  <a:gd name="T12" fmla="*/ 4396 w 315"/>
                  <a:gd name="T13" fmla="*/ 4449 h 245"/>
                  <a:gd name="T14" fmla="*/ 3741 w 315"/>
                  <a:gd name="T15" fmla="*/ 4140 h 245"/>
                  <a:gd name="T16" fmla="*/ 3091 w 315"/>
                  <a:gd name="T17" fmla="*/ 3645 h 245"/>
                  <a:gd name="T18" fmla="*/ 1453 w 315"/>
                  <a:gd name="T19" fmla="*/ 2410 h 245"/>
                  <a:gd name="T20" fmla="*/ 579 w 315"/>
                  <a:gd name="T21" fmla="*/ 0 h 24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15"/>
                  <a:gd name="T34" fmla="*/ 0 h 245"/>
                  <a:gd name="T35" fmla="*/ 315 w 315"/>
                  <a:gd name="T36" fmla="*/ 245 h 24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15" h="245">
                    <a:moveTo>
                      <a:pt x="28" y="0"/>
                    </a:moveTo>
                    <a:cubicBezTo>
                      <a:pt x="28" y="0"/>
                      <a:pt x="19" y="77"/>
                      <a:pt x="71" y="105"/>
                    </a:cubicBezTo>
                    <a:cubicBezTo>
                      <a:pt x="152" y="169"/>
                      <a:pt x="152" y="169"/>
                      <a:pt x="152" y="169"/>
                    </a:cubicBezTo>
                    <a:cubicBezTo>
                      <a:pt x="180" y="192"/>
                      <a:pt x="180" y="192"/>
                      <a:pt x="180" y="192"/>
                    </a:cubicBezTo>
                    <a:cubicBezTo>
                      <a:pt x="180" y="192"/>
                      <a:pt x="234" y="241"/>
                      <a:pt x="286" y="196"/>
                    </a:cubicBezTo>
                    <a:cubicBezTo>
                      <a:pt x="286" y="196"/>
                      <a:pt x="310" y="174"/>
                      <a:pt x="315" y="168"/>
                    </a:cubicBezTo>
                    <a:cubicBezTo>
                      <a:pt x="315" y="168"/>
                      <a:pt x="266" y="245"/>
                      <a:pt x="215" y="216"/>
                    </a:cubicBezTo>
                    <a:cubicBezTo>
                      <a:pt x="183" y="201"/>
                      <a:pt x="183" y="201"/>
                      <a:pt x="183" y="201"/>
                    </a:cubicBezTo>
                    <a:cubicBezTo>
                      <a:pt x="151" y="177"/>
                      <a:pt x="151" y="177"/>
                      <a:pt x="151" y="177"/>
                    </a:cubicBezTo>
                    <a:cubicBezTo>
                      <a:pt x="71" y="117"/>
                      <a:pt x="71" y="117"/>
                      <a:pt x="71" y="117"/>
                    </a:cubicBezTo>
                    <a:cubicBezTo>
                      <a:pt x="71" y="117"/>
                      <a:pt x="0" y="86"/>
                      <a:pt x="28" y="0"/>
                    </a:cubicBezTo>
                    <a:close/>
                  </a:path>
                </a:pathLst>
              </a:custGeom>
              <a:gradFill rotWithShape="1">
                <a:gsLst>
                  <a:gs pos="0">
                    <a:sysClr val="window" lastClr="FFFFFF">
                      <a:alpha val="32999"/>
                    </a:sysClr>
                  </a:gs>
                  <a:gs pos="100000">
                    <a:sysClr val="window" lastClr="FFFFFF"/>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44" name="Freeform 40"/>
              <p:cNvSpPr/>
              <p:nvPr/>
            </p:nvSpPr>
            <p:spPr bwMode="gray">
              <a:xfrm>
                <a:off x="3121025" y="3521076"/>
                <a:ext cx="877888" cy="639762"/>
              </a:xfrm>
              <a:custGeom>
                <a:avLst/>
                <a:gdLst>
                  <a:gd name="T0" fmla="*/ 6646 w 323"/>
                  <a:gd name="T1" fmla="*/ 3195 h 236"/>
                  <a:gd name="T2" fmla="*/ 4754 w 323"/>
                  <a:gd name="T3" fmla="*/ 4399 h 236"/>
                  <a:gd name="T4" fmla="*/ 3112 w 323"/>
                  <a:gd name="T5" fmla="*/ 3320 h 236"/>
                  <a:gd name="T6" fmla="*/ 2822 w 323"/>
                  <a:gd name="T7" fmla="*/ 2946 h 236"/>
                  <a:gd name="T8" fmla="*/ 2115 w 323"/>
                  <a:gd name="T9" fmla="*/ 2433 h 236"/>
                  <a:gd name="T10" fmla="*/ 743 w 323"/>
                  <a:gd name="T11" fmla="*/ 0 h 236"/>
                  <a:gd name="T12" fmla="*/ 1257 w 323"/>
                  <a:gd name="T13" fmla="*/ 1706 h 236"/>
                  <a:gd name="T14" fmla="*/ 3372 w 323"/>
                  <a:gd name="T15" fmla="*/ 3252 h 236"/>
                  <a:gd name="T16" fmla="*/ 4028 w 323"/>
                  <a:gd name="T17" fmla="*/ 3742 h 236"/>
                  <a:gd name="T18" fmla="*/ 4918 w 323"/>
                  <a:gd name="T19" fmla="*/ 4139 h 236"/>
                  <a:gd name="T20" fmla="*/ 6646 w 323"/>
                  <a:gd name="T21" fmla="*/ 3195 h 23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23"/>
                  <a:gd name="T34" fmla="*/ 0 h 236"/>
                  <a:gd name="T35" fmla="*/ 323 w 323"/>
                  <a:gd name="T36" fmla="*/ 236 h 23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23" h="236">
                    <a:moveTo>
                      <a:pt x="323" y="156"/>
                    </a:moveTo>
                    <a:cubicBezTo>
                      <a:pt x="323" y="156"/>
                      <a:pt x="297" y="236"/>
                      <a:pt x="231" y="215"/>
                    </a:cubicBezTo>
                    <a:cubicBezTo>
                      <a:pt x="231" y="215"/>
                      <a:pt x="201" y="207"/>
                      <a:pt x="151" y="162"/>
                    </a:cubicBezTo>
                    <a:cubicBezTo>
                      <a:pt x="137" y="144"/>
                      <a:pt x="137" y="144"/>
                      <a:pt x="137" y="144"/>
                    </a:cubicBezTo>
                    <a:cubicBezTo>
                      <a:pt x="137" y="144"/>
                      <a:pt x="120" y="128"/>
                      <a:pt x="103" y="119"/>
                    </a:cubicBezTo>
                    <a:cubicBezTo>
                      <a:pt x="103" y="119"/>
                      <a:pt x="0" y="68"/>
                      <a:pt x="36" y="0"/>
                    </a:cubicBezTo>
                    <a:cubicBezTo>
                      <a:pt x="36" y="0"/>
                      <a:pt x="27" y="52"/>
                      <a:pt x="61" y="83"/>
                    </a:cubicBezTo>
                    <a:cubicBezTo>
                      <a:pt x="164" y="159"/>
                      <a:pt x="164" y="159"/>
                      <a:pt x="164" y="159"/>
                    </a:cubicBezTo>
                    <a:cubicBezTo>
                      <a:pt x="196" y="183"/>
                      <a:pt x="196" y="183"/>
                      <a:pt x="196" y="183"/>
                    </a:cubicBezTo>
                    <a:cubicBezTo>
                      <a:pt x="196" y="183"/>
                      <a:pt x="232" y="200"/>
                      <a:pt x="239" y="202"/>
                    </a:cubicBezTo>
                    <a:cubicBezTo>
                      <a:pt x="239" y="202"/>
                      <a:pt x="276" y="219"/>
                      <a:pt x="323" y="156"/>
                    </a:cubicBezTo>
                    <a:close/>
                  </a:path>
                </a:pathLst>
              </a:custGeom>
              <a:solidFill>
                <a:srgbClr val="2676FF">
                  <a:lumMod val="40000"/>
                  <a:lumOff val="60000"/>
                </a:srgb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10290" name="Oval 41"/>
              <p:cNvSpPr/>
              <p:nvPr/>
            </p:nvSpPr>
            <p:spPr>
              <a:xfrm rot="2700000">
                <a:off x="3395605" y="3343182"/>
                <a:ext cx="35713" cy="66294"/>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sp>
            <p:nvSpPr>
              <p:cNvPr id="10291" name="Oval 42"/>
              <p:cNvSpPr/>
              <p:nvPr/>
            </p:nvSpPr>
            <p:spPr>
              <a:xfrm rot="2700000">
                <a:off x="3345888" y="3412052"/>
                <a:ext cx="19132" cy="35697"/>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sp>
            <p:nvSpPr>
              <p:cNvPr id="47" name="Freeform 35"/>
              <p:cNvSpPr/>
              <p:nvPr/>
            </p:nvSpPr>
            <p:spPr bwMode="gray">
              <a:xfrm>
                <a:off x="3360738" y="3079751"/>
                <a:ext cx="615950" cy="363537"/>
              </a:xfrm>
              <a:custGeom>
                <a:avLst/>
                <a:gdLst>
                  <a:gd name="T0" fmla="*/ 4653 w 227"/>
                  <a:gd name="T1" fmla="*/ 1470 h 134"/>
                  <a:gd name="T2" fmla="*/ 3834 w 227"/>
                  <a:gd name="T3" fmla="*/ 2742 h 134"/>
                  <a:gd name="T4" fmla="*/ 983 w 227"/>
                  <a:gd name="T5" fmla="*/ 2722 h 134"/>
                  <a:gd name="T6" fmla="*/ 0 w 227"/>
                  <a:gd name="T7" fmla="*/ 1759 h 134"/>
                  <a:gd name="T8" fmla="*/ 4653 w 227"/>
                  <a:gd name="T9" fmla="*/ 1470 h 134"/>
                  <a:gd name="T10" fmla="*/ 0 60000 65536"/>
                  <a:gd name="T11" fmla="*/ 0 60000 65536"/>
                  <a:gd name="T12" fmla="*/ 0 60000 65536"/>
                  <a:gd name="T13" fmla="*/ 0 60000 65536"/>
                  <a:gd name="T14" fmla="*/ 0 60000 65536"/>
                  <a:gd name="T15" fmla="*/ 0 w 227"/>
                  <a:gd name="T16" fmla="*/ 0 h 134"/>
                  <a:gd name="T17" fmla="*/ 227 w 227"/>
                  <a:gd name="T18" fmla="*/ 134 h 134"/>
                </a:gdLst>
                <a:ahLst/>
                <a:cxnLst>
                  <a:cxn ang="T10">
                    <a:pos x="T0" y="T1"/>
                  </a:cxn>
                  <a:cxn ang="T11">
                    <a:pos x="T2" y="T3"/>
                  </a:cxn>
                  <a:cxn ang="T12">
                    <a:pos x="T4" y="T5"/>
                  </a:cxn>
                  <a:cxn ang="T13">
                    <a:pos x="T6" y="T7"/>
                  </a:cxn>
                  <a:cxn ang="T14">
                    <a:pos x="T8" y="T9"/>
                  </a:cxn>
                </a:cxnLst>
                <a:rect l="T15" t="T16" r="T17" b="T18"/>
                <a:pathLst>
                  <a:path w="227" h="134">
                    <a:moveTo>
                      <a:pt x="227" y="72"/>
                    </a:moveTo>
                    <a:cubicBezTo>
                      <a:pt x="187" y="134"/>
                      <a:pt x="187" y="134"/>
                      <a:pt x="187" y="134"/>
                    </a:cubicBezTo>
                    <a:cubicBezTo>
                      <a:pt x="187" y="134"/>
                      <a:pt x="79" y="105"/>
                      <a:pt x="48" y="133"/>
                    </a:cubicBezTo>
                    <a:cubicBezTo>
                      <a:pt x="0" y="86"/>
                      <a:pt x="0" y="86"/>
                      <a:pt x="0" y="86"/>
                    </a:cubicBezTo>
                    <a:cubicBezTo>
                      <a:pt x="0" y="86"/>
                      <a:pt x="72" y="0"/>
                      <a:pt x="227" y="72"/>
                    </a:cubicBezTo>
                    <a:close/>
                  </a:path>
                </a:pathLst>
              </a:custGeom>
              <a:gradFill rotWithShape="1">
                <a:gsLst>
                  <a:gs pos="0">
                    <a:sysClr val="window" lastClr="FFFFFF">
                      <a:alpha val="32999"/>
                    </a:sysClr>
                  </a:gs>
                  <a:gs pos="100000">
                    <a:sysClr val="window" lastClr="FFFFFF">
                      <a:alpha val="78000"/>
                    </a:sysClr>
                  </a:gs>
                </a:gsLst>
                <a:lin ang="189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grpSp>
      </p:grpSp>
      <p:sp>
        <p:nvSpPr>
          <p:cNvPr id="35" name="Text Box 20"/>
          <p:cNvSpPr txBox="1"/>
          <p:nvPr/>
        </p:nvSpPr>
        <p:spPr>
          <a:xfrm>
            <a:off x="3397250" y="4049713"/>
            <a:ext cx="1462088" cy="1827212"/>
          </a:xfrm>
          <a:prstGeom prst="rect">
            <a:avLst/>
          </a:prstGeom>
          <a:noFill/>
          <a:ln w="9525">
            <a:noFill/>
          </a:ln>
        </p:spPr>
        <p:txBody>
          <a:bodyPr lIns="0" tIns="0" rIns="0" bIns="0">
            <a:spAutoFit/>
          </a:bodyPr>
          <a:lstStyle/>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图的基本  </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算法程序  </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设计训练</a:t>
            </a:r>
          </a:p>
          <a:p>
            <a:pPr lvl="0" defTabSz="802005" eaLnBrk="1" latinLnBrk="0" hangingPunct="1">
              <a:lnSpc>
                <a:spcPct val="120000"/>
              </a:lnSpc>
              <a:spcBef>
                <a:spcPct val="0"/>
              </a:spcBef>
              <a:spcAft>
                <a:spcPct val="40000"/>
              </a:spcAft>
              <a:buNone/>
            </a:pPr>
            <a:r>
              <a:rPr lang="en-US" altLang="zh-CN" sz="2000" dirty="0">
                <a:solidFill>
                  <a:schemeClr val="folHlink"/>
                </a:solidFill>
                <a:latin typeface="宋体" panose="02010600030101010101" pitchFamily="2" charset="-122"/>
                <a:ea typeface="宋体" panose="02010600030101010101" pitchFamily="2" charset="-122"/>
              </a:rPr>
              <a:t>(10-12</a:t>
            </a:r>
            <a:r>
              <a:rPr lang="zh-CN" altLang="en-US" sz="2000" dirty="0">
                <a:solidFill>
                  <a:schemeClr val="folHlink"/>
                </a:solidFill>
                <a:latin typeface="宋体" panose="02010600030101010101" pitchFamily="2" charset="-122"/>
                <a:ea typeface="宋体" panose="02010600030101010101" pitchFamily="2" charset="-122"/>
              </a:rPr>
              <a:t>周</a:t>
            </a:r>
            <a:r>
              <a:rPr lang="en-US" altLang="zh-CN" sz="2000" dirty="0">
                <a:solidFill>
                  <a:schemeClr val="folHlink"/>
                </a:solidFill>
                <a:latin typeface="宋体" panose="02010600030101010101" pitchFamily="2" charset="-122"/>
                <a:ea typeface="宋体" panose="02010600030101010101" pitchFamily="2" charset="-122"/>
              </a:rPr>
              <a:t>)  </a:t>
            </a:r>
            <a:endParaRPr lang="" altLang="zh-CN" sz="2000" dirty="0">
              <a:solidFill>
                <a:schemeClr val="folHlink"/>
              </a:solidFill>
              <a:latin typeface="宋体" panose="02010600030101010101" pitchFamily="2" charset="-122"/>
              <a:ea typeface="宋体" panose="02010600030101010101" pitchFamily="2" charset="-122"/>
            </a:endParaRPr>
          </a:p>
        </p:txBody>
      </p:sp>
      <p:grpSp>
        <p:nvGrpSpPr>
          <p:cNvPr id="488496" name="组合 20"/>
          <p:cNvGrpSpPr/>
          <p:nvPr/>
        </p:nvGrpSpPr>
        <p:grpSpPr>
          <a:xfrm>
            <a:off x="4297363" y="2482850"/>
            <a:ext cx="2332037" cy="925513"/>
            <a:chOff x="4297363" y="3211513"/>
            <a:chExt cx="2332037" cy="925512"/>
          </a:xfrm>
        </p:grpSpPr>
        <p:pic>
          <p:nvPicPr>
            <p:cNvPr id="10266" name="Picture 9"/>
            <p:cNvPicPr>
              <a:picLocks noChangeAspect="1"/>
            </p:cNvPicPr>
            <p:nvPr/>
          </p:nvPicPr>
          <p:blipFill>
            <a:blip r:embed="rId2"/>
            <a:stretch>
              <a:fillRect/>
            </a:stretch>
          </p:blipFill>
          <p:spPr>
            <a:xfrm>
              <a:off x="4297363" y="3917950"/>
              <a:ext cx="2332037" cy="219075"/>
            </a:xfrm>
            <a:prstGeom prst="rect">
              <a:avLst/>
            </a:prstGeom>
            <a:noFill/>
            <a:ln w="9525">
              <a:noFill/>
            </a:ln>
          </p:spPr>
        </p:pic>
        <p:grpSp>
          <p:nvGrpSpPr>
            <p:cNvPr id="10267" name="组合 23"/>
            <p:cNvGrpSpPr/>
            <p:nvPr/>
          </p:nvGrpSpPr>
          <p:grpSpPr>
            <a:xfrm>
              <a:off x="4948238" y="3211513"/>
              <a:ext cx="892175" cy="906462"/>
              <a:chOff x="4948238" y="3211513"/>
              <a:chExt cx="892175" cy="906462"/>
            </a:xfrm>
          </p:grpSpPr>
          <p:sp>
            <p:nvSpPr>
              <p:cNvPr id="25" name="Freeform 49"/>
              <p:cNvSpPr/>
              <p:nvPr/>
            </p:nvSpPr>
            <p:spPr bwMode="gray">
              <a:xfrm>
                <a:off x="4948238" y="3211513"/>
                <a:ext cx="892175" cy="906462"/>
              </a:xfrm>
              <a:custGeom>
                <a:avLst/>
                <a:gdLst>
                  <a:gd name="T0" fmla="*/ 303 w 300"/>
                  <a:gd name="T1" fmla="*/ 105 h 303"/>
                  <a:gd name="T2" fmla="*/ 234 w 300"/>
                  <a:gd name="T3" fmla="*/ 277 h 303"/>
                  <a:gd name="T4" fmla="*/ 89 w 300"/>
                  <a:gd name="T5" fmla="*/ 227 h 303"/>
                  <a:gd name="T6" fmla="*/ 141 w 300"/>
                  <a:gd name="T7" fmla="*/ 33 h 303"/>
                  <a:gd name="T8" fmla="*/ 303 w 300"/>
                  <a:gd name="T9" fmla="*/ 105 h 303"/>
                  <a:gd name="T10" fmla="*/ 0 60000 65536"/>
                  <a:gd name="T11" fmla="*/ 0 60000 65536"/>
                  <a:gd name="T12" fmla="*/ 0 60000 65536"/>
                  <a:gd name="T13" fmla="*/ 0 60000 65536"/>
                  <a:gd name="T14" fmla="*/ 0 60000 65536"/>
                  <a:gd name="T15" fmla="*/ 0 w 300"/>
                  <a:gd name="T16" fmla="*/ 0 h 303"/>
                  <a:gd name="T17" fmla="*/ 300 w 300"/>
                  <a:gd name="T18" fmla="*/ 303 h 303"/>
                </a:gdLst>
                <a:ahLst/>
                <a:cxnLst>
                  <a:cxn ang="T10">
                    <a:pos x="T0" y="T1"/>
                  </a:cxn>
                  <a:cxn ang="T11">
                    <a:pos x="T2" y="T3"/>
                  </a:cxn>
                  <a:cxn ang="T12">
                    <a:pos x="T4" y="T5"/>
                  </a:cxn>
                  <a:cxn ang="T13">
                    <a:pos x="T6" y="T7"/>
                  </a:cxn>
                  <a:cxn ang="T14">
                    <a:pos x="T8" y="T9"/>
                  </a:cxn>
                </a:cxnLst>
                <a:rect l="T15" t="T16" r="T17" b="T18"/>
                <a:pathLst>
                  <a:path w="300" h="303">
                    <a:moveTo>
                      <a:pt x="276" y="94"/>
                    </a:moveTo>
                    <a:cubicBezTo>
                      <a:pt x="276" y="94"/>
                      <a:pt x="300" y="195"/>
                      <a:pt x="214" y="249"/>
                    </a:cubicBezTo>
                    <a:cubicBezTo>
                      <a:pt x="128" y="303"/>
                      <a:pt x="81" y="204"/>
                      <a:pt x="81" y="204"/>
                    </a:cubicBezTo>
                    <a:cubicBezTo>
                      <a:pt x="81" y="204"/>
                      <a:pt x="0" y="77"/>
                      <a:pt x="129" y="29"/>
                    </a:cubicBezTo>
                    <a:cubicBezTo>
                      <a:pt x="129" y="29"/>
                      <a:pt x="252" y="0"/>
                      <a:pt x="276" y="94"/>
                    </a:cubicBezTo>
                    <a:close/>
                  </a:path>
                </a:pathLst>
              </a:custGeom>
              <a:gradFill rotWithShape="1">
                <a:gsLst>
                  <a:gs pos="0">
                    <a:srgbClr val="2676FF">
                      <a:lumMod val="60000"/>
                      <a:lumOff val="40000"/>
                    </a:srgbClr>
                  </a:gs>
                  <a:gs pos="100000">
                    <a:srgbClr val="2676FF">
                      <a:lumMod val="20000"/>
                      <a:lumOff val="80000"/>
                    </a:srgbClr>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26" name="Freeform 51"/>
              <p:cNvSpPr/>
              <p:nvPr/>
            </p:nvSpPr>
            <p:spPr bwMode="gray">
              <a:xfrm>
                <a:off x="5605463" y="3500438"/>
                <a:ext cx="144462" cy="227013"/>
              </a:xfrm>
              <a:custGeom>
                <a:avLst/>
                <a:gdLst>
                  <a:gd name="T0" fmla="*/ 36 w 49"/>
                  <a:gd name="T1" fmla="*/ 0 h 76"/>
                  <a:gd name="T2" fmla="*/ 0 w 49"/>
                  <a:gd name="T3" fmla="*/ 11 h 76"/>
                  <a:gd name="T4" fmla="*/ 1 w 49"/>
                  <a:gd name="T5" fmla="*/ 72 h 76"/>
                  <a:gd name="T6" fmla="*/ 39 w 49"/>
                  <a:gd name="T7" fmla="*/ 84 h 76"/>
                  <a:gd name="T8" fmla="*/ 36 w 49"/>
                  <a:gd name="T9" fmla="*/ 0 h 76"/>
                  <a:gd name="T10" fmla="*/ 0 60000 65536"/>
                  <a:gd name="T11" fmla="*/ 0 60000 65536"/>
                  <a:gd name="T12" fmla="*/ 0 60000 65536"/>
                  <a:gd name="T13" fmla="*/ 0 60000 65536"/>
                  <a:gd name="T14" fmla="*/ 0 60000 65536"/>
                  <a:gd name="T15" fmla="*/ 0 w 49"/>
                  <a:gd name="T16" fmla="*/ 0 h 76"/>
                  <a:gd name="T17" fmla="*/ 49 w 49"/>
                  <a:gd name="T18" fmla="*/ 76 h 76"/>
                </a:gdLst>
                <a:ahLst/>
                <a:cxnLst>
                  <a:cxn ang="T10">
                    <a:pos x="T0" y="T1"/>
                  </a:cxn>
                  <a:cxn ang="T11">
                    <a:pos x="T2" y="T3"/>
                  </a:cxn>
                  <a:cxn ang="T12">
                    <a:pos x="T4" y="T5"/>
                  </a:cxn>
                  <a:cxn ang="T13">
                    <a:pos x="T6" y="T7"/>
                  </a:cxn>
                  <a:cxn ang="T14">
                    <a:pos x="T8" y="T9"/>
                  </a:cxn>
                </a:cxnLst>
                <a:rect l="T15" t="T16" r="T17" b="T18"/>
                <a:pathLst>
                  <a:path w="49" h="76">
                    <a:moveTo>
                      <a:pt x="32" y="0"/>
                    </a:moveTo>
                    <a:cubicBezTo>
                      <a:pt x="0" y="11"/>
                      <a:pt x="0" y="11"/>
                      <a:pt x="0" y="11"/>
                    </a:cubicBezTo>
                    <a:cubicBezTo>
                      <a:pt x="0" y="11"/>
                      <a:pt x="9" y="42"/>
                      <a:pt x="1" y="64"/>
                    </a:cubicBezTo>
                    <a:cubicBezTo>
                      <a:pt x="35" y="76"/>
                      <a:pt x="35" y="76"/>
                      <a:pt x="35" y="76"/>
                    </a:cubicBezTo>
                    <a:cubicBezTo>
                      <a:pt x="35" y="76"/>
                      <a:pt x="49" y="29"/>
                      <a:pt x="32" y="0"/>
                    </a:cubicBezTo>
                    <a:close/>
                  </a:path>
                </a:pathLst>
              </a:custGeom>
              <a:gradFill rotWithShape="1">
                <a:gsLst>
                  <a:gs pos="0">
                    <a:sysClr val="window" lastClr="FFFFFF">
                      <a:alpha val="32999"/>
                    </a:sysClr>
                  </a:gs>
                  <a:gs pos="100000">
                    <a:sysClr val="window" lastClr="FFFFFF">
                      <a:alpha val="78998"/>
                    </a:sys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27" name="Freeform 52"/>
              <p:cNvSpPr/>
              <p:nvPr/>
            </p:nvSpPr>
            <p:spPr bwMode="gray">
              <a:xfrm>
                <a:off x="5346700" y="3240088"/>
                <a:ext cx="423863" cy="423863"/>
              </a:xfrm>
              <a:custGeom>
                <a:avLst/>
                <a:gdLst>
                  <a:gd name="T0" fmla="*/ 0 w 143"/>
                  <a:gd name="T1" fmla="*/ 36 h 142"/>
                  <a:gd name="T2" fmla="*/ 143 w 143"/>
                  <a:gd name="T3" fmla="*/ 83 h 142"/>
                  <a:gd name="T4" fmla="*/ 149 w 143"/>
                  <a:gd name="T5" fmla="*/ 154 h 142"/>
                  <a:gd name="T6" fmla="*/ 124 w 143"/>
                  <a:gd name="T7" fmla="*/ 73 h 142"/>
                  <a:gd name="T8" fmla="*/ 0 w 143"/>
                  <a:gd name="T9" fmla="*/ 36 h 142"/>
                  <a:gd name="T10" fmla="*/ 0 60000 65536"/>
                  <a:gd name="T11" fmla="*/ 0 60000 65536"/>
                  <a:gd name="T12" fmla="*/ 0 60000 65536"/>
                  <a:gd name="T13" fmla="*/ 0 60000 65536"/>
                  <a:gd name="T14" fmla="*/ 0 60000 65536"/>
                  <a:gd name="T15" fmla="*/ 0 w 143"/>
                  <a:gd name="T16" fmla="*/ 0 h 142"/>
                  <a:gd name="T17" fmla="*/ 143 w 143"/>
                  <a:gd name="T18" fmla="*/ 142 h 142"/>
                </a:gdLst>
                <a:ahLst/>
                <a:cxnLst>
                  <a:cxn ang="T10">
                    <a:pos x="T0" y="T1"/>
                  </a:cxn>
                  <a:cxn ang="T11">
                    <a:pos x="T2" y="T3"/>
                  </a:cxn>
                  <a:cxn ang="T12">
                    <a:pos x="T4" y="T5"/>
                  </a:cxn>
                  <a:cxn ang="T13">
                    <a:pos x="T6" y="T7"/>
                  </a:cxn>
                  <a:cxn ang="T14">
                    <a:pos x="T8" y="T9"/>
                  </a:cxn>
                </a:cxnLst>
                <a:rect l="T15" t="T16" r="T17" b="T18"/>
                <a:pathLst>
                  <a:path w="143" h="142">
                    <a:moveTo>
                      <a:pt x="0" y="32"/>
                    </a:moveTo>
                    <a:cubicBezTo>
                      <a:pt x="0" y="32"/>
                      <a:pt x="90" y="0"/>
                      <a:pt x="131" y="75"/>
                    </a:cubicBezTo>
                    <a:cubicBezTo>
                      <a:pt x="131" y="75"/>
                      <a:pt x="143" y="109"/>
                      <a:pt x="137" y="142"/>
                    </a:cubicBezTo>
                    <a:cubicBezTo>
                      <a:pt x="137" y="142"/>
                      <a:pt x="142" y="104"/>
                      <a:pt x="115" y="68"/>
                    </a:cubicBezTo>
                    <a:cubicBezTo>
                      <a:pt x="88" y="32"/>
                      <a:pt x="23" y="18"/>
                      <a:pt x="0" y="32"/>
                    </a:cubicBezTo>
                    <a:close/>
                  </a:path>
                </a:pathLst>
              </a:custGeom>
              <a:gradFill rotWithShape="1">
                <a:gsLst>
                  <a:gs pos="0">
                    <a:sysClr val="window" lastClr="FFFFFF"/>
                  </a:gs>
                  <a:gs pos="100000">
                    <a:sysClr val="window" lastClr="FFFFFF">
                      <a:alpha val="50998"/>
                    </a:sysClr>
                  </a:gs>
                </a:gsLst>
                <a:lin ang="27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28" name="Freeform 53"/>
              <p:cNvSpPr/>
              <p:nvPr/>
            </p:nvSpPr>
            <p:spPr bwMode="gray">
              <a:xfrm>
                <a:off x="5238849" y="3779873"/>
                <a:ext cx="459165" cy="151563"/>
              </a:xfrm>
              <a:custGeom>
                <a:avLst/>
                <a:gdLst>
                  <a:gd name="T0" fmla="*/ 0 w 154"/>
                  <a:gd name="T1" fmla="*/ 7 h 49"/>
                  <a:gd name="T2" fmla="*/ 154 w 154"/>
                  <a:gd name="T3" fmla="*/ 0 h 49"/>
                  <a:gd name="T4" fmla="*/ 66 w 154"/>
                  <a:gd name="T5" fmla="*/ 46 h 49"/>
                  <a:gd name="T6" fmla="*/ 0 w 154"/>
                  <a:gd name="T7" fmla="*/ 7 h 49"/>
                  <a:gd name="T8" fmla="*/ 0 60000 65536"/>
                  <a:gd name="T9" fmla="*/ 0 60000 65536"/>
                  <a:gd name="T10" fmla="*/ 0 60000 65536"/>
                  <a:gd name="T11" fmla="*/ 0 60000 65536"/>
                  <a:gd name="T12" fmla="*/ 0 w 154"/>
                  <a:gd name="T13" fmla="*/ 0 h 49"/>
                  <a:gd name="T14" fmla="*/ 154 w 154"/>
                  <a:gd name="T15" fmla="*/ 49 h 49"/>
                </a:gdLst>
                <a:ahLst/>
                <a:cxnLst>
                  <a:cxn ang="T8">
                    <a:pos x="T0" y="T1"/>
                  </a:cxn>
                  <a:cxn ang="T9">
                    <a:pos x="T2" y="T3"/>
                  </a:cxn>
                  <a:cxn ang="T10">
                    <a:pos x="T4" y="T5"/>
                  </a:cxn>
                  <a:cxn ang="T11">
                    <a:pos x="T6" y="T7"/>
                  </a:cxn>
                </a:cxnLst>
                <a:rect l="T12" t="T13" r="T14" b="T15"/>
                <a:pathLst>
                  <a:path w="154" h="49">
                    <a:moveTo>
                      <a:pt x="0" y="7"/>
                    </a:moveTo>
                    <a:cubicBezTo>
                      <a:pt x="0" y="7"/>
                      <a:pt x="80" y="20"/>
                      <a:pt x="154" y="0"/>
                    </a:cubicBezTo>
                    <a:cubicBezTo>
                      <a:pt x="154" y="0"/>
                      <a:pt x="109" y="49"/>
                      <a:pt x="66" y="46"/>
                    </a:cubicBezTo>
                    <a:cubicBezTo>
                      <a:pt x="66" y="46"/>
                      <a:pt x="37" y="49"/>
                      <a:pt x="0" y="7"/>
                    </a:cubicBezTo>
                    <a:close/>
                  </a:path>
                </a:pathLst>
              </a:custGeom>
              <a:gradFill rotWithShape="1">
                <a:gsLst>
                  <a:gs pos="0">
                    <a:sysClr val="window" lastClr="FFFFFF">
                      <a:alpha val="21999"/>
                    </a:sysClr>
                  </a:gs>
                  <a:gs pos="50000">
                    <a:sysClr val="window" lastClr="FFFFFF">
                      <a:alpha val="82999"/>
                    </a:sysClr>
                  </a:gs>
                  <a:gs pos="100000">
                    <a:sysClr val="window" lastClr="FFFFFF">
                      <a:alpha val="21999"/>
                    </a:sysClr>
                  </a:gs>
                </a:gsLst>
                <a:lin ang="0" scaled="1"/>
              </a:gradFill>
              <a:ln>
                <a:noFill/>
              </a:ln>
            </p:spPr>
            <p:txBody>
              <a:bodyPr/>
              <a:lstStyle/>
              <a:p>
                <a:pPr lvl="0" eaLnBrk="1" latinLnBrk="0" hangingPunct="1">
                  <a:spcBef>
                    <a:spcPct val="0"/>
                  </a:spcBef>
                  <a:buNone/>
                </a:pPr>
                <a:endParaRPr lang="zh-CN" altLang="en-US" sz="1800" b="0" dirty="0">
                  <a:solidFill>
                    <a:srgbClr val="000000"/>
                  </a:solidFill>
                  <a:latin typeface="-봄IIL" pitchFamily="18" charset="-127"/>
                  <a:ea typeface="-봄IIL" pitchFamily="18" charset="-127"/>
                </a:endParaRPr>
              </a:p>
            </p:txBody>
          </p:sp>
          <p:sp>
            <p:nvSpPr>
              <p:cNvPr id="29" name="Freeform 54"/>
              <p:cNvSpPr/>
              <p:nvPr/>
            </p:nvSpPr>
            <p:spPr bwMode="gray">
              <a:xfrm>
                <a:off x="5127625" y="3590926"/>
                <a:ext cx="533400" cy="393700"/>
              </a:xfrm>
              <a:custGeom>
                <a:avLst/>
                <a:gdLst>
                  <a:gd name="T0" fmla="*/ 7 w 178"/>
                  <a:gd name="T1" fmla="*/ 0 h 132"/>
                  <a:gd name="T2" fmla="*/ 36 w 178"/>
                  <a:gd name="T3" fmla="*/ 74 h 132"/>
                  <a:gd name="T4" fmla="*/ 111 w 178"/>
                  <a:gd name="T5" fmla="*/ 123 h 132"/>
                  <a:gd name="T6" fmla="*/ 198 w 178"/>
                  <a:gd name="T7" fmla="*/ 83 h 132"/>
                  <a:gd name="T8" fmla="*/ 127 w 178"/>
                  <a:gd name="T9" fmla="*/ 130 h 132"/>
                  <a:gd name="T10" fmla="*/ 7 w 178"/>
                  <a:gd name="T11" fmla="*/ 0 h 132"/>
                  <a:gd name="T12" fmla="*/ 0 60000 65536"/>
                  <a:gd name="T13" fmla="*/ 0 60000 65536"/>
                  <a:gd name="T14" fmla="*/ 0 60000 65536"/>
                  <a:gd name="T15" fmla="*/ 0 60000 65536"/>
                  <a:gd name="T16" fmla="*/ 0 60000 65536"/>
                  <a:gd name="T17" fmla="*/ 0 60000 65536"/>
                  <a:gd name="T18" fmla="*/ 0 w 178"/>
                  <a:gd name="T19" fmla="*/ 0 h 132"/>
                  <a:gd name="T20" fmla="*/ 178 w 178"/>
                  <a:gd name="T21" fmla="*/ 132 h 132"/>
                </a:gdLst>
                <a:ahLst/>
                <a:cxnLst>
                  <a:cxn ang="T12">
                    <a:pos x="T0" y="T1"/>
                  </a:cxn>
                  <a:cxn ang="T13">
                    <a:pos x="T2" y="T3"/>
                  </a:cxn>
                  <a:cxn ang="T14">
                    <a:pos x="T4" y="T5"/>
                  </a:cxn>
                  <a:cxn ang="T15">
                    <a:pos x="T6" y="T7"/>
                  </a:cxn>
                  <a:cxn ang="T16">
                    <a:pos x="T8" y="T9"/>
                  </a:cxn>
                  <a:cxn ang="T17">
                    <a:pos x="T10" y="T11"/>
                  </a:cxn>
                </a:cxnLst>
                <a:rect l="T18" t="T19" r="T20" b="T21"/>
                <a:pathLst>
                  <a:path w="178" h="132">
                    <a:moveTo>
                      <a:pt x="7" y="0"/>
                    </a:moveTo>
                    <a:cubicBezTo>
                      <a:pt x="7" y="0"/>
                      <a:pt x="5" y="34"/>
                      <a:pt x="32" y="66"/>
                    </a:cubicBezTo>
                    <a:cubicBezTo>
                      <a:pt x="59" y="98"/>
                      <a:pt x="90" y="111"/>
                      <a:pt x="99" y="111"/>
                    </a:cubicBezTo>
                    <a:cubicBezTo>
                      <a:pt x="108" y="111"/>
                      <a:pt x="149" y="107"/>
                      <a:pt x="178" y="75"/>
                    </a:cubicBezTo>
                    <a:cubicBezTo>
                      <a:pt x="178" y="75"/>
                      <a:pt x="160" y="104"/>
                      <a:pt x="115" y="118"/>
                    </a:cubicBezTo>
                    <a:cubicBezTo>
                      <a:pt x="70" y="132"/>
                      <a:pt x="0" y="56"/>
                      <a:pt x="7" y="0"/>
                    </a:cubicBezTo>
                    <a:close/>
                  </a:path>
                </a:pathLst>
              </a:custGeom>
              <a:gradFill rotWithShape="1">
                <a:gsLst>
                  <a:gs pos="0">
                    <a:sysClr val="window" lastClr="FFFFFF">
                      <a:alpha val="32999"/>
                    </a:sysClr>
                  </a:gs>
                  <a:gs pos="100000">
                    <a:sysClr val="window" lastClr="FFFFFF"/>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30" name="Freeform 55"/>
              <p:cNvSpPr/>
              <p:nvPr/>
            </p:nvSpPr>
            <p:spPr bwMode="gray">
              <a:xfrm>
                <a:off x="5210175" y="3789362"/>
                <a:ext cx="450850" cy="249238"/>
              </a:xfrm>
              <a:custGeom>
                <a:avLst/>
                <a:gdLst>
                  <a:gd name="T0" fmla="*/ 0 w 151"/>
                  <a:gd name="T1" fmla="*/ 0 h 84"/>
                  <a:gd name="T2" fmla="*/ 119 w 151"/>
                  <a:gd name="T3" fmla="*/ 56 h 84"/>
                  <a:gd name="T4" fmla="*/ 167 w 151"/>
                  <a:gd name="T5" fmla="*/ 8 h 84"/>
                  <a:gd name="T6" fmla="*/ 96 w 151"/>
                  <a:gd name="T7" fmla="*/ 55 h 84"/>
                  <a:gd name="T8" fmla="*/ 0 w 151"/>
                  <a:gd name="T9" fmla="*/ 0 h 84"/>
                  <a:gd name="T10" fmla="*/ 0 60000 65536"/>
                  <a:gd name="T11" fmla="*/ 0 60000 65536"/>
                  <a:gd name="T12" fmla="*/ 0 60000 65536"/>
                  <a:gd name="T13" fmla="*/ 0 60000 65536"/>
                  <a:gd name="T14" fmla="*/ 0 60000 65536"/>
                  <a:gd name="T15" fmla="*/ 0 w 151"/>
                  <a:gd name="T16" fmla="*/ 0 h 84"/>
                  <a:gd name="T17" fmla="*/ 151 w 151"/>
                  <a:gd name="T18" fmla="*/ 84 h 84"/>
                </a:gdLst>
                <a:ahLst/>
                <a:cxnLst>
                  <a:cxn ang="T10">
                    <a:pos x="T0" y="T1"/>
                  </a:cxn>
                  <a:cxn ang="T11">
                    <a:pos x="T2" y="T3"/>
                  </a:cxn>
                  <a:cxn ang="T12">
                    <a:pos x="T4" y="T5"/>
                  </a:cxn>
                  <a:cxn ang="T13">
                    <a:pos x="T6" y="T7"/>
                  </a:cxn>
                  <a:cxn ang="T14">
                    <a:pos x="T8" y="T9"/>
                  </a:cxn>
                </a:cxnLst>
                <a:rect l="T15" t="T16" r="T17" b="T18"/>
                <a:pathLst>
                  <a:path w="151" h="84">
                    <a:moveTo>
                      <a:pt x="0" y="0"/>
                    </a:moveTo>
                    <a:cubicBezTo>
                      <a:pt x="0" y="0"/>
                      <a:pt x="34" y="84"/>
                      <a:pt x="107" y="52"/>
                    </a:cubicBezTo>
                    <a:cubicBezTo>
                      <a:pt x="107" y="52"/>
                      <a:pt x="124" y="49"/>
                      <a:pt x="151" y="8"/>
                    </a:cubicBezTo>
                    <a:cubicBezTo>
                      <a:pt x="151" y="8"/>
                      <a:pt x="126" y="40"/>
                      <a:pt x="88" y="51"/>
                    </a:cubicBezTo>
                    <a:cubicBezTo>
                      <a:pt x="50" y="62"/>
                      <a:pt x="5" y="11"/>
                      <a:pt x="0" y="0"/>
                    </a:cubicBezTo>
                    <a:close/>
                  </a:path>
                </a:pathLst>
              </a:custGeom>
              <a:solidFill>
                <a:srgbClr val="2676FF">
                  <a:lumMod val="40000"/>
                  <a:lumOff val="60000"/>
                </a:srgb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10276" name="Oval 59"/>
              <p:cNvSpPr/>
              <p:nvPr/>
            </p:nvSpPr>
            <p:spPr>
              <a:xfrm rot="2700000">
                <a:off x="5267876" y="3418522"/>
                <a:ext cx="23317" cy="46498"/>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sp>
            <p:nvSpPr>
              <p:cNvPr id="10277" name="Oval 60"/>
              <p:cNvSpPr/>
              <p:nvPr/>
            </p:nvSpPr>
            <p:spPr>
              <a:xfrm rot="2700000">
                <a:off x="5230109" y="3468038"/>
                <a:ext cx="14573" cy="23249"/>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sp>
            <p:nvSpPr>
              <p:cNvPr id="33" name="Freeform 50"/>
              <p:cNvSpPr/>
              <p:nvPr/>
            </p:nvSpPr>
            <p:spPr bwMode="gray">
              <a:xfrm>
                <a:off x="5249863" y="3221038"/>
                <a:ext cx="419100" cy="300038"/>
              </a:xfrm>
              <a:custGeom>
                <a:avLst/>
                <a:gdLst>
                  <a:gd name="T0" fmla="*/ 0 w 140"/>
                  <a:gd name="T1" fmla="*/ 61 h 101"/>
                  <a:gd name="T2" fmla="*/ 25 w 140"/>
                  <a:gd name="T3" fmla="*/ 107 h 101"/>
                  <a:gd name="T4" fmla="*/ 122 w 140"/>
                  <a:gd name="T5" fmla="*/ 109 h 101"/>
                  <a:gd name="T6" fmla="*/ 156 w 140"/>
                  <a:gd name="T7" fmla="*/ 71 h 101"/>
                  <a:gd name="T8" fmla="*/ 0 w 140"/>
                  <a:gd name="T9" fmla="*/ 61 h 101"/>
                  <a:gd name="T10" fmla="*/ 0 60000 65536"/>
                  <a:gd name="T11" fmla="*/ 0 60000 65536"/>
                  <a:gd name="T12" fmla="*/ 0 60000 65536"/>
                  <a:gd name="T13" fmla="*/ 0 60000 65536"/>
                  <a:gd name="T14" fmla="*/ 0 60000 65536"/>
                  <a:gd name="T15" fmla="*/ 0 w 140"/>
                  <a:gd name="T16" fmla="*/ 0 h 101"/>
                  <a:gd name="T17" fmla="*/ 140 w 140"/>
                  <a:gd name="T18" fmla="*/ 101 h 101"/>
                </a:gdLst>
                <a:ahLst/>
                <a:cxnLst>
                  <a:cxn ang="T10">
                    <a:pos x="T0" y="T1"/>
                  </a:cxn>
                  <a:cxn ang="T11">
                    <a:pos x="T2" y="T3"/>
                  </a:cxn>
                  <a:cxn ang="T12">
                    <a:pos x="T4" y="T5"/>
                  </a:cxn>
                  <a:cxn ang="T13">
                    <a:pos x="T6" y="T7"/>
                  </a:cxn>
                  <a:cxn ang="T14">
                    <a:pos x="T8" y="T9"/>
                  </a:cxn>
                </a:cxnLst>
                <a:rect l="T15" t="T16" r="T17" b="T18"/>
                <a:pathLst>
                  <a:path w="140" h="101">
                    <a:moveTo>
                      <a:pt x="0" y="57"/>
                    </a:moveTo>
                    <a:cubicBezTo>
                      <a:pt x="21" y="99"/>
                      <a:pt x="21" y="99"/>
                      <a:pt x="21" y="99"/>
                    </a:cubicBezTo>
                    <a:cubicBezTo>
                      <a:pt x="21" y="99"/>
                      <a:pt x="64" y="77"/>
                      <a:pt x="110" y="101"/>
                    </a:cubicBezTo>
                    <a:cubicBezTo>
                      <a:pt x="140" y="67"/>
                      <a:pt x="140" y="67"/>
                      <a:pt x="140" y="67"/>
                    </a:cubicBezTo>
                    <a:cubicBezTo>
                      <a:pt x="140" y="67"/>
                      <a:pt x="72" y="0"/>
                      <a:pt x="0" y="57"/>
                    </a:cubicBezTo>
                    <a:close/>
                  </a:path>
                </a:pathLst>
              </a:custGeom>
              <a:gradFill rotWithShape="1">
                <a:gsLst>
                  <a:gs pos="0">
                    <a:sysClr val="window" lastClr="FFFFFF">
                      <a:alpha val="32999"/>
                    </a:sysClr>
                  </a:gs>
                  <a:gs pos="100000">
                    <a:sysClr val="window" lastClr="FFFFFF">
                      <a:alpha val="78000"/>
                    </a:sysClr>
                  </a:gs>
                </a:gsLst>
                <a:lin ang="189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grpSp>
      </p:grpSp>
      <p:sp>
        <p:nvSpPr>
          <p:cNvPr id="22" name="Text Box 20"/>
          <p:cNvSpPr txBox="1"/>
          <p:nvPr/>
        </p:nvSpPr>
        <p:spPr>
          <a:xfrm>
            <a:off x="5054600" y="3778250"/>
            <a:ext cx="1101725" cy="1827213"/>
          </a:xfrm>
          <a:prstGeom prst="rect">
            <a:avLst/>
          </a:prstGeom>
          <a:noFill/>
          <a:ln w="9525">
            <a:noFill/>
          </a:ln>
        </p:spPr>
        <p:txBody>
          <a:bodyPr lIns="0" tIns="0" rIns="0" bIns="0">
            <a:spAutoFit/>
          </a:bodyPr>
          <a:lstStyle/>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矩阵存储</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二叉树 </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编程训练 </a:t>
            </a:r>
          </a:p>
          <a:p>
            <a:pPr lvl="0" defTabSz="802005" eaLnBrk="1" latinLnBrk="0" hangingPunct="1">
              <a:lnSpc>
                <a:spcPct val="120000"/>
              </a:lnSpc>
              <a:spcBef>
                <a:spcPct val="0"/>
              </a:spcBef>
              <a:spcAft>
                <a:spcPct val="40000"/>
              </a:spcAft>
              <a:buNone/>
            </a:pPr>
            <a:r>
              <a:rPr lang="en-US" altLang="zh-CN" sz="2000" dirty="0">
                <a:solidFill>
                  <a:schemeClr val="folHlink"/>
                </a:solidFill>
                <a:latin typeface="宋体" panose="02010600030101010101" pitchFamily="2" charset="-122"/>
                <a:ea typeface="宋体" panose="02010600030101010101" pitchFamily="2" charset="-122"/>
              </a:rPr>
              <a:t>(6-9</a:t>
            </a:r>
            <a:r>
              <a:rPr lang="zh-CN" altLang="en-US" sz="2000" dirty="0">
                <a:solidFill>
                  <a:schemeClr val="folHlink"/>
                </a:solidFill>
                <a:latin typeface="宋体" panose="02010600030101010101" pitchFamily="2" charset="-122"/>
                <a:ea typeface="宋体" panose="02010600030101010101" pitchFamily="2" charset="-122"/>
              </a:rPr>
              <a:t>周</a:t>
            </a:r>
            <a:r>
              <a:rPr lang="en-US" altLang="zh-CN" sz="2000" dirty="0">
                <a:solidFill>
                  <a:schemeClr val="folHlink"/>
                </a:solidFill>
                <a:latin typeface="宋体" panose="02010600030101010101" pitchFamily="2" charset="-122"/>
                <a:ea typeface="宋体" panose="02010600030101010101" pitchFamily="2" charset="-122"/>
              </a:rPr>
              <a:t>)</a:t>
            </a:r>
            <a:endParaRPr lang="zh-CN" altLang="zh-CN" sz="2000" dirty="0">
              <a:solidFill>
                <a:schemeClr val="folHlink"/>
              </a:solidFill>
              <a:latin typeface="宋体" panose="02010600030101010101" pitchFamily="2" charset="-122"/>
              <a:ea typeface="宋体" panose="02010600030101010101" pitchFamily="2" charset="-122"/>
            </a:endParaRPr>
          </a:p>
        </p:txBody>
      </p:sp>
      <p:grpSp>
        <p:nvGrpSpPr>
          <p:cNvPr id="488511" name="组合 7"/>
          <p:cNvGrpSpPr/>
          <p:nvPr/>
        </p:nvGrpSpPr>
        <p:grpSpPr>
          <a:xfrm>
            <a:off x="5959475" y="2563813"/>
            <a:ext cx="1776413" cy="774700"/>
            <a:chOff x="5959475" y="3292475"/>
            <a:chExt cx="1776413" cy="774700"/>
          </a:xfrm>
        </p:grpSpPr>
        <p:pic>
          <p:nvPicPr>
            <p:cNvPr id="10253" name="Picture 9"/>
            <p:cNvPicPr>
              <a:picLocks noChangeAspect="1"/>
            </p:cNvPicPr>
            <p:nvPr/>
          </p:nvPicPr>
          <p:blipFill>
            <a:blip r:embed="rId4"/>
            <a:stretch>
              <a:fillRect/>
            </a:stretch>
          </p:blipFill>
          <p:spPr>
            <a:xfrm>
              <a:off x="5959475" y="3863975"/>
              <a:ext cx="1776413" cy="166688"/>
            </a:xfrm>
            <a:prstGeom prst="rect">
              <a:avLst/>
            </a:prstGeom>
            <a:noFill/>
            <a:ln w="9525">
              <a:noFill/>
            </a:ln>
          </p:spPr>
        </p:pic>
        <p:grpSp>
          <p:nvGrpSpPr>
            <p:cNvPr id="10254" name="组合 10"/>
            <p:cNvGrpSpPr/>
            <p:nvPr/>
          </p:nvGrpSpPr>
          <p:grpSpPr>
            <a:xfrm>
              <a:off x="6550025" y="3292475"/>
              <a:ext cx="496888" cy="774700"/>
              <a:chOff x="6550025" y="3292475"/>
              <a:chExt cx="496888" cy="774700"/>
            </a:xfrm>
          </p:grpSpPr>
          <p:sp>
            <p:nvSpPr>
              <p:cNvPr id="12" name="Freeform 21"/>
              <p:cNvSpPr/>
              <p:nvPr/>
            </p:nvSpPr>
            <p:spPr bwMode="gray">
              <a:xfrm>
                <a:off x="6550025" y="3335337"/>
                <a:ext cx="496888" cy="731838"/>
              </a:xfrm>
              <a:custGeom>
                <a:avLst/>
                <a:gdLst>
                  <a:gd name="T0" fmla="*/ 214 w 207"/>
                  <a:gd name="T1" fmla="*/ 7 h 304"/>
                  <a:gd name="T2" fmla="*/ 381 w 207"/>
                  <a:gd name="T3" fmla="*/ 286 h 304"/>
                  <a:gd name="T4" fmla="*/ 138 w 207"/>
                  <a:gd name="T5" fmla="*/ 437 h 304"/>
                  <a:gd name="T6" fmla="*/ 76 w 207"/>
                  <a:gd name="T7" fmla="*/ 185 h 304"/>
                  <a:gd name="T8" fmla="*/ 169 w 207"/>
                  <a:gd name="T9" fmla="*/ 20 h 304"/>
                  <a:gd name="T10" fmla="*/ 214 w 207"/>
                  <a:gd name="T11" fmla="*/ 7 h 304"/>
                  <a:gd name="T12" fmla="*/ 0 60000 65536"/>
                  <a:gd name="T13" fmla="*/ 0 60000 65536"/>
                  <a:gd name="T14" fmla="*/ 0 60000 65536"/>
                  <a:gd name="T15" fmla="*/ 0 60000 65536"/>
                  <a:gd name="T16" fmla="*/ 0 60000 65536"/>
                  <a:gd name="T17" fmla="*/ 0 60000 65536"/>
                  <a:gd name="T18" fmla="*/ 0 w 207"/>
                  <a:gd name="T19" fmla="*/ 0 h 304"/>
                  <a:gd name="T20" fmla="*/ 207 w 207"/>
                  <a:gd name="T21" fmla="*/ 304 h 304"/>
                </a:gdLst>
                <a:ahLst/>
                <a:cxnLst>
                  <a:cxn ang="T12">
                    <a:pos x="T0" y="T1"/>
                  </a:cxn>
                  <a:cxn ang="T13">
                    <a:pos x="T2" y="T3"/>
                  </a:cxn>
                  <a:cxn ang="T14">
                    <a:pos x="T4" y="T5"/>
                  </a:cxn>
                  <a:cxn ang="T15">
                    <a:pos x="T6" y="T7"/>
                  </a:cxn>
                  <a:cxn ang="T16">
                    <a:pos x="T8" y="T9"/>
                  </a:cxn>
                  <a:cxn ang="T17">
                    <a:pos x="T10" y="T11"/>
                  </a:cxn>
                </a:cxnLst>
                <a:rect l="T18" t="T19" r="T20" b="T21"/>
                <a:pathLst>
                  <a:path w="207" h="304">
                    <a:moveTo>
                      <a:pt x="109" y="3"/>
                    </a:moveTo>
                    <a:cubicBezTo>
                      <a:pt x="109" y="3"/>
                      <a:pt x="186" y="21"/>
                      <a:pt x="194" y="144"/>
                    </a:cubicBezTo>
                    <a:cubicBezTo>
                      <a:pt x="194" y="144"/>
                      <a:pt x="207" y="304"/>
                      <a:pt x="71" y="220"/>
                    </a:cubicBezTo>
                    <a:cubicBezTo>
                      <a:pt x="71" y="220"/>
                      <a:pt x="0" y="170"/>
                      <a:pt x="39" y="93"/>
                    </a:cubicBezTo>
                    <a:cubicBezTo>
                      <a:pt x="39" y="93"/>
                      <a:pt x="74" y="20"/>
                      <a:pt x="86" y="10"/>
                    </a:cubicBezTo>
                    <a:cubicBezTo>
                      <a:pt x="98" y="0"/>
                      <a:pt x="109" y="3"/>
                      <a:pt x="109" y="3"/>
                    </a:cubicBezTo>
                    <a:close/>
                  </a:path>
                </a:pathLst>
              </a:custGeom>
              <a:gradFill rotWithShape="1">
                <a:gsLst>
                  <a:gs pos="0">
                    <a:srgbClr val="2676FF">
                      <a:lumMod val="60000"/>
                      <a:lumOff val="40000"/>
                    </a:srgbClr>
                  </a:gs>
                  <a:gs pos="100000">
                    <a:srgbClr val="2676FF">
                      <a:lumMod val="20000"/>
                      <a:lumOff val="80000"/>
                    </a:srgbClr>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13" name="Freeform 23"/>
              <p:cNvSpPr/>
              <p:nvPr/>
            </p:nvSpPr>
            <p:spPr bwMode="gray">
              <a:xfrm>
                <a:off x="6894513" y="3475037"/>
                <a:ext cx="122237" cy="234950"/>
              </a:xfrm>
              <a:custGeom>
                <a:avLst/>
                <a:gdLst>
                  <a:gd name="T0" fmla="*/ 25 w 51"/>
                  <a:gd name="T1" fmla="*/ 0 h 98"/>
                  <a:gd name="T2" fmla="*/ 0 w 51"/>
                  <a:gd name="T3" fmla="*/ 45 h 98"/>
                  <a:gd name="T4" fmla="*/ 21 w 51"/>
                  <a:gd name="T5" fmla="*/ 157 h 98"/>
                  <a:gd name="T6" fmla="*/ 72 w 51"/>
                  <a:gd name="T7" fmla="*/ 192 h 98"/>
                  <a:gd name="T8" fmla="*/ 25 w 51"/>
                  <a:gd name="T9" fmla="*/ 0 h 98"/>
                  <a:gd name="T10" fmla="*/ 0 60000 65536"/>
                  <a:gd name="T11" fmla="*/ 0 60000 65536"/>
                  <a:gd name="T12" fmla="*/ 0 60000 65536"/>
                  <a:gd name="T13" fmla="*/ 0 60000 65536"/>
                  <a:gd name="T14" fmla="*/ 0 60000 65536"/>
                  <a:gd name="T15" fmla="*/ 0 w 51"/>
                  <a:gd name="T16" fmla="*/ 0 h 98"/>
                  <a:gd name="T17" fmla="*/ 51 w 51"/>
                  <a:gd name="T18" fmla="*/ 98 h 98"/>
                </a:gdLst>
                <a:ahLst/>
                <a:cxnLst>
                  <a:cxn ang="T10">
                    <a:pos x="T0" y="T1"/>
                  </a:cxn>
                  <a:cxn ang="T11">
                    <a:pos x="T2" y="T3"/>
                  </a:cxn>
                  <a:cxn ang="T12">
                    <a:pos x="T4" y="T5"/>
                  </a:cxn>
                  <a:cxn ang="T13">
                    <a:pos x="T6" y="T7"/>
                  </a:cxn>
                  <a:cxn ang="T14">
                    <a:pos x="T8" y="T9"/>
                  </a:cxn>
                </a:cxnLst>
                <a:rect l="T15" t="T16" r="T17" b="T18"/>
                <a:pathLst>
                  <a:path w="51" h="98">
                    <a:moveTo>
                      <a:pt x="13" y="0"/>
                    </a:moveTo>
                    <a:cubicBezTo>
                      <a:pt x="0" y="23"/>
                      <a:pt x="0" y="23"/>
                      <a:pt x="0" y="23"/>
                    </a:cubicBezTo>
                    <a:cubicBezTo>
                      <a:pt x="0" y="23"/>
                      <a:pt x="15" y="54"/>
                      <a:pt x="11" y="80"/>
                    </a:cubicBezTo>
                    <a:cubicBezTo>
                      <a:pt x="37" y="98"/>
                      <a:pt x="37" y="98"/>
                      <a:pt x="37" y="98"/>
                    </a:cubicBezTo>
                    <a:cubicBezTo>
                      <a:pt x="37" y="98"/>
                      <a:pt x="51" y="54"/>
                      <a:pt x="13" y="0"/>
                    </a:cubicBezTo>
                    <a:close/>
                  </a:path>
                </a:pathLst>
              </a:custGeom>
              <a:gradFill rotWithShape="1">
                <a:gsLst>
                  <a:gs pos="0">
                    <a:sysClr val="window" lastClr="FFFFFF">
                      <a:alpha val="32999"/>
                    </a:sysClr>
                  </a:gs>
                  <a:gs pos="100000">
                    <a:sysClr val="window" lastClr="FFFFFF">
                      <a:alpha val="78998"/>
                    </a:sysClr>
                  </a:gs>
                </a:gsLst>
                <a:lin ang="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14" name="Freeform 24"/>
              <p:cNvSpPr/>
              <p:nvPr/>
            </p:nvSpPr>
            <p:spPr bwMode="gray">
              <a:xfrm>
                <a:off x="6649403" y="3677797"/>
                <a:ext cx="346808" cy="184549"/>
              </a:xfrm>
              <a:custGeom>
                <a:avLst/>
                <a:gdLst>
                  <a:gd name="T0" fmla="*/ 0 w 145"/>
                  <a:gd name="T1" fmla="*/ 0 h 77"/>
                  <a:gd name="T2" fmla="*/ 145 w 145"/>
                  <a:gd name="T3" fmla="*/ 36 h 77"/>
                  <a:gd name="T4" fmla="*/ 97 w 145"/>
                  <a:gd name="T5" fmla="*/ 76 h 77"/>
                  <a:gd name="T6" fmla="*/ 0 w 145"/>
                  <a:gd name="T7" fmla="*/ 0 h 77"/>
                  <a:gd name="T8" fmla="*/ 0 60000 65536"/>
                  <a:gd name="T9" fmla="*/ 0 60000 65536"/>
                  <a:gd name="T10" fmla="*/ 0 60000 65536"/>
                  <a:gd name="T11" fmla="*/ 0 60000 65536"/>
                  <a:gd name="T12" fmla="*/ 0 w 145"/>
                  <a:gd name="T13" fmla="*/ 0 h 77"/>
                  <a:gd name="T14" fmla="*/ 145 w 145"/>
                  <a:gd name="T15" fmla="*/ 77 h 77"/>
                </a:gdLst>
                <a:ahLst/>
                <a:cxnLst>
                  <a:cxn ang="T8">
                    <a:pos x="T0" y="T1"/>
                  </a:cxn>
                  <a:cxn ang="T9">
                    <a:pos x="T2" y="T3"/>
                  </a:cxn>
                  <a:cxn ang="T10">
                    <a:pos x="T4" y="T5"/>
                  </a:cxn>
                  <a:cxn ang="T11">
                    <a:pos x="T6" y="T7"/>
                  </a:cxn>
                </a:cxnLst>
                <a:rect l="T12" t="T13" r="T14" b="T15"/>
                <a:pathLst>
                  <a:path w="145" h="77">
                    <a:moveTo>
                      <a:pt x="0" y="0"/>
                    </a:moveTo>
                    <a:cubicBezTo>
                      <a:pt x="0" y="0"/>
                      <a:pt x="51" y="53"/>
                      <a:pt x="145" y="36"/>
                    </a:cubicBezTo>
                    <a:cubicBezTo>
                      <a:pt x="145" y="36"/>
                      <a:pt x="132" y="75"/>
                      <a:pt x="97" y="76"/>
                    </a:cubicBezTo>
                    <a:cubicBezTo>
                      <a:pt x="62" y="77"/>
                      <a:pt x="23" y="66"/>
                      <a:pt x="0" y="0"/>
                    </a:cubicBezTo>
                    <a:close/>
                  </a:path>
                </a:pathLst>
              </a:custGeom>
              <a:gradFill rotWithShape="1">
                <a:gsLst>
                  <a:gs pos="0">
                    <a:sysClr val="window" lastClr="FFFFFF">
                      <a:alpha val="21999"/>
                    </a:sysClr>
                  </a:gs>
                  <a:gs pos="50000">
                    <a:sysClr val="window" lastClr="FFFFFF">
                      <a:alpha val="82999"/>
                    </a:sysClr>
                  </a:gs>
                  <a:gs pos="100000">
                    <a:sysClr val="window" lastClr="FFFFFF">
                      <a:alpha val="21999"/>
                    </a:sysClr>
                  </a:gs>
                </a:gsLst>
                <a:lin ang="0" scaled="1"/>
              </a:gradFill>
              <a:ln>
                <a:noFill/>
              </a:ln>
            </p:spPr>
            <p:txBody>
              <a:bodyPr/>
              <a:lstStyle/>
              <a:p>
                <a:pPr lvl="0" eaLnBrk="1" latinLnBrk="0" hangingPunct="1">
                  <a:spcBef>
                    <a:spcPct val="0"/>
                  </a:spcBef>
                  <a:buNone/>
                </a:pPr>
                <a:endParaRPr lang="zh-CN" altLang="en-US" sz="1800" b="0" dirty="0">
                  <a:solidFill>
                    <a:srgbClr val="000000"/>
                  </a:solidFill>
                  <a:latin typeface="-봄IIL" pitchFamily="18" charset="-127"/>
                  <a:ea typeface="-봄IIL" pitchFamily="18" charset="-127"/>
                </a:endParaRPr>
              </a:p>
            </p:txBody>
          </p:sp>
          <p:sp>
            <p:nvSpPr>
              <p:cNvPr id="15" name="Freeform 25"/>
              <p:cNvSpPr/>
              <p:nvPr/>
            </p:nvSpPr>
            <p:spPr bwMode="gray">
              <a:xfrm>
                <a:off x="6746875" y="3292475"/>
                <a:ext cx="273050" cy="388937"/>
              </a:xfrm>
              <a:custGeom>
                <a:avLst/>
                <a:gdLst>
                  <a:gd name="T0" fmla="*/ 0 w 114"/>
                  <a:gd name="T1" fmla="*/ 89 h 162"/>
                  <a:gd name="T2" fmla="*/ 142 w 114"/>
                  <a:gd name="T3" fmla="*/ 109 h 162"/>
                  <a:gd name="T4" fmla="*/ 211 w 114"/>
                  <a:gd name="T5" fmla="*/ 320 h 162"/>
                  <a:gd name="T6" fmla="*/ 189 w 114"/>
                  <a:gd name="T7" fmla="*/ 212 h 162"/>
                  <a:gd name="T8" fmla="*/ 0 w 114"/>
                  <a:gd name="T9" fmla="*/ 89 h 162"/>
                  <a:gd name="T10" fmla="*/ 0 60000 65536"/>
                  <a:gd name="T11" fmla="*/ 0 60000 65536"/>
                  <a:gd name="T12" fmla="*/ 0 60000 65536"/>
                  <a:gd name="T13" fmla="*/ 0 60000 65536"/>
                  <a:gd name="T14" fmla="*/ 0 60000 65536"/>
                  <a:gd name="T15" fmla="*/ 0 w 114"/>
                  <a:gd name="T16" fmla="*/ 0 h 162"/>
                  <a:gd name="T17" fmla="*/ 114 w 114"/>
                  <a:gd name="T18" fmla="*/ 162 h 162"/>
                </a:gdLst>
                <a:ahLst/>
                <a:cxnLst>
                  <a:cxn ang="T10">
                    <a:pos x="T0" y="T1"/>
                  </a:cxn>
                  <a:cxn ang="T11">
                    <a:pos x="T2" y="T3"/>
                  </a:cxn>
                  <a:cxn ang="T12">
                    <a:pos x="T4" y="T5"/>
                  </a:cxn>
                  <a:cxn ang="T13">
                    <a:pos x="T6" y="T7"/>
                  </a:cxn>
                  <a:cxn ang="T14">
                    <a:pos x="T8" y="T9"/>
                  </a:cxn>
                </a:cxnLst>
                <a:rect l="T15" t="T16" r="T17" b="T18"/>
                <a:pathLst>
                  <a:path w="114" h="162">
                    <a:moveTo>
                      <a:pt x="0" y="45"/>
                    </a:moveTo>
                    <a:cubicBezTo>
                      <a:pt x="0" y="45"/>
                      <a:pt x="30" y="0"/>
                      <a:pt x="72" y="56"/>
                    </a:cubicBezTo>
                    <a:cubicBezTo>
                      <a:pt x="114" y="112"/>
                      <a:pt x="107" y="162"/>
                      <a:pt x="107" y="162"/>
                    </a:cubicBezTo>
                    <a:cubicBezTo>
                      <a:pt x="107" y="162"/>
                      <a:pt x="106" y="127"/>
                      <a:pt x="96" y="107"/>
                    </a:cubicBezTo>
                    <a:cubicBezTo>
                      <a:pt x="86" y="87"/>
                      <a:pt x="41" y="4"/>
                      <a:pt x="0" y="45"/>
                    </a:cubicBezTo>
                    <a:close/>
                  </a:path>
                </a:pathLst>
              </a:custGeom>
              <a:gradFill rotWithShape="1">
                <a:gsLst>
                  <a:gs pos="0">
                    <a:sysClr val="window" lastClr="FFFFFF"/>
                  </a:gs>
                  <a:gs pos="100000">
                    <a:sysClr val="window" lastClr="FFFFFF">
                      <a:alpha val="50998"/>
                    </a:sysClr>
                  </a:gs>
                </a:gsLst>
                <a:lin ang="27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16" name="Freeform 26"/>
              <p:cNvSpPr/>
              <p:nvPr/>
            </p:nvSpPr>
            <p:spPr bwMode="gray">
              <a:xfrm>
                <a:off x="6613525" y="3644900"/>
                <a:ext cx="354013" cy="238125"/>
              </a:xfrm>
              <a:custGeom>
                <a:avLst/>
                <a:gdLst>
                  <a:gd name="T0" fmla="*/ 24 w 148"/>
                  <a:gd name="T1" fmla="*/ 0 h 98"/>
                  <a:gd name="T2" fmla="*/ 93 w 148"/>
                  <a:gd name="T3" fmla="*/ 138 h 98"/>
                  <a:gd name="T4" fmla="*/ 290 w 148"/>
                  <a:gd name="T5" fmla="*/ 140 h 98"/>
                  <a:gd name="T6" fmla="*/ 181 w 148"/>
                  <a:gd name="T7" fmla="*/ 186 h 98"/>
                  <a:gd name="T8" fmla="*/ 24 w 148"/>
                  <a:gd name="T9" fmla="*/ 0 h 98"/>
                  <a:gd name="T10" fmla="*/ 0 60000 65536"/>
                  <a:gd name="T11" fmla="*/ 0 60000 65536"/>
                  <a:gd name="T12" fmla="*/ 0 60000 65536"/>
                  <a:gd name="T13" fmla="*/ 0 60000 65536"/>
                  <a:gd name="T14" fmla="*/ 0 60000 65536"/>
                  <a:gd name="T15" fmla="*/ 0 w 148"/>
                  <a:gd name="T16" fmla="*/ 0 h 98"/>
                  <a:gd name="T17" fmla="*/ 148 w 148"/>
                  <a:gd name="T18" fmla="*/ 98 h 98"/>
                </a:gdLst>
                <a:ahLst/>
                <a:cxnLst>
                  <a:cxn ang="T10">
                    <a:pos x="T0" y="T1"/>
                  </a:cxn>
                  <a:cxn ang="T11">
                    <a:pos x="T2" y="T3"/>
                  </a:cxn>
                  <a:cxn ang="T12">
                    <a:pos x="T4" y="T5"/>
                  </a:cxn>
                  <a:cxn ang="T13">
                    <a:pos x="T6" y="T7"/>
                  </a:cxn>
                  <a:cxn ang="T14">
                    <a:pos x="T8" y="T9"/>
                  </a:cxn>
                </a:cxnLst>
                <a:rect l="T15" t="T16" r="T17" b="T18"/>
                <a:pathLst>
                  <a:path w="148" h="98">
                    <a:moveTo>
                      <a:pt x="12" y="0"/>
                    </a:moveTo>
                    <a:cubicBezTo>
                      <a:pt x="12" y="0"/>
                      <a:pt x="19" y="40"/>
                      <a:pt x="48" y="68"/>
                    </a:cubicBezTo>
                    <a:cubicBezTo>
                      <a:pt x="77" y="95"/>
                      <a:pt x="130" y="98"/>
                      <a:pt x="148" y="69"/>
                    </a:cubicBezTo>
                    <a:cubicBezTo>
                      <a:pt x="148" y="69"/>
                      <a:pt x="139" y="94"/>
                      <a:pt x="92" y="92"/>
                    </a:cubicBezTo>
                    <a:cubicBezTo>
                      <a:pt x="45" y="91"/>
                      <a:pt x="0" y="32"/>
                      <a:pt x="12" y="0"/>
                    </a:cubicBezTo>
                    <a:close/>
                  </a:path>
                </a:pathLst>
              </a:custGeom>
              <a:gradFill rotWithShape="1">
                <a:gsLst>
                  <a:gs pos="0">
                    <a:sysClr val="window" lastClr="FFFFFF">
                      <a:alpha val="32999"/>
                    </a:sysClr>
                  </a:gs>
                  <a:gs pos="100000">
                    <a:sysClr val="window" lastClr="FFFFFF"/>
                  </a:gs>
                </a:gsLst>
                <a:lin ang="54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17" name="Freeform 27"/>
              <p:cNvSpPr/>
              <p:nvPr/>
            </p:nvSpPr>
            <p:spPr bwMode="gray">
              <a:xfrm>
                <a:off x="6654800" y="3743325"/>
                <a:ext cx="312738" cy="182562"/>
              </a:xfrm>
              <a:custGeom>
                <a:avLst/>
                <a:gdLst>
                  <a:gd name="T0" fmla="*/ 0 w 130"/>
                  <a:gd name="T1" fmla="*/ 0 h 76"/>
                  <a:gd name="T2" fmla="*/ 155 w 130"/>
                  <a:gd name="T3" fmla="*/ 105 h 76"/>
                  <a:gd name="T4" fmla="*/ 256 w 130"/>
                  <a:gd name="T5" fmla="*/ 56 h 76"/>
                  <a:gd name="T6" fmla="*/ 116 w 130"/>
                  <a:gd name="T7" fmla="*/ 117 h 76"/>
                  <a:gd name="T8" fmla="*/ 0 w 130"/>
                  <a:gd name="T9" fmla="*/ 0 h 76"/>
                  <a:gd name="T10" fmla="*/ 0 60000 65536"/>
                  <a:gd name="T11" fmla="*/ 0 60000 65536"/>
                  <a:gd name="T12" fmla="*/ 0 60000 65536"/>
                  <a:gd name="T13" fmla="*/ 0 60000 65536"/>
                  <a:gd name="T14" fmla="*/ 0 60000 65536"/>
                  <a:gd name="T15" fmla="*/ 0 w 130"/>
                  <a:gd name="T16" fmla="*/ 0 h 76"/>
                  <a:gd name="T17" fmla="*/ 130 w 130"/>
                  <a:gd name="T18" fmla="*/ 76 h 76"/>
                </a:gdLst>
                <a:ahLst/>
                <a:cxnLst>
                  <a:cxn ang="T10">
                    <a:pos x="T0" y="T1"/>
                  </a:cxn>
                  <a:cxn ang="T11">
                    <a:pos x="T2" y="T3"/>
                  </a:cxn>
                  <a:cxn ang="T12">
                    <a:pos x="T4" y="T5"/>
                  </a:cxn>
                  <a:cxn ang="T13">
                    <a:pos x="T6" y="T7"/>
                  </a:cxn>
                  <a:cxn ang="T14">
                    <a:pos x="T8" y="T9"/>
                  </a:cxn>
                </a:cxnLst>
                <a:rect l="T15" t="T16" r="T17" b="T18"/>
                <a:pathLst>
                  <a:path w="130" h="76">
                    <a:moveTo>
                      <a:pt x="0" y="0"/>
                    </a:moveTo>
                    <a:cubicBezTo>
                      <a:pt x="0" y="0"/>
                      <a:pt x="23" y="50"/>
                      <a:pt x="79" y="53"/>
                    </a:cubicBezTo>
                    <a:cubicBezTo>
                      <a:pt x="79" y="53"/>
                      <a:pt x="113" y="54"/>
                      <a:pt x="130" y="29"/>
                    </a:cubicBezTo>
                    <a:cubicBezTo>
                      <a:pt x="130" y="29"/>
                      <a:pt x="109" y="76"/>
                      <a:pt x="59" y="60"/>
                    </a:cubicBezTo>
                    <a:cubicBezTo>
                      <a:pt x="9" y="45"/>
                      <a:pt x="0" y="0"/>
                      <a:pt x="0" y="0"/>
                    </a:cubicBezTo>
                    <a:close/>
                  </a:path>
                </a:pathLst>
              </a:custGeom>
              <a:solidFill>
                <a:srgbClr val="2676FF">
                  <a:lumMod val="40000"/>
                  <a:lumOff val="60000"/>
                </a:srgbClr>
              </a:soli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sp>
            <p:nvSpPr>
              <p:cNvPr id="10263" name="Oval 28"/>
              <p:cNvSpPr/>
              <p:nvPr/>
            </p:nvSpPr>
            <p:spPr>
              <a:xfrm rot="2700000">
                <a:off x="6732556" y="3462827"/>
                <a:ext cx="18252" cy="34478"/>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sp>
            <p:nvSpPr>
              <p:cNvPr id="10264" name="Oval 29"/>
              <p:cNvSpPr/>
              <p:nvPr/>
            </p:nvSpPr>
            <p:spPr>
              <a:xfrm rot="2700000">
                <a:off x="6710245" y="3495276"/>
                <a:ext cx="8112" cy="18253"/>
              </a:xfrm>
              <a:prstGeom prst="ellipse">
                <a:avLst/>
              </a:prstGeom>
              <a:solidFill>
                <a:srgbClr val="FFFFFF"/>
              </a:solidFill>
              <a:ln w="9525">
                <a:noFill/>
              </a:ln>
            </p:spPr>
            <p:txBody>
              <a:bodyPr wrap="none" anchor="ctr"/>
              <a:lstStyle/>
              <a:p>
                <a:pPr lvl="0" eaLnBrk="1" latinLnBrk="0" hangingPunct="1">
                  <a:spcBef>
                    <a:spcPct val="0"/>
                  </a:spcBef>
                  <a:buNone/>
                </a:pPr>
                <a:endParaRPr lang="zh-CN" altLang="zh-CN" sz="1800" b="0" dirty="0">
                  <a:solidFill>
                    <a:srgbClr val="000000"/>
                  </a:solidFill>
                  <a:latin typeface="Calibri" panose="020F0502020204030204" pitchFamily="34" charset="0"/>
                  <a:ea typeface="宋体" panose="02010600030101010101" pitchFamily="2" charset="-122"/>
                </a:endParaRPr>
              </a:p>
            </p:txBody>
          </p:sp>
          <p:sp>
            <p:nvSpPr>
              <p:cNvPr id="20" name="Freeform 22"/>
              <p:cNvSpPr/>
              <p:nvPr/>
            </p:nvSpPr>
            <p:spPr bwMode="gray">
              <a:xfrm>
                <a:off x="6723063" y="3297237"/>
                <a:ext cx="168275" cy="234950"/>
              </a:xfrm>
              <a:custGeom>
                <a:avLst/>
                <a:gdLst>
                  <a:gd name="T0" fmla="*/ 0 w 70"/>
                  <a:gd name="T1" fmla="*/ 122 h 97"/>
                  <a:gd name="T2" fmla="*/ 25 w 70"/>
                  <a:gd name="T3" fmla="*/ 195 h 97"/>
                  <a:gd name="T4" fmla="*/ 123 w 70"/>
                  <a:gd name="T5" fmla="*/ 185 h 97"/>
                  <a:gd name="T6" fmla="*/ 135 w 70"/>
                  <a:gd name="T7" fmla="*/ 199 h 97"/>
                  <a:gd name="T8" fmla="*/ 138 w 70"/>
                  <a:gd name="T9" fmla="*/ 105 h 97"/>
                  <a:gd name="T10" fmla="*/ 0 w 70"/>
                  <a:gd name="T11" fmla="*/ 122 h 97"/>
                  <a:gd name="T12" fmla="*/ 0 60000 65536"/>
                  <a:gd name="T13" fmla="*/ 0 60000 65536"/>
                  <a:gd name="T14" fmla="*/ 0 60000 65536"/>
                  <a:gd name="T15" fmla="*/ 0 60000 65536"/>
                  <a:gd name="T16" fmla="*/ 0 60000 65536"/>
                  <a:gd name="T17" fmla="*/ 0 60000 65536"/>
                  <a:gd name="T18" fmla="*/ 0 w 70"/>
                  <a:gd name="T19" fmla="*/ 0 h 97"/>
                  <a:gd name="T20" fmla="*/ 70 w 70"/>
                  <a:gd name="T21" fmla="*/ 97 h 97"/>
                </a:gdLst>
                <a:ahLst/>
                <a:cxnLst>
                  <a:cxn ang="T12">
                    <a:pos x="T0" y="T1"/>
                  </a:cxn>
                  <a:cxn ang="T13">
                    <a:pos x="T2" y="T3"/>
                  </a:cxn>
                  <a:cxn ang="T14">
                    <a:pos x="T4" y="T5"/>
                  </a:cxn>
                  <a:cxn ang="T15">
                    <a:pos x="T6" y="T7"/>
                  </a:cxn>
                  <a:cxn ang="T16">
                    <a:pos x="T8" y="T9"/>
                  </a:cxn>
                  <a:cxn ang="T17">
                    <a:pos x="T10" y="T11"/>
                  </a:cxn>
                </a:cxnLst>
                <a:rect l="T18" t="T19" r="T20" b="T21"/>
                <a:pathLst>
                  <a:path w="70" h="97">
                    <a:moveTo>
                      <a:pt x="0" y="59"/>
                    </a:moveTo>
                    <a:cubicBezTo>
                      <a:pt x="13" y="95"/>
                      <a:pt x="13" y="95"/>
                      <a:pt x="13" y="95"/>
                    </a:cubicBezTo>
                    <a:cubicBezTo>
                      <a:pt x="13" y="95"/>
                      <a:pt x="44" y="70"/>
                      <a:pt x="62" y="91"/>
                    </a:cubicBezTo>
                    <a:cubicBezTo>
                      <a:pt x="68" y="97"/>
                      <a:pt x="68" y="97"/>
                      <a:pt x="68" y="97"/>
                    </a:cubicBezTo>
                    <a:cubicBezTo>
                      <a:pt x="70" y="52"/>
                      <a:pt x="70" y="52"/>
                      <a:pt x="70" y="52"/>
                    </a:cubicBezTo>
                    <a:cubicBezTo>
                      <a:pt x="70" y="52"/>
                      <a:pt x="30" y="0"/>
                      <a:pt x="0" y="59"/>
                    </a:cubicBezTo>
                    <a:close/>
                  </a:path>
                </a:pathLst>
              </a:custGeom>
              <a:gradFill rotWithShape="1">
                <a:gsLst>
                  <a:gs pos="0">
                    <a:sysClr val="window" lastClr="FFFFFF">
                      <a:alpha val="32999"/>
                    </a:sysClr>
                  </a:gs>
                  <a:gs pos="100000">
                    <a:sysClr val="window" lastClr="FFFFFF">
                      <a:alpha val="78000"/>
                    </a:sysClr>
                  </a:gs>
                </a:gsLst>
                <a:lin ang="18900000" scaled="1"/>
              </a:gradFill>
              <a:ln>
                <a:noFill/>
              </a:ln>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latin typeface="+mn-lt"/>
                  <a:ea typeface="+mn-ea"/>
                  <a:cs typeface="+mn-cs"/>
                </a:endParaRPr>
              </a:p>
            </p:txBody>
          </p:sp>
        </p:grpSp>
      </p:grpSp>
      <p:sp>
        <p:nvSpPr>
          <p:cNvPr id="9" name="Text Box 20"/>
          <p:cNvSpPr txBox="1"/>
          <p:nvPr/>
        </p:nvSpPr>
        <p:spPr>
          <a:xfrm>
            <a:off x="6545263" y="3565525"/>
            <a:ext cx="1122362" cy="1827213"/>
          </a:xfrm>
          <a:prstGeom prst="rect">
            <a:avLst/>
          </a:prstGeom>
          <a:noFill/>
          <a:ln w="9525">
            <a:noFill/>
          </a:ln>
        </p:spPr>
        <p:txBody>
          <a:bodyPr lIns="0" tIns="0" rIns="0" bIns="0">
            <a:spAutoFit/>
          </a:bodyPr>
          <a:lstStyle/>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线性结  </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构程序  </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设计训练  </a:t>
            </a:r>
          </a:p>
          <a:p>
            <a:pPr lvl="0" defTabSz="802005" eaLnBrk="1" latinLnBrk="0" hangingPunct="1">
              <a:lnSpc>
                <a:spcPct val="120000"/>
              </a:lnSpc>
              <a:spcBef>
                <a:spcPct val="0"/>
              </a:spcBef>
              <a:spcAft>
                <a:spcPct val="40000"/>
              </a:spcAft>
              <a:buNone/>
            </a:pPr>
            <a:r>
              <a:rPr lang="en-US" altLang="zh-CN" sz="2000" dirty="0">
                <a:solidFill>
                  <a:schemeClr val="folHlink"/>
                </a:solidFill>
                <a:latin typeface="宋体" panose="02010600030101010101" pitchFamily="2" charset="-122"/>
                <a:ea typeface="宋体" panose="02010600030101010101" pitchFamily="2" charset="-122"/>
              </a:rPr>
              <a:t>(3-5</a:t>
            </a:r>
            <a:r>
              <a:rPr lang="zh-CN" altLang="en-US" sz="2000" dirty="0">
                <a:solidFill>
                  <a:schemeClr val="folHlink"/>
                </a:solidFill>
                <a:latin typeface="宋体" panose="02010600030101010101" pitchFamily="2" charset="-122"/>
                <a:ea typeface="宋体" panose="02010600030101010101" pitchFamily="2" charset="-122"/>
              </a:rPr>
              <a:t>周</a:t>
            </a:r>
            <a:r>
              <a:rPr lang="en-US" altLang="zh-CN" sz="2000" dirty="0">
                <a:solidFill>
                  <a:schemeClr val="folHlink"/>
                </a:solidFill>
                <a:latin typeface="宋体" panose="02010600030101010101" pitchFamily="2" charset="-122"/>
                <a:ea typeface="宋体" panose="02010600030101010101" pitchFamily="2" charset="-122"/>
              </a:rPr>
              <a:t>)  </a:t>
            </a:r>
            <a:endParaRPr lang="" altLang="zh-CN" sz="2000" dirty="0">
              <a:solidFill>
                <a:schemeClr val="folHlink"/>
              </a:solidFill>
              <a:latin typeface="宋体" panose="02010600030101010101" pitchFamily="2" charset="-122"/>
              <a:ea typeface="宋体" panose="02010600030101010101" pitchFamily="2" charset="-122"/>
            </a:endParaRPr>
          </a:p>
        </p:txBody>
      </p:sp>
      <p:sp>
        <p:nvSpPr>
          <p:cNvPr id="10251" name="Rectangle 3"/>
          <p:cNvSpPr txBox="1"/>
          <p:nvPr/>
        </p:nvSpPr>
        <p:spPr>
          <a:xfrm>
            <a:off x="228600" y="147638"/>
            <a:ext cx="8686800" cy="760412"/>
          </a:xfrm>
          <a:prstGeom prst="rect">
            <a:avLst/>
          </a:prstGeom>
          <a:noFill/>
          <a:ln w="9525">
            <a:noFill/>
          </a:ln>
        </p:spPr>
        <p:txBody>
          <a:bodyPr/>
          <a:lstStyle/>
          <a:p>
            <a:pPr lvl="0" eaLnBrk="1" latinLnBrk="0" hangingPunct="1">
              <a:spcBef>
                <a:spcPct val="0"/>
              </a:spcBef>
              <a:buNone/>
            </a:pPr>
            <a:r>
              <a:rPr lang="zh-CN" altLang="en-US" sz="3600" dirty="0">
                <a:solidFill>
                  <a:srgbClr val="000099"/>
                </a:solidFill>
                <a:latin typeface="黑体" panose="02010609060101010101" pitchFamily="49" charset="-122"/>
                <a:ea typeface="黑体" panose="02010609060101010101" pitchFamily="49" charset="-122"/>
              </a:rPr>
              <a:t>新疆大学精品课程</a:t>
            </a:r>
            <a:r>
              <a:rPr lang="en-US" altLang="zh-CN" sz="3600" dirty="0">
                <a:solidFill>
                  <a:srgbClr val="000099"/>
                </a:solidFill>
                <a:latin typeface="Adobe 黑体 Std R"/>
                <a:ea typeface="黑体" panose="02010609060101010101" pitchFamily="49" charset="-122"/>
              </a:rPr>
              <a:t>——</a:t>
            </a:r>
            <a:r>
              <a:rPr lang="zh-CN" altLang="en-US" sz="3600" dirty="0">
                <a:solidFill>
                  <a:srgbClr val="000099"/>
                </a:solidFill>
                <a:latin typeface="黑体" panose="02010609060101010101" pitchFamily="49" charset="-122"/>
                <a:ea typeface="黑体" panose="02010609060101010101" pitchFamily="49" charset="-122"/>
              </a:rPr>
              <a:t>数据结构实验安排  </a:t>
            </a:r>
            <a:endParaRPr lang="en-US" altLang="zh-CN" sz="3600" b="0" dirty="0">
              <a:solidFill>
                <a:srgbClr val="000099"/>
              </a:solidFill>
              <a:latin typeface="黑体" panose="02010609060101010101" pitchFamily="49" charset="-122"/>
              <a:ea typeface="黑体" panose="02010609060101010101" pitchFamily="49" charset="-122"/>
            </a:endParaRPr>
          </a:p>
        </p:txBody>
      </p:sp>
      <p:sp>
        <p:nvSpPr>
          <p:cNvPr id="2" name="Text Box 20"/>
          <p:cNvSpPr txBox="1"/>
          <p:nvPr/>
        </p:nvSpPr>
        <p:spPr>
          <a:xfrm>
            <a:off x="1165225" y="4265613"/>
            <a:ext cx="1462088" cy="1827212"/>
          </a:xfrm>
          <a:prstGeom prst="rect">
            <a:avLst/>
          </a:prstGeom>
          <a:noFill/>
          <a:ln w="9525">
            <a:noFill/>
          </a:ln>
        </p:spPr>
        <p:txBody>
          <a:bodyPr lIns="0" tIns="0" rIns="0" bIns="0">
            <a:spAutoFit/>
          </a:bodyPr>
          <a:lstStyle/>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排序检索</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基本算法</a:t>
            </a:r>
          </a:p>
          <a:p>
            <a:pPr lvl="0" defTabSz="802005" eaLnBrk="1" latinLnBrk="0" hangingPunct="1">
              <a:lnSpc>
                <a:spcPct val="120000"/>
              </a:lnSpc>
              <a:spcBef>
                <a:spcPct val="0"/>
              </a:spcBef>
              <a:spcAft>
                <a:spcPct val="40000"/>
              </a:spcAft>
              <a:buNone/>
            </a:pPr>
            <a:r>
              <a:rPr lang="zh-CN" altLang="en-US" sz="2000" dirty="0">
                <a:solidFill>
                  <a:schemeClr val="folHlink"/>
                </a:solidFill>
                <a:latin typeface="宋体" panose="02010600030101010101" pitchFamily="2" charset="-122"/>
                <a:ea typeface="宋体" panose="02010600030101010101" pitchFamily="2" charset="-122"/>
              </a:rPr>
              <a:t>设计训练</a:t>
            </a:r>
          </a:p>
          <a:p>
            <a:pPr lvl="0" defTabSz="802005" eaLnBrk="1" latinLnBrk="0" hangingPunct="1">
              <a:lnSpc>
                <a:spcPct val="120000"/>
              </a:lnSpc>
              <a:spcBef>
                <a:spcPct val="0"/>
              </a:spcBef>
              <a:spcAft>
                <a:spcPct val="40000"/>
              </a:spcAft>
              <a:buNone/>
            </a:pPr>
            <a:r>
              <a:rPr lang="en-US" altLang="zh-CN" sz="2000" dirty="0">
                <a:solidFill>
                  <a:schemeClr val="folHlink"/>
                </a:solidFill>
                <a:latin typeface="宋体" panose="02010600030101010101" pitchFamily="2" charset="-122"/>
                <a:ea typeface="宋体" panose="02010600030101010101" pitchFamily="2" charset="-122"/>
              </a:rPr>
              <a:t>(13-16</a:t>
            </a:r>
            <a:r>
              <a:rPr lang="zh-CN" altLang="en-US" sz="2000" dirty="0">
                <a:solidFill>
                  <a:schemeClr val="folHlink"/>
                </a:solidFill>
                <a:latin typeface="宋体" panose="02010600030101010101" pitchFamily="2" charset="-122"/>
                <a:ea typeface="宋体" panose="02010600030101010101" pitchFamily="2" charset="-122"/>
              </a:rPr>
              <a:t>周</a:t>
            </a:r>
            <a:r>
              <a:rPr lang="en-US" altLang="zh-CN" sz="2000" dirty="0">
                <a:solidFill>
                  <a:schemeClr val="folHlink"/>
                </a:solidFill>
                <a:latin typeface="宋体" panose="02010600030101010101" pitchFamily="2" charset="-122"/>
                <a:ea typeface="宋体" panose="02010600030101010101" pitchFamily="2" charset="-122"/>
              </a:rPr>
              <a:t>)  </a:t>
            </a:r>
            <a:endParaRPr lang="" altLang="zh-CN" sz="2000" dirty="0">
              <a:solidFill>
                <a:schemeClr val="folHlink"/>
              </a:solidFill>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9" presetClass="entr" presetSubtype="10" fill="hold" nodeType="afterEffect">
                                  <p:stCondLst>
                                    <p:cond delay="0"/>
                                  </p:stCondLst>
                                  <p:childTnLst>
                                    <p:set>
                                      <p:cBhvr>
                                        <p:cTn id="6" dur="1" fill="hold">
                                          <p:stCondLst>
                                            <p:cond delay="0"/>
                                          </p:stCondLst>
                                        </p:cTn>
                                        <p:tgtEl>
                                          <p:spTgt spid="488465"/>
                                        </p:tgtEl>
                                        <p:attrNameLst>
                                          <p:attrName>style.visibility</p:attrName>
                                        </p:attrNameLst>
                                      </p:cBhvr>
                                      <p:to>
                                        <p:strVal val="visible"/>
                                      </p:to>
                                    </p:set>
                                    <p:anim calcmode="lin" valueType="num">
                                      <p:cBhvr>
                                        <p:cTn id="7" dur="3000" fill="hold"/>
                                        <p:tgtEl>
                                          <p:spTgt spid="488465"/>
                                        </p:tgtEl>
                                        <p:attrNameLst>
                                          <p:attrName>ppt_w</p:attrName>
                                        </p:attrNameLst>
                                      </p:cBhvr>
                                      <p:tavLst>
                                        <p:tav tm="0" fmla="#ppt_w*sin(2.5*pi*$)">
                                          <p:val>
                                            <p:fltVal val="0"/>
                                          </p:val>
                                        </p:tav>
                                        <p:tav tm="100000">
                                          <p:val>
                                            <p:fltVal val="1"/>
                                          </p:val>
                                        </p:tav>
                                      </p:tavLst>
                                    </p:anim>
                                    <p:anim calcmode="lin" valueType="num">
                                      <p:cBhvr>
                                        <p:cTn id="8" dur="3000" fill="hold"/>
                                        <p:tgtEl>
                                          <p:spTgt spid="488465"/>
                                        </p:tgtEl>
                                        <p:attrNameLst>
                                          <p:attrName>ppt_h</p:attrName>
                                        </p:attrNameLst>
                                      </p:cBhvr>
                                      <p:tavLst>
                                        <p:tav tm="0">
                                          <p:val>
                                            <p:strVal val="#ppt_h"/>
                                          </p:val>
                                        </p:tav>
                                        <p:tav tm="100000">
                                          <p:val>
                                            <p:strVal val="#ppt_h"/>
                                          </p:val>
                                        </p:tav>
                                      </p:tavLst>
                                    </p:anim>
                                  </p:childTnLst>
                                </p:cTn>
                              </p:par>
                              <p:par>
                                <p:cTn id="9" presetID="1" presetClass="entr" presetSubtype="0" fill="hold" grpId="0" nodeType="withEffect">
                                  <p:stCondLst>
                                    <p:cond delay="0"/>
                                  </p:stCondLst>
                                  <p:childTnLst>
                                    <p:set>
                                      <p:cBhvr>
                                        <p:cTn id="10" dur="1" fill="hold">
                                          <p:stCondLst>
                                            <p:cond delay="0"/>
                                          </p:stCondLst>
                                        </p:cTn>
                                        <p:tgtEl>
                                          <p:spTgt spid="48"/>
                                        </p:tgtEl>
                                        <p:attrNameLst>
                                          <p:attrName>style.visibility</p:attrName>
                                        </p:attrNameLst>
                                      </p:cBhvr>
                                      <p:to>
                                        <p:strVal val="visible"/>
                                      </p:to>
                                    </p:set>
                                  </p:childTnLst>
                                </p:cTn>
                              </p:par>
                            </p:childTnLst>
                          </p:cTn>
                        </p:par>
                        <p:par>
                          <p:cTn id="11" fill="hold">
                            <p:stCondLst>
                              <p:cond delay="3000"/>
                            </p:stCondLst>
                            <p:childTnLst>
                              <p:par>
                                <p:cTn id="12" presetID="19" presetClass="entr" presetSubtype="10" fill="hold" nodeType="afterEffect">
                                  <p:stCondLst>
                                    <p:cond delay="0"/>
                                  </p:stCondLst>
                                  <p:childTnLst>
                                    <p:set>
                                      <p:cBhvr>
                                        <p:cTn id="13" dur="1" fill="hold">
                                          <p:stCondLst>
                                            <p:cond delay="0"/>
                                          </p:stCondLst>
                                        </p:cTn>
                                        <p:tgtEl>
                                          <p:spTgt spid="488511"/>
                                        </p:tgtEl>
                                        <p:attrNameLst>
                                          <p:attrName>style.visibility</p:attrName>
                                        </p:attrNameLst>
                                      </p:cBhvr>
                                      <p:to>
                                        <p:strVal val="visible"/>
                                      </p:to>
                                    </p:set>
                                    <p:anim calcmode="lin" valueType="num">
                                      <p:cBhvr>
                                        <p:cTn id="14" dur="3000" fill="hold"/>
                                        <p:tgtEl>
                                          <p:spTgt spid="488511"/>
                                        </p:tgtEl>
                                        <p:attrNameLst>
                                          <p:attrName>ppt_w</p:attrName>
                                        </p:attrNameLst>
                                      </p:cBhvr>
                                      <p:tavLst>
                                        <p:tav tm="0" fmla="#ppt_w*sin(2.5*pi*$)">
                                          <p:val>
                                            <p:fltVal val="0"/>
                                          </p:val>
                                        </p:tav>
                                        <p:tav tm="100000">
                                          <p:val>
                                            <p:fltVal val="1"/>
                                          </p:val>
                                        </p:tav>
                                      </p:tavLst>
                                    </p:anim>
                                    <p:anim calcmode="lin" valueType="num">
                                      <p:cBhvr>
                                        <p:cTn id="15" dur="3000" fill="hold"/>
                                        <p:tgtEl>
                                          <p:spTgt spid="488511"/>
                                        </p:tgtEl>
                                        <p:attrNameLst>
                                          <p:attrName>ppt_h</p:attrName>
                                        </p:attrNameLst>
                                      </p:cBhvr>
                                      <p:tavLst>
                                        <p:tav tm="0">
                                          <p:val>
                                            <p:strVal val="#ppt_h"/>
                                          </p:val>
                                        </p:tav>
                                        <p:tav tm="100000">
                                          <p:val>
                                            <p:strVal val="#ppt_h"/>
                                          </p:val>
                                        </p:tav>
                                      </p:tavLst>
                                    </p:anim>
                                  </p:childTnLst>
                                </p:cTn>
                              </p:par>
                              <p:par>
                                <p:cTn id="16" presetID="1"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childTnLst>
                                </p:cTn>
                              </p:par>
                            </p:childTnLst>
                          </p:cTn>
                        </p:par>
                        <p:par>
                          <p:cTn id="18" fill="hold">
                            <p:stCondLst>
                              <p:cond delay="6000"/>
                            </p:stCondLst>
                            <p:childTnLst>
                              <p:par>
                                <p:cTn id="19" presetID="19" presetClass="entr" presetSubtype="10" fill="hold" nodeType="afterEffect">
                                  <p:stCondLst>
                                    <p:cond delay="0"/>
                                  </p:stCondLst>
                                  <p:childTnLst>
                                    <p:set>
                                      <p:cBhvr>
                                        <p:cTn id="20" dur="1" fill="hold">
                                          <p:stCondLst>
                                            <p:cond delay="0"/>
                                          </p:stCondLst>
                                        </p:cTn>
                                        <p:tgtEl>
                                          <p:spTgt spid="488496"/>
                                        </p:tgtEl>
                                        <p:attrNameLst>
                                          <p:attrName>style.visibility</p:attrName>
                                        </p:attrNameLst>
                                      </p:cBhvr>
                                      <p:to>
                                        <p:strVal val="visible"/>
                                      </p:to>
                                    </p:set>
                                    <p:anim calcmode="lin" valueType="num">
                                      <p:cBhvr>
                                        <p:cTn id="21" dur="3000" fill="hold"/>
                                        <p:tgtEl>
                                          <p:spTgt spid="488496"/>
                                        </p:tgtEl>
                                        <p:attrNameLst>
                                          <p:attrName>ppt_w</p:attrName>
                                        </p:attrNameLst>
                                      </p:cBhvr>
                                      <p:tavLst>
                                        <p:tav tm="0" fmla="#ppt_w*sin(2.5*pi*$)">
                                          <p:val>
                                            <p:fltVal val="0"/>
                                          </p:val>
                                        </p:tav>
                                        <p:tav tm="100000">
                                          <p:val>
                                            <p:fltVal val="1"/>
                                          </p:val>
                                        </p:tav>
                                      </p:tavLst>
                                    </p:anim>
                                    <p:anim calcmode="lin" valueType="num">
                                      <p:cBhvr>
                                        <p:cTn id="22" dur="3000" fill="hold"/>
                                        <p:tgtEl>
                                          <p:spTgt spid="488496"/>
                                        </p:tgtEl>
                                        <p:attrNameLst>
                                          <p:attrName>ppt_h</p:attrName>
                                        </p:attrNameLst>
                                      </p:cBhvr>
                                      <p:tavLst>
                                        <p:tav tm="0">
                                          <p:val>
                                            <p:strVal val="#ppt_h"/>
                                          </p:val>
                                        </p:tav>
                                        <p:tav tm="100000">
                                          <p:val>
                                            <p:strVal val="#ppt_h"/>
                                          </p:val>
                                        </p:tav>
                                      </p:tavLst>
                                    </p:anim>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childTnLst>
                          </p:cTn>
                        </p:par>
                        <p:par>
                          <p:cTn id="25" fill="hold">
                            <p:stCondLst>
                              <p:cond delay="9000"/>
                            </p:stCondLst>
                            <p:childTnLst>
                              <p:par>
                                <p:cTn id="26" presetID="19" presetClass="entr" presetSubtype="10" fill="hold" nodeType="afterEffect">
                                  <p:stCondLst>
                                    <p:cond delay="0"/>
                                  </p:stCondLst>
                                  <p:childTnLst>
                                    <p:set>
                                      <p:cBhvr>
                                        <p:cTn id="27" dur="1" fill="hold">
                                          <p:stCondLst>
                                            <p:cond delay="0"/>
                                          </p:stCondLst>
                                        </p:cTn>
                                        <p:tgtEl>
                                          <p:spTgt spid="488480"/>
                                        </p:tgtEl>
                                        <p:attrNameLst>
                                          <p:attrName>style.visibility</p:attrName>
                                        </p:attrNameLst>
                                      </p:cBhvr>
                                      <p:to>
                                        <p:strVal val="visible"/>
                                      </p:to>
                                    </p:set>
                                    <p:anim calcmode="lin" valueType="num">
                                      <p:cBhvr>
                                        <p:cTn id="28" dur="3000" fill="hold"/>
                                        <p:tgtEl>
                                          <p:spTgt spid="488480"/>
                                        </p:tgtEl>
                                        <p:attrNameLst>
                                          <p:attrName>ppt_w</p:attrName>
                                        </p:attrNameLst>
                                      </p:cBhvr>
                                      <p:tavLst>
                                        <p:tav tm="0" fmla="#ppt_w*sin(2.5*pi*$)">
                                          <p:val>
                                            <p:fltVal val="0"/>
                                          </p:val>
                                        </p:tav>
                                        <p:tav tm="100000">
                                          <p:val>
                                            <p:fltVal val="1"/>
                                          </p:val>
                                        </p:tav>
                                      </p:tavLst>
                                    </p:anim>
                                    <p:anim calcmode="lin" valueType="num">
                                      <p:cBhvr>
                                        <p:cTn id="29" dur="3000" fill="hold"/>
                                        <p:tgtEl>
                                          <p:spTgt spid="488480"/>
                                        </p:tgtEl>
                                        <p:attrNameLst>
                                          <p:attrName>ppt_h</p:attrName>
                                        </p:attrNameLst>
                                      </p:cBhvr>
                                      <p:tavLst>
                                        <p:tav tm="0">
                                          <p:val>
                                            <p:strVal val="#ppt_h"/>
                                          </p:val>
                                        </p:tav>
                                        <p:tav tm="100000">
                                          <p:val>
                                            <p:strVal val="#ppt_h"/>
                                          </p:val>
                                        </p:tav>
                                      </p:tavLst>
                                    </p:anim>
                                  </p:childTnLst>
                                </p:cTn>
                              </p:par>
                              <p:par>
                                <p:cTn id="30" presetID="1" presetClass="entr" presetSubtype="0" fill="hold" grpId="0" nodeType="withEffect">
                                  <p:stCondLst>
                                    <p:cond delay="0"/>
                                  </p:stCondLst>
                                  <p:childTnLst>
                                    <p:set>
                                      <p:cBhvr>
                                        <p:cTn id="31" dur="1" fill="hold">
                                          <p:stCondLst>
                                            <p:cond delay="0"/>
                                          </p:stCondLst>
                                        </p:cTn>
                                        <p:tgtEl>
                                          <p:spTgt spid="35"/>
                                        </p:tgtEl>
                                        <p:attrNameLst>
                                          <p:attrName>style.visibility</p:attrName>
                                        </p:attrNameLst>
                                      </p:cBhvr>
                                      <p:to>
                                        <p:strVal val="visible"/>
                                      </p:to>
                                    </p:set>
                                  </p:childTnLst>
                                </p:cTn>
                              </p:par>
                            </p:childTnLst>
                          </p:cTn>
                        </p:par>
                        <p:par>
                          <p:cTn id="32" fill="hold">
                            <p:stCondLst>
                              <p:cond delay="12000"/>
                            </p:stCondLst>
                            <p:childTnLst>
                              <p:par>
                                <p:cTn id="33" presetID="19" presetClass="entr" presetSubtype="10" fill="hold" nodeType="afterEffect">
                                  <p:stCondLst>
                                    <p:cond delay="0"/>
                                  </p:stCondLst>
                                  <p:childTnLst>
                                    <p:set>
                                      <p:cBhvr>
                                        <p:cTn id="34" dur="1" fill="hold">
                                          <p:stCondLst>
                                            <p:cond delay="0"/>
                                          </p:stCondLst>
                                        </p:cTn>
                                        <p:tgtEl>
                                          <p:spTgt spid="488450"/>
                                        </p:tgtEl>
                                        <p:attrNameLst>
                                          <p:attrName>style.visibility</p:attrName>
                                        </p:attrNameLst>
                                      </p:cBhvr>
                                      <p:to>
                                        <p:strVal val="visible"/>
                                      </p:to>
                                    </p:set>
                                    <p:anim calcmode="lin" valueType="num">
                                      <p:cBhvr>
                                        <p:cTn id="35" dur="3000" fill="hold"/>
                                        <p:tgtEl>
                                          <p:spTgt spid="488450"/>
                                        </p:tgtEl>
                                        <p:attrNameLst>
                                          <p:attrName>ppt_w</p:attrName>
                                        </p:attrNameLst>
                                      </p:cBhvr>
                                      <p:tavLst>
                                        <p:tav tm="0" fmla="#ppt_w*sin(2.5*pi*$)">
                                          <p:val>
                                            <p:fltVal val="0"/>
                                          </p:val>
                                        </p:tav>
                                        <p:tav tm="100000">
                                          <p:val>
                                            <p:fltVal val="1"/>
                                          </p:val>
                                        </p:tav>
                                      </p:tavLst>
                                    </p:anim>
                                    <p:anim calcmode="lin" valueType="num">
                                      <p:cBhvr>
                                        <p:cTn id="36" dur="3000" fill="hold"/>
                                        <p:tgtEl>
                                          <p:spTgt spid="488450"/>
                                        </p:tgtEl>
                                        <p:attrNameLst>
                                          <p:attrName>ppt_h</p:attrName>
                                        </p:attrNameLst>
                                      </p:cBhvr>
                                      <p:tavLst>
                                        <p:tav tm="0">
                                          <p:val>
                                            <p:strVal val="#ppt_h"/>
                                          </p:val>
                                        </p:tav>
                                        <p:tav tm="100000">
                                          <p:val>
                                            <p:strVal val="#ppt_h"/>
                                          </p:val>
                                        </p:tav>
                                      </p:tavLst>
                                    </p:anim>
                                  </p:childTnLst>
                                </p:cTn>
                              </p:par>
                              <p:par>
                                <p:cTn id="37" presetID="1" presetClass="entr" presetSubtype="0" fill="hold" grpId="0" nodeType="withEffect">
                                  <p:stCondLst>
                                    <p:cond delay="0"/>
                                  </p:stCondLst>
                                  <p:childTnLst>
                                    <p:set>
                                      <p:cBhvr>
                                        <p:cTn id="3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p:bldP spid="35" grpId="0"/>
      <p:bldP spid="22" grpId="0"/>
      <p:bldP spid="9" grpId="0"/>
      <p:bldP spid="2" grpId="0"/>
    </p:bld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70</a:t>
            </a:fld>
            <a:endParaRPr lang="en-US" altLang="ko-KR" sz="2000" b="0" dirty="0">
              <a:solidFill>
                <a:schemeClr val="accent2"/>
              </a:solidFill>
            </a:endParaRPr>
          </a:p>
        </p:txBody>
      </p:sp>
      <p:sp>
        <p:nvSpPr>
          <p:cNvPr id="8192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81924"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1925" name="Rectangle 4"/>
          <p:cNvSpPr/>
          <p:nvPr/>
        </p:nvSpPr>
        <p:spPr>
          <a:xfrm>
            <a:off x="338138" y="1447800"/>
            <a:ext cx="3154362"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迪杰斯特拉</a:t>
            </a:r>
            <a:r>
              <a:rPr lang="zh-CN" altLang="zh-CN" sz="2800" dirty="0">
                <a:solidFill>
                  <a:schemeClr val="bg1"/>
                </a:solidFill>
                <a:latin typeface="宋体" panose="02010600030101010101" pitchFamily="2" charset="-122"/>
                <a:ea typeface="宋体" panose="02010600030101010101" pitchFamily="2" charset="-122"/>
              </a:rPr>
              <a:t>算法</a:t>
            </a:r>
            <a:endParaRPr lang="zh-CN" altLang="en-US" sz="2800" dirty="0">
              <a:solidFill>
                <a:schemeClr val="bg1"/>
              </a:solidFill>
              <a:latin typeface="宋体" panose="02010600030101010101" pitchFamily="2" charset="-122"/>
              <a:ea typeface="宋体" panose="02010600030101010101" pitchFamily="2" charset="-122"/>
            </a:endParaRPr>
          </a:p>
        </p:txBody>
      </p:sp>
      <p:sp>
        <p:nvSpPr>
          <p:cNvPr id="466949" name="Text Box 5"/>
          <p:cNvSpPr txBox="1"/>
          <p:nvPr/>
        </p:nvSpPr>
        <p:spPr>
          <a:xfrm>
            <a:off x="457200" y="4437063"/>
            <a:ext cx="3248025" cy="566737"/>
          </a:xfrm>
          <a:prstGeom prst="rect">
            <a:avLst/>
          </a:prstGeom>
          <a:noFill/>
          <a:ln w="12700">
            <a:noFill/>
          </a:ln>
        </p:spPr>
        <p:txBody>
          <a:bodyPr wrap="none">
            <a:spAutoFit/>
          </a:bodyPr>
          <a:lstStyle/>
          <a:p>
            <a:pPr lvl="0" eaLnBrk="1" latinLnBrk="0" hangingPunct="1">
              <a:lnSpc>
                <a:spcPct val="130000"/>
              </a:lnSpc>
              <a:spcBef>
                <a:spcPct val="0"/>
              </a:spcBef>
              <a:buNone/>
            </a:pPr>
            <a:r>
              <a:rPr lang="zh-CN" altLang="en-US" dirty="0">
                <a:solidFill>
                  <a:schemeClr val="folHlink"/>
                </a:solidFill>
                <a:latin typeface="宋体" panose="02010600030101010101" pitchFamily="2" charset="-122"/>
                <a:ea typeface="宋体" panose="02010600030101010101" pitchFamily="2" charset="-122"/>
              </a:rPr>
              <a:t>其余最短路径的特点：</a:t>
            </a:r>
          </a:p>
        </p:txBody>
      </p:sp>
      <p:sp>
        <p:nvSpPr>
          <p:cNvPr id="466950" name="Text Box 6"/>
          <p:cNvSpPr txBox="1"/>
          <p:nvPr/>
        </p:nvSpPr>
        <p:spPr>
          <a:xfrm>
            <a:off x="457200" y="2770188"/>
            <a:ext cx="8229600" cy="1516062"/>
          </a:xfrm>
          <a:prstGeom prst="rect">
            <a:avLst/>
          </a:prstGeom>
          <a:noFill/>
          <a:ln w="12700">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它可能的情况：或者是直接从源点到该点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只含一条弧</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 或者是从源点经过顶点</a:t>
            </a:r>
            <a:r>
              <a:rPr lang="en-US" altLang="zh-CN" dirty="0">
                <a:latin typeface="宋体" panose="02010600030101010101" pitchFamily="2" charset="-122"/>
                <a:ea typeface="宋体" panose="02010600030101010101" pitchFamily="2" charset="-122"/>
              </a:rPr>
              <a:t>v1</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v2 </a:t>
            </a:r>
            <a:r>
              <a:rPr lang="zh-CN" altLang="en-US" dirty="0">
                <a:latin typeface="宋体" panose="02010600030101010101" pitchFamily="2" charset="-122"/>
                <a:ea typeface="宋体" panose="02010600030101010101" pitchFamily="2" charset="-122"/>
              </a:rPr>
              <a:t>中的一点或两点再到达该顶点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由多条弧组成</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a:t>
            </a:r>
          </a:p>
        </p:txBody>
      </p:sp>
      <p:sp>
        <p:nvSpPr>
          <p:cNvPr id="466951" name="Text Box 7"/>
          <p:cNvSpPr txBox="1"/>
          <p:nvPr/>
        </p:nvSpPr>
        <p:spPr>
          <a:xfrm>
            <a:off x="457200" y="5037138"/>
            <a:ext cx="8507413" cy="1041400"/>
          </a:xfrm>
          <a:prstGeom prst="rect">
            <a:avLst/>
          </a:prstGeom>
          <a:noFill/>
          <a:ln w="12700">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它或者是直接从源点到该点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只含一条弧</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 或者是从源点经过已求得最短路径的顶点，再到达该顶点。</a:t>
            </a:r>
          </a:p>
        </p:txBody>
      </p:sp>
      <p:sp>
        <p:nvSpPr>
          <p:cNvPr id="81929" name="Text Box 8"/>
          <p:cNvSpPr txBox="1"/>
          <p:nvPr/>
        </p:nvSpPr>
        <p:spPr>
          <a:xfrm>
            <a:off x="395288" y="2224088"/>
            <a:ext cx="5853112" cy="566737"/>
          </a:xfrm>
          <a:prstGeom prst="rect">
            <a:avLst/>
          </a:prstGeom>
          <a:noFill/>
          <a:ln w="12700">
            <a:noFill/>
          </a:ln>
        </p:spPr>
        <p:txBody>
          <a:bodyPr wrap="none">
            <a:spAutoFit/>
          </a:bodyPr>
          <a:lstStyle/>
          <a:p>
            <a:pPr lvl="0" eaLnBrk="1" latinLnBrk="0" hangingPunct="1">
              <a:lnSpc>
                <a:spcPct val="130000"/>
              </a:lnSpc>
              <a:spcBef>
                <a:spcPct val="0"/>
              </a:spcBef>
              <a:buNone/>
            </a:pPr>
            <a:r>
              <a:rPr lang="zh-CN" altLang="zh-CN" dirty="0">
                <a:solidFill>
                  <a:schemeClr val="folHlink"/>
                </a:solidFill>
                <a:latin typeface="宋体" panose="02010600030101010101" pitchFamily="2" charset="-122"/>
                <a:ea typeface="宋体" panose="02010600030101010101" pitchFamily="2" charset="-122"/>
              </a:rPr>
              <a:t>再下一条路径长度次短的最短路径的特点:</a:t>
            </a:r>
            <a:endParaRPr lang="en-US" altLang="zh-CN" dirty="0">
              <a:solidFill>
                <a:schemeClr val="folHlink"/>
              </a:solidFill>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8" presetClass="entr" presetSubtype="6" fill="hold" grpId="0" nodeType="clickEffect">
                                  <p:stCondLst>
                                    <p:cond delay="0"/>
                                  </p:stCondLst>
                                  <p:childTnLst>
                                    <p:set>
                                      <p:cBhvr>
                                        <p:cTn id="6" dur="1" fill="hold">
                                          <p:stCondLst>
                                            <p:cond delay="0"/>
                                          </p:stCondLst>
                                        </p:cTn>
                                        <p:tgtEl>
                                          <p:spTgt spid="466950"/>
                                        </p:tgtEl>
                                        <p:attrNameLst>
                                          <p:attrName>style.visibility</p:attrName>
                                        </p:attrNameLst>
                                      </p:cBhvr>
                                      <p:to>
                                        <p:strVal val="visible"/>
                                      </p:to>
                                    </p:set>
                                    <p:animEffect transition="in" filter="strips(downRight)">
                                      <p:cBhvr>
                                        <p:cTn id="7" dur="500"/>
                                        <p:tgtEl>
                                          <p:spTgt spid="466950"/>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2" fill="hold" grpId="0" nodeType="clickEffect">
                                  <p:stCondLst>
                                    <p:cond delay="0"/>
                                  </p:stCondLst>
                                  <p:childTnLst>
                                    <p:set>
                                      <p:cBhvr>
                                        <p:cTn id="11" dur="1" fill="hold">
                                          <p:stCondLst>
                                            <p:cond delay="0"/>
                                          </p:stCondLst>
                                        </p:cTn>
                                        <p:tgtEl>
                                          <p:spTgt spid="466949"/>
                                        </p:tgtEl>
                                        <p:attrNameLst>
                                          <p:attrName>style.visibility</p:attrName>
                                        </p:attrNameLst>
                                      </p:cBhvr>
                                      <p:to>
                                        <p:strVal val="visible"/>
                                      </p:to>
                                    </p:set>
                                    <p:anim calcmode="lin" valueType="num">
                                      <p:cBhvr additive="base">
                                        <p:cTn id="12" dur="500" fill="hold"/>
                                        <p:tgtEl>
                                          <p:spTgt spid="466949"/>
                                        </p:tgtEl>
                                        <p:attrNameLst>
                                          <p:attrName>ppt_x</p:attrName>
                                        </p:attrNameLst>
                                      </p:cBhvr>
                                      <p:tavLst>
                                        <p:tav tm="0">
                                          <p:val>
                                            <p:strVal val="1+#ppt_w/2"/>
                                          </p:val>
                                        </p:tav>
                                        <p:tav tm="100000">
                                          <p:val>
                                            <p:strVal val="#ppt_x"/>
                                          </p:val>
                                        </p:tav>
                                      </p:tavLst>
                                    </p:anim>
                                    <p:anim calcmode="lin" valueType="num">
                                      <p:cBhvr additive="base">
                                        <p:cTn id="13" dur="500" fill="hold"/>
                                        <p:tgtEl>
                                          <p:spTgt spid="466949"/>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8" presetClass="entr" presetSubtype="6" fill="hold" grpId="0" nodeType="clickEffect">
                                  <p:stCondLst>
                                    <p:cond delay="0"/>
                                  </p:stCondLst>
                                  <p:childTnLst>
                                    <p:set>
                                      <p:cBhvr>
                                        <p:cTn id="17" dur="1" fill="hold">
                                          <p:stCondLst>
                                            <p:cond delay="0"/>
                                          </p:stCondLst>
                                        </p:cTn>
                                        <p:tgtEl>
                                          <p:spTgt spid="466951"/>
                                        </p:tgtEl>
                                        <p:attrNameLst>
                                          <p:attrName>style.visibility</p:attrName>
                                        </p:attrNameLst>
                                      </p:cBhvr>
                                      <p:to>
                                        <p:strVal val="visible"/>
                                      </p:to>
                                    </p:set>
                                    <p:animEffect transition="in" filter="strips(downRight)">
                                      <p:cBhvr>
                                        <p:cTn id="18" dur="500"/>
                                        <p:tgtEl>
                                          <p:spTgt spid="4669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6949" grpId="0"/>
      <p:bldP spid="466950" grpId="0"/>
      <p:bldP spid="466951" grpId="0"/>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71</a:t>
            </a:fld>
            <a:endParaRPr lang="en-US" altLang="ko-KR" sz="2000" b="0" dirty="0">
              <a:solidFill>
                <a:schemeClr val="accent2"/>
              </a:solidFill>
            </a:endParaRPr>
          </a:p>
        </p:txBody>
      </p:sp>
      <p:sp>
        <p:nvSpPr>
          <p:cNvPr id="8294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82948"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2949" name="Rectangle 4"/>
          <p:cNvSpPr/>
          <p:nvPr/>
        </p:nvSpPr>
        <p:spPr>
          <a:xfrm>
            <a:off x="338138" y="1447800"/>
            <a:ext cx="3154362"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迪杰斯特拉</a:t>
            </a:r>
            <a:r>
              <a:rPr lang="zh-CN" altLang="zh-CN" sz="2800" dirty="0">
                <a:solidFill>
                  <a:schemeClr val="bg1"/>
                </a:solidFill>
                <a:latin typeface="宋体" panose="02010600030101010101" pitchFamily="2" charset="-122"/>
                <a:ea typeface="宋体" panose="02010600030101010101" pitchFamily="2" charset="-122"/>
              </a:rPr>
              <a:t>算法</a:t>
            </a:r>
            <a:endParaRPr lang="zh-CN" altLang="en-US" sz="2800" dirty="0">
              <a:solidFill>
                <a:schemeClr val="bg1"/>
              </a:solidFill>
              <a:latin typeface="宋体" panose="02010600030101010101" pitchFamily="2" charset="-122"/>
              <a:ea typeface="宋体" panose="02010600030101010101" pitchFamily="2" charset="-122"/>
            </a:endParaRPr>
          </a:p>
        </p:txBody>
      </p:sp>
      <p:sp>
        <p:nvSpPr>
          <p:cNvPr id="82950" name="Text Box 5"/>
          <p:cNvSpPr txBox="1"/>
          <p:nvPr/>
        </p:nvSpPr>
        <p:spPr>
          <a:xfrm>
            <a:off x="533400" y="2232025"/>
            <a:ext cx="7864475" cy="1041400"/>
          </a:xfrm>
          <a:prstGeom prst="rect">
            <a:avLst/>
          </a:prstGeom>
          <a:noFill/>
          <a:ln w="12700">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    设置辅助数组</a:t>
            </a:r>
            <a:r>
              <a:rPr lang="en-US" altLang="zh-CN" dirty="0">
                <a:latin typeface="宋体" panose="02010600030101010101" pitchFamily="2" charset="-122"/>
                <a:ea typeface="宋体" panose="02010600030101010101" pitchFamily="2" charset="-122"/>
              </a:rPr>
              <a:t>Dist</a:t>
            </a:r>
            <a:r>
              <a:rPr lang="zh-CN" altLang="en-US" dirty="0">
                <a:latin typeface="宋体" panose="02010600030101010101" pitchFamily="2" charset="-122"/>
                <a:ea typeface="宋体" panose="02010600030101010101" pitchFamily="2" charset="-122"/>
              </a:rPr>
              <a:t>，其中每个分量</a:t>
            </a:r>
            <a:r>
              <a:rPr lang="en-US" altLang="zh-CN" dirty="0">
                <a:latin typeface="宋体" panose="02010600030101010101" pitchFamily="2" charset="-122"/>
                <a:ea typeface="宋体" panose="02010600030101010101" pitchFamily="2" charset="-122"/>
              </a:rPr>
              <a:t>Dist[k] </a:t>
            </a:r>
            <a:r>
              <a:rPr lang="zh-CN" altLang="en-US" dirty="0">
                <a:latin typeface="宋体" panose="02010600030101010101" pitchFamily="2" charset="-122"/>
                <a:ea typeface="宋体" panose="02010600030101010101" pitchFamily="2" charset="-122"/>
              </a:rPr>
              <a:t>表示 当前所求得的从源点到其余各顶点 </a:t>
            </a:r>
            <a:r>
              <a:rPr lang="en-US" altLang="zh-CN" dirty="0">
                <a:latin typeface="宋体" panose="02010600030101010101" pitchFamily="2" charset="-122"/>
                <a:ea typeface="宋体" panose="02010600030101010101" pitchFamily="2" charset="-122"/>
              </a:rPr>
              <a:t>w </a:t>
            </a:r>
            <a:r>
              <a:rPr lang="zh-CN" altLang="en-US" dirty="0">
                <a:latin typeface="宋体" panose="02010600030101010101" pitchFamily="2" charset="-122"/>
                <a:ea typeface="宋体" panose="02010600030101010101" pitchFamily="2" charset="-122"/>
              </a:rPr>
              <a:t>的最短路径。</a:t>
            </a:r>
          </a:p>
        </p:txBody>
      </p:sp>
      <p:sp>
        <p:nvSpPr>
          <p:cNvPr id="82951" name="Text Box 6"/>
          <p:cNvSpPr txBox="1"/>
          <p:nvPr/>
        </p:nvSpPr>
        <p:spPr>
          <a:xfrm>
            <a:off x="611188" y="3167063"/>
            <a:ext cx="8137525" cy="1990725"/>
          </a:xfrm>
          <a:prstGeom prst="rect">
            <a:avLst/>
          </a:prstGeom>
          <a:noFill/>
          <a:ln w="12700">
            <a:noFill/>
          </a:ln>
        </p:spPr>
        <p:txBody>
          <a:bodyPr>
            <a:spAutoFit/>
          </a:bodyPr>
          <a:lstStyle/>
          <a:p>
            <a:pPr lvl="0" eaLnBrk="1" latinLnBrk="0" hangingPunct="1">
              <a:lnSpc>
                <a:spcPct val="130000"/>
              </a:lnSpc>
              <a:spcBef>
                <a:spcPct val="0"/>
              </a:spcBef>
              <a:buNone/>
            </a:pPr>
            <a:r>
              <a:rPr lang="zh-CN" altLang="en-US" dirty="0">
                <a:latin typeface="宋体" panose="02010600030101010101" pitchFamily="2" charset="-122"/>
                <a:ea typeface="宋体" panose="02010600030101010101" pitchFamily="2" charset="-122"/>
              </a:rPr>
              <a:t>一般情况下，</a:t>
            </a:r>
          </a:p>
          <a:p>
            <a:pPr lvl="0" eaLnBrk="1" latinLnBrk="0" hangingPunct="1">
              <a:lnSpc>
                <a:spcPct val="130000"/>
              </a:lnSpc>
              <a:spcBef>
                <a:spcPct val="0"/>
              </a:spcBef>
              <a:buNone/>
            </a:pPr>
            <a:r>
              <a:rPr lang="en-US" altLang="zh-CN" dirty="0">
                <a:latin typeface="宋体" panose="02010600030101010101" pitchFamily="2" charset="-122"/>
                <a:ea typeface="宋体" panose="02010600030101010101" pitchFamily="2" charset="-122"/>
              </a:rPr>
              <a:t>Dist[w] = &lt;</a:t>
            </a:r>
            <a:r>
              <a:rPr lang="zh-CN" altLang="en-US" dirty="0">
                <a:latin typeface="宋体" panose="02010600030101010101" pitchFamily="2" charset="-122"/>
                <a:ea typeface="宋体" panose="02010600030101010101" pitchFamily="2" charset="-122"/>
              </a:rPr>
              <a:t>源点到顶点 </a:t>
            </a:r>
            <a:r>
              <a:rPr lang="en-US" altLang="zh-CN" dirty="0">
                <a:latin typeface="宋体" panose="02010600030101010101" pitchFamily="2" charset="-122"/>
                <a:ea typeface="宋体" panose="02010600030101010101" pitchFamily="2" charset="-122"/>
              </a:rPr>
              <a:t>w </a:t>
            </a:r>
            <a:r>
              <a:rPr lang="zh-CN" altLang="en-US" dirty="0">
                <a:latin typeface="宋体" panose="02010600030101010101" pitchFamily="2" charset="-122"/>
                <a:ea typeface="宋体" panose="02010600030101010101" pitchFamily="2" charset="-122"/>
              </a:rPr>
              <a:t>的弧上的权值</a:t>
            </a:r>
            <a:r>
              <a:rPr lang="en-US" altLang="zh-CN" dirty="0">
                <a:latin typeface="宋体" panose="02010600030101010101" pitchFamily="2" charset="-122"/>
                <a:ea typeface="宋体" panose="02010600030101010101" pitchFamily="2" charset="-122"/>
              </a:rPr>
              <a:t>&gt;</a:t>
            </a:r>
          </a:p>
          <a:p>
            <a:pPr lvl="2" eaLnBrk="1" latinLnBrk="0" hangingPunct="1">
              <a:lnSpc>
                <a:spcPct val="130000"/>
              </a:lnSpc>
              <a:spcBef>
                <a:spcPct val="0"/>
              </a:spcBef>
              <a:buNone/>
            </a:pP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或者 </a:t>
            </a:r>
            <a:r>
              <a:rPr lang="en-US" altLang="zh-CN" dirty="0">
                <a:latin typeface="宋体" panose="02010600030101010101" pitchFamily="2" charset="-122"/>
                <a:ea typeface="宋体" panose="02010600030101010101" pitchFamily="2" charset="-122"/>
              </a:rPr>
              <a:t>= &lt;</a:t>
            </a:r>
            <a:r>
              <a:rPr lang="zh-CN" altLang="en-US" dirty="0">
                <a:latin typeface="宋体" panose="02010600030101010101" pitchFamily="2" charset="-122"/>
                <a:ea typeface="宋体" panose="02010600030101010101" pitchFamily="2" charset="-122"/>
              </a:rPr>
              <a:t>源点到其它顶点的路径长度</a:t>
            </a:r>
            <a:r>
              <a:rPr lang="en-US" altLang="zh-CN" dirty="0">
                <a:latin typeface="宋体" panose="02010600030101010101" pitchFamily="2" charset="-122"/>
                <a:ea typeface="宋体" panose="02010600030101010101" pitchFamily="2" charset="-122"/>
              </a:rPr>
              <a:t>&gt;</a:t>
            </a:r>
          </a:p>
          <a:p>
            <a:pPr lvl="0" eaLnBrk="1" latinLnBrk="0" hangingPunct="1">
              <a:lnSpc>
                <a:spcPct val="130000"/>
              </a:lnSpc>
              <a:spcBef>
                <a:spcPct val="0"/>
              </a:spcBef>
              <a:buNone/>
            </a:pPr>
            <a:r>
              <a:rPr lang="en-US" altLang="zh-CN" dirty="0">
                <a:latin typeface="宋体" panose="02010600030101010101" pitchFamily="2" charset="-122"/>
                <a:ea typeface="宋体" panose="02010600030101010101" pitchFamily="2" charset="-122"/>
              </a:rPr>
              <a:t>              + &lt;</a:t>
            </a:r>
            <a:r>
              <a:rPr lang="zh-CN" altLang="en-US" dirty="0">
                <a:latin typeface="宋体" panose="02010600030101010101" pitchFamily="2" charset="-122"/>
                <a:ea typeface="宋体" panose="02010600030101010101" pitchFamily="2" charset="-122"/>
              </a:rPr>
              <a:t>其它顶点到顶点 </a:t>
            </a:r>
            <a:r>
              <a:rPr lang="en-US" altLang="zh-CN" dirty="0">
                <a:latin typeface="宋体" panose="02010600030101010101" pitchFamily="2" charset="-122"/>
                <a:ea typeface="宋体" panose="02010600030101010101" pitchFamily="2" charset="-122"/>
              </a:rPr>
              <a:t>w</a:t>
            </a:r>
            <a:r>
              <a:rPr lang="zh-CN" altLang="zh-CN" dirty="0">
                <a:latin typeface="宋体" panose="02010600030101010101" pitchFamily="2" charset="-122"/>
                <a:ea typeface="宋体" panose="02010600030101010101" pitchFamily="2" charset="-122"/>
              </a:rPr>
              <a:t>的</a:t>
            </a:r>
            <a:r>
              <a:rPr lang="zh-CN" altLang="en-US" dirty="0">
                <a:latin typeface="宋体" panose="02010600030101010101" pitchFamily="2" charset="-122"/>
                <a:ea typeface="宋体" panose="02010600030101010101" pitchFamily="2" charset="-122"/>
              </a:rPr>
              <a:t>弧上的权值</a:t>
            </a:r>
            <a:r>
              <a:rPr lang="en-US" altLang="zh-CN" dirty="0">
                <a:latin typeface="宋体" panose="02010600030101010101" pitchFamily="2" charset="-122"/>
                <a:ea typeface="宋体" panose="02010600030101010101" pitchFamily="2" charset="-122"/>
              </a:rPr>
              <a:t>&gt;</a:t>
            </a:r>
            <a:r>
              <a:rPr lang="zh-CN" altLang="en-US" dirty="0">
                <a:latin typeface="宋体" panose="02010600030101010101" pitchFamily="2" charset="-122"/>
                <a:ea typeface="宋体" panose="02010600030101010101" pitchFamily="2" charset="-122"/>
              </a:rPr>
              <a:t>。</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72</a:t>
            </a:fld>
            <a:endParaRPr lang="en-US" altLang="ko-KR" sz="2000" b="0" dirty="0">
              <a:solidFill>
                <a:schemeClr val="accent2"/>
              </a:solidFill>
            </a:endParaRPr>
          </a:p>
        </p:txBody>
      </p:sp>
      <p:sp>
        <p:nvSpPr>
          <p:cNvPr id="8397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83972"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3973" name="Rectangle 4"/>
          <p:cNvSpPr/>
          <p:nvPr/>
        </p:nvSpPr>
        <p:spPr>
          <a:xfrm>
            <a:off x="338138" y="1447800"/>
            <a:ext cx="3154362"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迪杰斯特拉</a:t>
            </a:r>
            <a:r>
              <a:rPr lang="zh-CN" altLang="zh-CN" sz="2800" dirty="0">
                <a:solidFill>
                  <a:schemeClr val="bg1"/>
                </a:solidFill>
                <a:latin typeface="宋体" panose="02010600030101010101" pitchFamily="2" charset="-122"/>
                <a:ea typeface="宋体" panose="02010600030101010101" pitchFamily="2" charset="-122"/>
              </a:rPr>
              <a:t>算法</a:t>
            </a:r>
            <a:endParaRPr lang="zh-CN" altLang="en-US" sz="2800" dirty="0">
              <a:solidFill>
                <a:schemeClr val="bg1"/>
              </a:solidFill>
              <a:latin typeface="宋体" panose="02010600030101010101" pitchFamily="2" charset="-122"/>
              <a:ea typeface="宋体" panose="02010600030101010101" pitchFamily="2" charset="-122"/>
            </a:endParaRPr>
          </a:p>
        </p:txBody>
      </p:sp>
      <p:sp>
        <p:nvSpPr>
          <p:cNvPr id="468997" name="Rectangle 5"/>
          <p:cNvSpPr/>
          <p:nvPr/>
        </p:nvSpPr>
        <p:spPr>
          <a:xfrm>
            <a:off x="596900" y="2100263"/>
            <a:ext cx="7862888" cy="968375"/>
          </a:xfrm>
          <a:prstGeom prst="rect">
            <a:avLst/>
          </a:prstGeom>
          <a:noFill/>
          <a:ln w="12700">
            <a:noFill/>
          </a:ln>
        </p:spPr>
        <p:txBody>
          <a:bodyPr>
            <a:spAutoFit/>
          </a:bodyPr>
          <a:lstStyle/>
          <a:p>
            <a:pPr lvl="0" eaLnBrk="1" latinLnBrk="0" hangingPunct="1">
              <a:lnSpc>
                <a:spcPct val="120000"/>
              </a:lnSpc>
              <a:spcBef>
                <a:spcPct val="0"/>
              </a:spcBef>
              <a:buNone/>
            </a:pP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）在所有从源点出发的弧中选取一条权值最小的弧，即为第一条最短路径。</a:t>
            </a:r>
          </a:p>
        </p:txBody>
      </p:sp>
      <p:sp>
        <p:nvSpPr>
          <p:cNvPr id="468998" name="Rectangle 6"/>
          <p:cNvSpPr/>
          <p:nvPr/>
        </p:nvSpPr>
        <p:spPr>
          <a:xfrm>
            <a:off x="596900" y="4821238"/>
            <a:ext cx="7315200" cy="1920875"/>
          </a:xfrm>
          <a:prstGeom prst="rect">
            <a:avLst/>
          </a:prstGeom>
          <a:noFill/>
          <a:ln w="12700">
            <a:noFill/>
          </a:ln>
        </p:spPr>
        <p:txBody>
          <a:bodyPr>
            <a:spAutoFit/>
          </a:bodyPr>
          <a:lstStyle/>
          <a:p>
            <a:pPr lvl="0" eaLnBrk="1" latinLnBrk="0" hangingPunct="1">
              <a:lnSpc>
                <a:spcPct val="125000"/>
              </a:lnSpc>
              <a:spcBef>
                <a:spcPct val="0"/>
              </a:spcBef>
              <a:buNone/>
            </a:pPr>
            <a:r>
              <a:rPr lang="en-US" altLang="zh-CN" dirty="0">
                <a:latin typeface="宋体" panose="02010600030101010101" pitchFamily="2" charset="-122"/>
                <a:ea typeface="宋体" panose="02010600030101010101" pitchFamily="2" charset="-122"/>
              </a:rPr>
              <a:t>2</a:t>
            </a:r>
            <a:r>
              <a:rPr lang="zh-CN" altLang="en-US" dirty="0">
                <a:latin typeface="宋体" panose="02010600030101010101" pitchFamily="2" charset="-122"/>
                <a:ea typeface="宋体" panose="02010600030101010101" pitchFamily="2" charset="-122"/>
              </a:rPr>
              <a:t>）修改其它各顶点的</a:t>
            </a:r>
            <a:r>
              <a:rPr lang="en-US" altLang="zh-CN" i="1" dirty="0">
                <a:latin typeface="宋体" panose="02010600030101010101" pitchFamily="2" charset="-122"/>
                <a:ea typeface="宋体" panose="02010600030101010101" pitchFamily="2" charset="-122"/>
              </a:rPr>
              <a:t>Dist</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k</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值。</a:t>
            </a:r>
          </a:p>
          <a:p>
            <a:pPr lvl="0"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假设求得最短路径的顶点为</a:t>
            </a:r>
            <a:r>
              <a:rPr lang="en-US" altLang="zh-CN" dirty="0">
                <a:latin typeface="宋体" panose="02010600030101010101" pitchFamily="2" charset="-122"/>
                <a:ea typeface="宋体" panose="02010600030101010101" pitchFamily="2" charset="-122"/>
              </a:rPr>
              <a:t>w</a:t>
            </a:r>
            <a:r>
              <a:rPr lang="zh-CN" altLang="en-US" dirty="0">
                <a:latin typeface="宋体" panose="02010600030101010101" pitchFamily="2" charset="-122"/>
                <a:ea typeface="宋体" panose="02010600030101010101" pitchFamily="2" charset="-122"/>
              </a:rPr>
              <a:t>，</a:t>
            </a:r>
          </a:p>
          <a:p>
            <a:pPr lvl="0"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若 </a:t>
            </a:r>
            <a:r>
              <a:rPr lang="en-US" altLang="zh-CN" i="1" dirty="0">
                <a:latin typeface="宋体" panose="02010600030101010101" pitchFamily="2" charset="-122"/>
                <a:ea typeface="宋体" panose="02010600030101010101" pitchFamily="2" charset="-122"/>
              </a:rPr>
              <a:t>Dist</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w</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matrix</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w</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k</a:t>
            </a:r>
            <a:r>
              <a:rPr lang="en-US" altLang="zh-CN" dirty="0">
                <a:latin typeface="宋体" panose="02010600030101010101" pitchFamily="2" charset="-122"/>
                <a:ea typeface="宋体" panose="02010600030101010101" pitchFamily="2" charset="-122"/>
              </a:rPr>
              <a:t>]&lt;</a:t>
            </a:r>
            <a:r>
              <a:rPr lang="en-US" altLang="zh-CN" i="1" dirty="0">
                <a:latin typeface="宋体" panose="02010600030101010101" pitchFamily="2" charset="-122"/>
                <a:ea typeface="宋体" panose="02010600030101010101" pitchFamily="2" charset="-122"/>
              </a:rPr>
              <a:t>Dist</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k</a:t>
            </a:r>
            <a:r>
              <a:rPr lang="en-US" altLang="zh-CN" dirty="0">
                <a:latin typeface="宋体" panose="02010600030101010101" pitchFamily="2" charset="-122"/>
                <a:ea typeface="宋体" panose="02010600030101010101" pitchFamily="2" charset="-122"/>
              </a:rPr>
              <a:t>]</a:t>
            </a:r>
          </a:p>
          <a:p>
            <a:pPr lvl="0"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则将 </a:t>
            </a:r>
            <a:r>
              <a:rPr lang="en-US" altLang="zh-CN" i="1" dirty="0">
                <a:latin typeface="宋体" panose="02010600030101010101" pitchFamily="2" charset="-122"/>
                <a:ea typeface="宋体" panose="02010600030101010101" pitchFamily="2" charset="-122"/>
              </a:rPr>
              <a:t>Dist</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k</a:t>
            </a:r>
            <a:r>
              <a:rPr lang="en-US" altLang="zh-CN"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改为 </a:t>
            </a:r>
            <a:r>
              <a:rPr lang="en-US" altLang="zh-CN" i="1" dirty="0">
                <a:latin typeface="宋体" panose="02010600030101010101" pitchFamily="2" charset="-122"/>
                <a:ea typeface="宋体" panose="02010600030101010101" pitchFamily="2" charset="-122"/>
              </a:rPr>
              <a:t>Dist</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w</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matrix</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w</a:t>
            </a:r>
            <a:r>
              <a:rPr lang="en-US" altLang="zh-CN" dirty="0">
                <a:latin typeface="宋体" panose="02010600030101010101" pitchFamily="2" charset="-122"/>
                <a:ea typeface="宋体" panose="02010600030101010101" pitchFamily="2" charset="-122"/>
              </a:rPr>
              <a:t>][</a:t>
            </a:r>
            <a:r>
              <a:rPr lang="en-US" altLang="zh-CN" i="1" dirty="0">
                <a:latin typeface="宋体" panose="02010600030101010101" pitchFamily="2" charset="-122"/>
                <a:ea typeface="宋体" panose="02010600030101010101" pitchFamily="2" charset="-122"/>
              </a:rPr>
              <a:t>k</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a:t>
            </a:r>
          </a:p>
        </p:txBody>
      </p:sp>
      <p:sp>
        <p:nvSpPr>
          <p:cNvPr id="468999" name="Text Box 7"/>
          <p:cNvSpPr txBox="1"/>
          <p:nvPr/>
        </p:nvSpPr>
        <p:spPr>
          <a:xfrm>
            <a:off x="5486400" y="3068638"/>
            <a:ext cx="2330450" cy="457200"/>
          </a:xfrm>
          <a:prstGeom prst="rect">
            <a:avLst/>
          </a:prstGeom>
          <a:noFill/>
          <a:ln w="12700">
            <a:noFill/>
          </a:ln>
        </p:spPr>
        <p:txBody>
          <a:bodyPr wrap="none">
            <a:spAutoFit/>
          </a:bodyPr>
          <a:lstStyle/>
          <a:p>
            <a:pPr lvl="0" eaLnBrk="1" latinLnBrk="0" hangingPunct="1">
              <a:spcBef>
                <a:spcPct val="0"/>
              </a:spcBef>
              <a:buNone/>
            </a:pPr>
            <a:r>
              <a:rPr lang="en-US" altLang="zh-CN" dirty="0">
                <a:latin typeface="宋体" panose="02010600030101010101" pitchFamily="2" charset="-122"/>
                <a:ea typeface="宋体" panose="02010600030101010101" pitchFamily="2" charset="-122"/>
              </a:rPr>
              <a:t>u</a:t>
            </a:r>
            <a:r>
              <a:rPr lang="zh-CN" altLang="en-US" dirty="0">
                <a:latin typeface="宋体" panose="02010600030101010101" pitchFamily="2" charset="-122"/>
                <a:ea typeface="宋体" panose="02010600030101010101" pitchFamily="2" charset="-122"/>
              </a:rPr>
              <a:t>和</a:t>
            </a:r>
            <a:r>
              <a:rPr lang="en-US" altLang="zh-CN" dirty="0">
                <a:latin typeface="宋体" panose="02010600030101010101" pitchFamily="2" charset="-122"/>
                <a:ea typeface="宋体" panose="02010600030101010101" pitchFamily="2" charset="-122"/>
              </a:rPr>
              <a:t>v</a:t>
            </a:r>
            <a:r>
              <a:rPr lang="zh-CN" altLang="en-US" dirty="0">
                <a:latin typeface="宋体" panose="02010600030101010101" pitchFamily="2" charset="-122"/>
                <a:ea typeface="宋体" panose="02010600030101010101" pitchFamily="2" charset="-122"/>
              </a:rPr>
              <a:t>之间存在弧</a:t>
            </a:r>
          </a:p>
        </p:txBody>
      </p:sp>
      <p:sp>
        <p:nvSpPr>
          <p:cNvPr id="469000" name="Text Box 8"/>
          <p:cNvSpPr txBox="1"/>
          <p:nvPr/>
        </p:nvSpPr>
        <p:spPr>
          <a:xfrm>
            <a:off x="5476875" y="3763963"/>
            <a:ext cx="2636838" cy="457200"/>
          </a:xfrm>
          <a:prstGeom prst="rect">
            <a:avLst/>
          </a:prstGeom>
          <a:noFill/>
          <a:ln w="12700">
            <a:noFill/>
          </a:ln>
        </p:spPr>
        <p:txBody>
          <a:bodyPr wrap="none">
            <a:spAutoFit/>
          </a:bodyPr>
          <a:lstStyle/>
          <a:p>
            <a:pPr lvl="0" eaLnBrk="1" latinLnBrk="0" hangingPunct="1">
              <a:spcBef>
                <a:spcPct val="0"/>
              </a:spcBef>
              <a:buNone/>
            </a:pPr>
            <a:r>
              <a:rPr lang="en-US" altLang="zh-CN" dirty="0">
                <a:latin typeface="宋体" panose="02010600030101010101" pitchFamily="2" charset="-122"/>
                <a:ea typeface="宋体" panose="02010600030101010101" pitchFamily="2" charset="-122"/>
              </a:rPr>
              <a:t>u</a:t>
            </a:r>
            <a:r>
              <a:rPr lang="zh-CN" altLang="en-US" dirty="0">
                <a:latin typeface="宋体" panose="02010600030101010101" pitchFamily="2" charset="-122"/>
                <a:ea typeface="宋体" panose="02010600030101010101" pitchFamily="2" charset="-122"/>
              </a:rPr>
              <a:t>和</a:t>
            </a:r>
            <a:r>
              <a:rPr lang="en-US" altLang="zh-CN" dirty="0">
                <a:latin typeface="宋体" panose="02010600030101010101" pitchFamily="2" charset="-122"/>
                <a:ea typeface="宋体" panose="02010600030101010101" pitchFamily="2" charset="-122"/>
              </a:rPr>
              <a:t>v</a:t>
            </a:r>
            <a:r>
              <a:rPr lang="zh-CN" altLang="en-US" dirty="0">
                <a:latin typeface="宋体" panose="02010600030101010101" pitchFamily="2" charset="-122"/>
                <a:ea typeface="宋体" panose="02010600030101010101" pitchFamily="2" charset="-122"/>
              </a:rPr>
              <a:t>之间不存在弧</a:t>
            </a:r>
          </a:p>
        </p:txBody>
      </p:sp>
      <p:sp>
        <p:nvSpPr>
          <p:cNvPr id="469001" name="Text Box 9"/>
          <p:cNvSpPr txBox="1"/>
          <p:nvPr/>
        </p:nvSpPr>
        <p:spPr>
          <a:xfrm>
            <a:off x="596900" y="4348163"/>
            <a:ext cx="5084763" cy="457200"/>
          </a:xfrm>
          <a:prstGeom prst="rect">
            <a:avLst/>
          </a:prstGeom>
          <a:noFill/>
          <a:ln w="12700">
            <a:noFill/>
          </a:ln>
        </p:spPr>
        <p:txBody>
          <a:bodyPr wrap="none">
            <a:spAutoFit/>
          </a:bodyPr>
          <a:lstStyle/>
          <a:p>
            <a:pPr lvl="0" eaLnBrk="1" latinLnBrk="0" hangingPunct="1">
              <a:spcBef>
                <a:spcPct val="0"/>
              </a:spcBef>
              <a:buNone/>
            </a:pPr>
            <a:r>
              <a:rPr lang="zh-CN" altLang="en-US" dirty="0">
                <a:latin typeface="宋体" panose="02010600030101010101" pitchFamily="2" charset="-122"/>
                <a:ea typeface="宋体" panose="02010600030101010101" pitchFamily="2" charset="-122"/>
              </a:rPr>
              <a:t>其中的最小值即为最短路径的长度</a:t>
            </a:r>
            <a:r>
              <a:rPr lang="zh-CN" altLang="en-US" b="0" dirty="0">
                <a:latin typeface="宋体" panose="02010600030101010101" pitchFamily="2" charset="-122"/>
                <a:ea typeface="宋体" panose="02010600030101010101" pitchFamily="2" charset="-122"/>
              </a:rPr>
              <a:t>。</a:t>
            </a:r>
          </a:p>
        </p:txBody>
      </p:sp>
      <p:grpSp>
        <p:nvGrpSpPr>
          <p:cNvPr id="469036" name="Group 44"/>
          <p:cNvGrpSpPr/>
          <p:nvPr/>
        </p:nvGrpSpPr>
        <p:grpSpPr>
          <a:xfrm>
            <a:off x="596900" y="3149600"/>
            <a:ext cx="4597400" cy="1071563"/>
            <a:chOff x="376" y="1984"/>
            <a:chExt cx="2896" cy="675"/>
          </a:xfrm>
        </p:grpSpPr>
        <p:sp>
          <p:nvSpPr>
            <p:cNvPr id="83980" name="AutoShape 27"/>
            <p:cNvSpPr>
              <a:spLocks noChangeAspect="1" noTextEdit="1"/>
            </p:cNvSpPr>
            <p:nvPr/>
          </p:nvSpPr>
          <p:spPr>
            <a:xfrm>
              <a:off x="376" y="1984"/>
              <a:ext cx="2896" cy="675"/>
            </a:xfrm>
            <a:prstGeom prst="rect">
              <a:avLst/>
            </a:prstGeom>
            <a:solidFill>
              <a:srgbClr val="3399FF"/>
            </a:solidFill>
            <a:ln w="9525">
              <a:noFill/>
            </a:ln>
          </p:spPr>
          <p:txBody>
            <a:bodyPr/>
            <a:lstStyle/>
            <a:p>
              <a:endParaRPr lang="zh-CN" altLang="en-US"/>
            </a:p>
          </p:txBody>
        </p:sp>
        <p:sp>
          <p:nvSpPr>
            <p:cNvPr id="83981" name="Rectangle 28"/>
            <p:cNvSpPr/>
            <p:nvPr/>
          </p:nvSpPr>
          <p:spPr>
            <a:xfrm>
              <a:off x="1416" y="2378"/>
              <a:ext cx="111" cy="269"/>
            </a:xfrm>
            <a:prstGeom prst="rect">
              <a:avLst/>
            </a:prstGeom>
            <a:noFill/>
            <a:ln w="9525">
              <a:noFill/>
            </a:ln>
          </p:spPr>
          <p:txBody>
            <a:bodyPr wrap="none" lIns="0" tIns="0" rIns="0" bIns="0">
              <a:spAutoFit/>
            </a:bodyPr>
            <a:lstStyle/>
            <a:p>
              <a:pPr lvl="0" eaLnBrk="1" latinLnBrk="0" hangingPunct="1">
                <a:spcBef>
                  <a:spcPct val="0"/>
                </a:spcBef>
                <a:buNone/>
              </a:pPr>
              <a:r>
                <a:rPr lang="en-US" altLang="zh-CN" sz="2800" b="0" dirty="0">
                  <a:solidFill>
                    <a:srgbClr val="000000"/>
                  </a:solidFill>
                  <a:latin typeface="Symbol" panose="05050102010706020507" pitchFamily="18" charset="2"/>
                  <a:ea typeface="宋体" panose="02010600030101010101" pitchFamily="2" charset="-122"/>
                </a:rPr>
                <a:t>î</a:t>
              </a:r>
              <a:endParaRPr lang="en-US" altLang="zh-CN" b="0" dirty="0">
                <a:latin typeface="Times New Roman" panose="02020603050405020304" pitchFamily="18" charset="0"/>
                <a:ea typeface="宋体" panose="02010600030101010101" pitchFamily="2" charset="-122"/>
              </a:endParaRPr>
            </a:p>
          </p:txBody>
        </p:sp>
        <p:sp>
          <p:nvSpPr>
            <p:cNvPr id="83982" name="Rectangle 29"/>
            <p:cNvSpPr/>
            <p:nvPr/>
          </p:nvSpPr>
          <p:spPr>
            <a:xfrm>
              <a:off x="1416" y="2190"/>
              <a:ext cx="111" cy="269"/>
            </a:xfrm>
            <a:prstGeom prst="rect">
              <a:avLst/>
            </a:prstGeom>
            <a:noFill/>
            <a:ln w="9525">
              <a:noFill/>
            </a:ln>
          </p:spPr>
          <p:txBody>
            <a:bodyPr wrap="none" lIns="0" tIns="0" rIns="0" bIns="0">
              <a:spAutoFit/>
            </a:bodyPr>
            <a:lstStyle/>
            <a:p>
              <a:pPr lvl="0" eaLnBrk="1" latinLnBrk="0" hangingPunct="1">
                <a:spcBef>
                  <a:spcPct val="0"/>
                </a:spcBef>
                <a:buNone/>
              </a:pPr>
              <a:r>
                <a:rPr lang="en-US" altLang="zh-CN" sz="2800" b="0" dirty="0">
                  <a:solidFill>
                    <a:srgbClr val="000000"/>
                  </a:solidFill>
                  <a:latin typeface="Symbol" panose="05050102010706020507" pitchFamily="18" charset="2"/>
                  <a:ea typeface="宋体" panose="02010600030101010101" pitchFamily="2" charset="-122"/>
                </a:rPr>
                <a:t>í</a:t>
              </a:r>
              <a:endParaRPr lang="en-US" altLang="zh-CN" b="0" dirty="0">
                <a:latin typeface="Times New Roman" panose="02020603050405020304" pitchFamily="18" charset="0"/>
                <a:ea typeface="宋体" panose="02010600030101010101" pitchFamily="2" charset="-122"/>
              </a:endParaRPr>
            </a:p>
          </p:txBody>
        </p:sp>
        <p:sp>
          <p:nvSpPr>
            <p:cNvPr id="83983" name="Rectangle 30"/>
            <p:cNvSpPr/>
            <p:nvPr/>
          </p:nvSpPr>
          <p:spPr>
            <a:xfrm>
              <a:off x="1416" y="2003"/>
              <a:ext cx="111" cy="269"/>
            </a:xfrm>
            <a:prstGeom prst="rect">
              <a:avLst/>
            </a:prstGeom>
            <a:noFill/>
            <a:ln w="9525">
              <a:noFill/>
            </a:ln>
          </p:spPr>
          <p:txBody>
            <a:bodyPr wrap="none" lIns="0" tIns="0" rIns="0" bIns="0">
              <a:spAutoFit/>
            </a:bodyPr>
            <a:lstStyle/>
            <a:p>
              <a:pPr lvl="0" eaLnBrk="1" latinLnBrk="0" hangingPunct="1">
                <a:spcBef>
                  <a:spcPct val="0"/>
                </a:spcBef>
                <a:buNone/>
              </a:pPr>
              <a:r>
                <a:rPr lang="en-US" altLang="zh-CN" sz="2800" b="0" dirty="0">
                  <a:solidFill>
                    <a:srgbClr val="000000"/>
                  </a:solidFill>
                  <a:latin typeface="Symbol" panose="05050102010706020507" pitchFamily="18" charset="2"/>
                  <a:ea typeface="宋体" panose="02010600030101010101" pitchFamily="2" charset="-122"/>
                </a:rPr>
                <a:t>ì</a:t>
              </a:r>
              <a:endParaRPr lang="en-US" altLang="zh-CN" b="0" dirty="0">
                <a:latin typeface="Times New Roman" panose="02020603050405020304" pitchFamily="18" charset="0"/>
                <a:ea typeface="宋体" panose="02010600030101010101" pitchFamily="2" charset="-122"/>
              </a:endParaRPr>
            </a:p>
          </p:txBody>
        </p:sp>
        <p:sp>
          <p:nvSpPr>
            <p:cNvPr id="83984" name="Rectangle 31"/>
            <p:cNvSpPr/>
            <p:nvPr/>
          </p:nvSpPr>
          <p:spPr>
            <a:xfrm>
              <a:off x="1224" y="2152"/>
              <a:ext cx="108"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dirty="0">
                  <a:solidFill>
                    <a:srgbClr val="000000"/>
                  </a:solidFill>
                  <a:latin typeface="Times New Roman" panose="02020603050405020304" pitchFamily="18" charset="0"/>
                  <a:ea typeface="宋体" panose="02010600030101010101" pitchFamily="2" charset="-122"/>
                </a:rPr>
                <a:t>=</a:t>
              </a:r>
              <a:endParaRPr lang="en-US" altLang="zh-CN" b="0" dirty="0">
                <a:latin typeface="Times New Roman" panose="02020603050405020304" pitchFamily="18" charset="0"/>
                <a:ea typeface="宋体" panose="02010600030101010101" pitchFamily="2" charset="-122"/>
              </a:endParaRPr>
            </a:p>
          </p:txBody>
        </p:sp>
        <p:sp>
          <p:nvSpPr>
            <p:cNvPr id="83985" name="Rectangle 32"/>
            <p:cNvSpPr/>
            <p:nvPr/>
          </p:nvSpPr>
          <p:spPr>
            <a:xfrm>
              <a:off x="1565" y="2429"/>
              <a:ext cx="779"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i="1" dirty="0">
                  <a:solidFill>
                    <a:srgbClr val="000000"/>
                  </a:solidFill>
                  <a:latin typeface="Times New Roman" panose="02020603050405020304" pitchFamily="18" charset="0"/>
                  <a:ea typeface="宋体" panose="02010600030101010101" pitchFamily="2" charset="-122"/>
                </a:rPr>
                <a:t>INFINITY</a:t>
              </a:r>
              <a:endParaRPr lang="en-US" altLang="zh-CN" b="0" dirty="0">
                <a:latin typeface="Times New Roman" panose="02020603050405020304" pitchFamily="18" charset="0"/>
                <a:ea typeface="宋体" panose="02010600030101010101" pitchFamily="2" charset="-122"/>
              </a:endParaRPr>
            </a:p>
          </p:txBody>
        </p:sp>
        <p:sp>
          <p:nvSpPr>
            <p:cNvPr id="83986" name="Rectangle 33"/>
            <p:cNvSpPr/>
            <p:nvPr/>
          </p:nvSpPr>
          <p:spPr>
            <a:xfrm>
              <a:off x="2637" y="2013"/>
              <a:ext cx="85"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i="1" dirty="0">
                  <a:solidFill>
                    <a:srgbClr val="000000"/>
                  </a:solidFill>
                  <a:latin typeface="Times New Roman" panose="02020603050405020304" pitchFamily="18" charset="0"/>
                  <a:ea typeface="宋体" panose="02010600030101010101" pitchFamily="2" charset="-122"/>
                </a:rPr>
                <a:t>v</a:t>
              </a:r>
              <a:endParaRPr lang="en-US" altLang="zh-CN" b="0" dirty="0">
                <a:latin typeface="Times New Roman" panose="02020603050405020304" pitchFamily="18" charset="0"/>
                <a:ea typeface="宋体" panose="02010600030101010101" pitchFamily="2" charset="-122"/>
              </a:endParaRPr>
            </a:p>
          </p:txBody>
        </p:sp>
        <p:sp>
          <p:nvSpPr>
            <p:cNvPr id="83987" name="Rectangle 34"/>
            <p:cNvSpPr/>
            <p:nvPr/>
          </p:nvSpPr>
          <p:spPr>
            <a:xfrm>
              <a:off x="2264" y="2013"/>
              <a:ext cx="96"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i="1" dirty="0">
                  <a:solidFill>
                    <a:srgbClr val="000000"/>
                  </a:solidFill>
                  <a:latin typeface="Times New Roman" panose="02020603050405020304" pitchFamily="18" charset="0"/>
                  <a:ea typeface="宋体" panose="02010600030101010101" pitchFamily="2" charset="-122"/>
                </a:rPr>
                <a:t>u</a:t>
              </a:r>
              <a:endParaRPr lang="en-US" altLang="zh-CN" b="0" dirty="0">
                <a:latin typeface="Times New Roman" panose="02020603050405020304" pitchFamily="18" charset="0"/>
                <a:ea typeface="宋体" panose="02010600030101010101" pitchFamily="2" charset="-122"/>
              </a:endParaRPr>
            </a:p>
          </p:txBody>
        </p:sp>
        <p:sp>
          <p:nvSpPr>
            <p:cNvPr id="83988" name="Rectangle 35"/>
            <p:cNvSpPr/>
            <p:nvPr/>
          </p:nvSpPr>
          <p:spPr>
            <a:xfrm>
              <a:off x="1519" y="2029"/>
              <a:ext cx="501"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i="1" dirty="0">
                  <a:solidFill>
                    <a:srgbClr val="000000"/>
                  </a:solidFill>
                  <a:latin typeface="Times New Roman" panose="02020603050405020304" pitchFamily="18" charset="0"/>
                  <a:ea typeface="宋体" panose="02010600030101010101" pitchFamily="2" charset="-122"/>
                </a:rPr>
                <a:t>matrix</a:t>
              </a:r>
              <a:endParaRPr lang="en-US" altLang="zh-CN" b="0" dirty="0">
                <a:latin typeface="Times New Roman" panose="02020603050405020304" pitchFamily="18" charset="0"/>
                <a:ea typeface="宋体" panose="02010600030101010101" pitchFamily="2" charset="-122"/>
              </a:endParaRPr>
            </a:p>
          </p:txBody>
        </p:sp>
        <p:sp>
          <p:nvSpPr>
            <p:cNvPr id="83989" name="Rectangle 36"/>
            <p:cNvSpPr/>
            <p:nvPr/>
          </p:nvSpPr>
          <p:spPr>
            <a:xfrm>
              <a:off x="918" y="2178"/>
              <a:ext cx="85"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i="1" dirty="0">
                  <a:solidFill>
                    <a:srgbClr val="000000"/>
                  </a:solidFill>
                  <a:latin typeface="Times New Roman" panose="02020603050405020304" pitchFamily="18" charset="0"/>
                  <a:ea typeface="宋体" panose="02010600030101010101" pitchFamily="2" charset="-122"/>
                </a:rPr>
                <a:t>v</a:t>
              </a:r>
              <a:endParaRPr lang="en-US" altLang="zh-CN" b="0" dirty="0">
                <a:latin typeface="Times New Roman" panose="02020603050405020304" pitchFamily="18" charset="0"/>
                <a:ea typeface="宋体" panose="02010600030101010101" pitchFamily="2" charset="-122"/>
              </a:endParaRPr>
            </a:p>
          </p:txBody>
        </p:sp>
        <p:sp>
          <p:nvSpPr>
            <p:cNvPr id="83990" name="Rectangle 37"/>
            <p:cNvSpPr/>
            <p:nvPr/>
          </p:nvSpPr>
          <p:spPr>
            <a:xfrm>
              <a:off x="421" y="2178"/>
              <a:ext cx="320"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i="1" dirty="0">
                  <a:solidFill>
                    <a:srgbClr val="000000"/>
                  </a:solidFill>
                  <a:latin typeface="Times New Roman" panose="02020603050405020304" pitchFamily="18" charset="0"/>
                  <a:ea typeface="宋体" panose="02010600030101010101" pitchFamily="2" charset="-122"/>
                </a:rPr>
                <a:t>Dist</a:t>
              </a:r>
              <a:endParaRPr lang="en-US" altLang="zh-CN" b="0" dirty="0">
                <a:latin typeface="Times New Roman" panose="02020603050405020304" pitchFamily="18" charset="0"/>
                <a:ea typeface="宋体" panose="02010600030101010101" pitchFamily="2" charset="-122"/>
              </a:endParaRPr>
            </a:p>
          </p:txBody>
        </p:sp>
        <p:sp>
          <p:nvSpPr>
            <p:cNvPr id="83991" name="Rectangle 38"/>
            <p:cNvSpPr/>
            <p:nvPr/>
          </p:nvSpPr>
          <p:spPr>
            <a:xfrm>
              <a:off x="2816" y="2013"/>
              <a:ext cx="64"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dirty="0">
                  <a:solidFill>
                    <a:srgbClr val="000000"/>
                  </a:solidFill>
                  <a:latin typeface="Times New Roman" panose="02020603050405020304" pitchFamily="18" charset="0"/>
                  <a:ea typeface="宋体" panose="02010600030101010101" pitchFamily="2" charset="-122"/>
                </a:rPr>
                <a:t>]</a:t>
              </a:r>
              <a:endParaRPr lang="en-US" altLang="zh-CN" b="0" dirty="0">
                <a:latin typeface="Times New Roman" panose="02020603050405020304" pitchFamily="18" charset="0"/>
                <a:ea typeface="宋体" panose="02010600030101010101" pitchFamily="2" charset="-122"/>
              </a:endParaRPr>
            </a:p>
          </p:txBody>
        </p:sp>
        <p:sp>
          <p:nvSpPr>
            <p:cNvPr id="83992" name="Rectangle 39"/>
            <p:cNvSpPr/>
            <p:nvPr/>
          </p:nvSpPr>
          <p:spPr>
            <a:xfrm>
              <a:off x="2472" y="2013"/>
              <a:ext cx="128"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dirty="0">
                  <a:solidFill>
                    <a:srgbClr val="000000"/>
                  </a:solidFill>
                  <a:latin typeface="Times New Roman" panose="02020603050405020304" pitchFamily="18" charset="0"/>
                  <a:ea typeface="宋体" panose="02010600030101010101" pitchFamily="2" charset="-122"/>
                </a:rPr>
                <a:t>][</a:t>
              </a:r>
              <a:endParaRPr lang="en-US" altLang="zh-CN" b="0" dirty="0">
                <a:latin typeface="Times New Roman" panose="02020603050405020304" pitchFamily="18" charset="0"/>
                <a:ea typeface="宋体" panose="02010600030101010101" pitchFamily="2" charset="-122"/>
              </a:endParaRPr>
            </a:p>
          </p:txBody>
        </p:sp>
        <p:sp>
          <p:nvSpPr>
            <p:cNvPr id="83993" name="Rectangle 40"/>
            <p:cNvSpPr/>
            <p:nvPr/>
          </p:nvSpPr>
          <p:spPr>
            <a:xfrm>
              <a:off x="2179" y="2013"/>
              <a:ext cx="64"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dirty="0">
                  <a:solidFill>
                    <a:srgbClr val="000000"/>
                  </a:solidFill>
                  <a:latin typeface="Times New Roman" panose="02020603050405020304" pitchFamily="18" charset="0"/>
                  <a:ea typeface="宋体" panose="02010600030101010101" pitchFamily="2" charset="-122"/>
                </a:rPr>
                <a:t>[</a:t>
              </a:r>
              <a:endParaRPr lang="en-US" altLang="zh-CN" b="0" dirty="0">
                <a:latin typeface="Times New Roman" panose="02020603050405020304" pitchFamily="18" charset="0"/>
                <a:ea typeface="宋体" panose="02010600030101010101" pitchFamily="2" charset="-122"/>
              </a:endParaRPr>
            </a:p>
          </p:txBody>
        </p:sp>
        <p:sp>
          <p:nvSpPr>
            <p:cNvPr id="83994" name="Rectangle 41"/>
            <p:cNvSpPr/>
            <p:nvPr/>
          </p:nvSpPr>
          <p:spPr>
            <a:xfrm>
              <a:off x="1097" y="2178"/>
              <a:ext cx="64"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dirty="0">
                  <a:solidFill>
                    <a:srgbClr val="000000"/>
                  </a:solidFill>
                  <a:latin typeface="Times New Roman" panose="02020603050405020304" pitchFamily="18" charset="0"/>
                  <a:ea typeface="宋体" panose="02010600030101010101" pitchFamily="2" charset="-122"/>
                </a:rPr>
                <a:t>]</a:t>
              </a:r>
              <a:endParaRPr lang="en-US" altLang="zh-CN" b="0" dirty="0">
                <a:latin typeface="Times New Roman" panose="02020603050405020304" pitchFamily="18" charset="0"/>
                <a:ea typeface="宋体" panose="02010600030101010101" pitchFamily="2" charset="-122"/>
              </a:endParaRPr>
            </a:p>
          </p:txBody>
        </p:sp>
        <p:sp>
          <p:nvSpPr>
            <p:cNvPr id="83995" name="Rectangle 42"/>
            <p:cNvSpPr/>
            <p:nvPr/>
          </p:nvSpPr>
          <p:spPr>
            <a:xfrm>
              <a:off x="833" y="2178"/>
              <a:ext cx="64" cy="230"/>
            </a:xfrm>
            <a:prstGeom prst="rect">
              <a:avLst/>
            </a:prstGeom>
            <a:noFill/>
            <a:ln w="9525">
              <a:noFill/>
            </a:ln>
          </p:spPr>
          <p:txBody>
            <a:bodyPr wrap="none" lIns="0" tIns="0" rIns="0" bIns="0">
              <a:spAutoFit/>
            </a:bodyPr>
            <a:lstStyle/>
            <a:p>
              <a:pPr lvl="0" eaLnBrk="1" latinLnBrk="0" hangingPunct="1">
                <a:spcBef>
                  <a:spcPct val="0"/>
                </a:spcBef>
                <a:buNone/>
              </a:pPr>
              <a:r>
                <a:rPr lang="en-US" altLang="zh-CN" b="0" dirty="0">
                  <a:solidFill>
                    <a:srgbClr val="000000"/>
                  </a:solidFill>
                  <a:latin typeface="Times New Roman" panose="02020603050405020304" pitchFamily="18" charset="0"/>
                  <a:ea typeface="宋体" panose="02010600030101010101" pitchFamily="2" charset="-122"/>
                </a:rPr>
                <a:t>[</a:t>
              </a:r>
              <a:endParaRPr lang="en-US" altLang="zh-CN" b="0" dirty="0">
                <a:latin typeface="Times New Roman" panose="02020603050405020304" pitchFamily="18" charset="0"/>
                <a:ea typeface="宋体" panose="02010600030101010101" pitchFamily="2" charset="-122"/>
              </a:endParaRPr>
            </a:p>
          </p:txBody>
        </p:sp>
        <p:sp>
          <p:nvSpPr>
            <p:cNvPr id="83996" name="Rectangle 43"/>
            <p:cNvSpPr/>
            <p:nvPr/>
          </p:nvSpPr>
          <p:spPr>
            <a:xfrm>
              <a:off x="2372" y="2151"/>
              <a:ext cx="0" cy="230"/>
            </a:xfrm>
            <a:prstGeom prst="rect">
              <a:avLst/>
            </a:prstGeom>
            <a:noFill/>
            <a:ln w="9525">
              <a:noFill/>
            </a:ln>
          </p:spPr>
          <p:txBody>
            <a:bodyPr wrap="none" lIns="0" tIns="0" rIns="0" bIns="0">
              <a:spAutoFit/>
            </a:bodyPr>
            <a:lstStyle/>
            <a:p>
              <a:pPr lvl="0" eaLnBrk="1" latinLnBrk="0" hangingPunct="1">
                <a:spcBef>
                  <a:spcPct val="0"/>
                </a:spcBef>
                <a:buNone/>
              </a:pPr>
              <a:endParaRPr lang="zh-CN" altLang="en-US" b="0" dirty="0">
                <a:latin typeface="Times New Roman" panose="02020603050405020304" pitchFamily="18" charset="0"/>
                <a:ea typeface="宋体" panose="02010600030101010101" pitchFamily="2"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fill="hold" grpId="0" nodeType="afterEffect">
                                  <p:stCondLst>
                                    <p:cond delay="0"/>
                                  </p:stCondLst>
                                  <p:childTnLst>
                                    <p:set>
                                      <p:cBhvr>
                                        <p:cTn id="6" dur="1" fill="hold">
                                          <p:stCondLst>
                                            <p:cond delay="0"/>
                                          </p:stCondLst>
                                        </p:cTn>
                                        <p:tgtEl>
                                          <p:spTgt spid="468997"/>
                                        </p:tgtEl>
                                        <p:attrNameLst>
                                          <p:attrName>style.visibility</p:attrName>
                                        </p:attrNameLst>
                                      </p:cBhvr>
                                      <p:to>
                                        <p:strVal val="visible"/>
                                      </p:to>
                                    </p:set>
                                    <p:anim calcmode="lin" valueType="num">
                                      <p:cBhvr additive="base">
                                        <p:cTn id="7" dur="500" fill="hold"/>
                                        <p:tgtEl>
                                          <p:spTgt spid="468997"/>
                                        </p:tgtEl>
                                        <p:attrNameLst>
                                          <p:attrName>ppt_x</p:attrName>
                                        </p:attrNameLst>
                                      </p:cBhvr>
                                      <p:tavLst>
                                        <p:tav tm="0">
                                          <p:val>
                                            <p:strVal val="#ppt_x"/>
                                          </p:val>
                                        </p:tav>
                                        <p:tav tm="100000">
                                          <p:val>
                                            <p:strVal val="#ppt_x"/>
                                          </p:val>
                                        </p:tav>
                                      </p:tavLst>
                                    </p:anim>
                                    <p:anim calcmode="lin" valueType="num">
                                      <p:cBhvr additive="base">
                                        <p:cTn id="8" dur="500" fill="hold"/>
                                        <p:tgtEl>
                                          <p:spTgt spid="468997"/>
                                        </p:tgtEl>
                                        <p:attrNameLst>
                                          <p:attrName>ppt_y</p:attrName>
                                        </p:attrNameLst>
                                      </p:cBhvr>
                                      <p:tavLst>
                                        <p:tav tm="0">
                                          <p:val>
                                            <p:strVal val="0-#ppt_h/2"/>
                                          </p:val>
                                        </p:tav>
                                        <p:tav tm="100000">
                                          <p:val>
                                            <p:strVal val="#ppt_y"/>
                                          </p:val>
                                        </p:tav>
                                      </p:tavLst>
                                    </p:anim>
                                  </p:childTnLst>
                                </p:cTn>
                              </p:par>
                            </p:childTnLst>
                          </p:cTn>
                        </p:par>
                        <p:par>
                          <p:cTn id="9" fill="hold">
                            <p:stCondLst>
                              <p:cond delay="500"/>
                            </p:stCondLst>
                            <p:childTnLst>
                              <p:par>
                                <p:cTn id="10" presetID="1" presetClass="entr" presetSubtype="0" fill="hold" nodeType="afterEffect">
                                  <p:stCondLst>
                                    <p:cond delay="0"/>
                                  </p:stCondLst>
                                  <p:childTnLst>
                                    <p:set>
                                      <p:cBhvr>
                                        <p:cTn id="11" dur="1" fill="hold">
                                          <p:stCondLst>
                                            <p:cond delay="0"/>
                                          </p:stCondLst>
                                        </p:cTn>
                                        <p:tgtEl>
                                          <p:spTgt spid="469036"/>
                                        </p:tgtEl>
                                        <p:attrNameLst>
                                          <p:attrName>style.visibility</p:attrName>
                                        </p:attrNameLst>
                                      </p:cBhvr>
                                      <p:to>
                                        <p:strVal val="visible"/>
                                      </p:to>
                                    </p:set>
                                  </p:childTnLst>
                                </p:cTn>
                              </p:par>
                            </p:childTnLst>
                          </p:cTn>
                        </p:par>
                        <p:par>
                          <p:cTn id="12" fill="hold">
                            <p:stCondLst>
                              <p:cond delay="500"/>
                            </p:stCondLst>
                            <p:childTnLst>
                              <p:par>
                                <p:cTn id="13" presetID="2" presetClass="entr" presetSubtype="2" fill="hold" grpId="0" nodeType="afterEffect">
                                  <p:stCondLst>
                                    <p:cond delay="0"/>
                                  </p:stCondLst>
                                  <p:childTnLst>
                                    <p:set>
                                      <p:cBhvr>
                                        <p:cTn id="14" dur="1" fill="hold">
                                          <p:stCondLst>
                                            <p:cond delay="0"/>
                                          </p:stCondLst>
                                        </p:cTn>
                                        <p:tgtEl>
                                          <p:spTgt spid="468999"/>
                                        </p:tgtEl>
                                        <p:attrNameLst>
                                          <p:attrName>style.visibility</p:attrName>
                                        </p:attrNameLst>
                                      </p:cBhvr>
                                      <p:to>
                                        <p:strVal val="visible"/>
                                      </p:to>
                                    </p:set>
                                    <p:anim calcmode="lin" valueType="num">
                                      <p:cBhvr additive="base">
                                        <p:cTn id="15" dur="500" fill="hold"/>
                                        <p:tgtEl>
                                          <p:spTgt spid="468999"/>
                                        </p:tgtEl>
                                        <p:attrNameLst>
                                          <p:attrName>ppt_x</p:attrName>
                                        </p:attrNameLst>
                                      </p:cBhvr>
                                      <p:tavLst>
                                        <p:tav tm="0">
                                          <p:val>
                                            <p:strVal val="1+#ppt_w/2"/>
                                          </p:val>
                                        </p:tav>
                                        <p:tav tm="100000">
                                          <p:val>
                                            <p:strVal val="#ppt_x"/>
                                          </p:val>
                                        </p:tav>
                                      </p:tavLst>
                                    </p:anim>
                                    <p:anim calcmode="lin" valueType="num">
                                      <p:cBhvr additive="base">
                                        <p:cTn id="16" dur="500" fill="hold"/>
                                        <p:tgtEl>
                                          <p:spTgt spid="468999"/>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2" presetClass="entr" presetSubtype="2" fill="hold" grpId="0" nodeType="afterEffect">
                                  <p:stCondLst>
                                    <p:cond delay="0"/>
                                  </p:stCondLst>
                                  <p:childTnLst>
                                    <p:set>
                                      <p:cBhvr>
                                        <p:cTn id="19" dur="1" fill="hold">
                                          <p:stCondLst>
                                            <p:cond delay="0"/>
                                          </p:stCondLst>
                                        </p:cTn>
                                        <p:tgtEl>
                                          <p:spTgt spid="469000"/>
                                        </p:tgtEl>
                                        <p:attrNameLst>
                                          <p:attrName>style.visibility</p:attrName>
                                        </p:attrNameLst>
                                      </p:cBhvr>
                                      <p:to>
                                        <p:strVal val="visible"/>
                                      </p:to>
                                    </p:set>
                                    <p:anim calcmode="lin" valueType="num">
                                      <p:cBhvr additive="base">
                                        <p:cTn id="20" dur="500" fill="hold"/>
                                        <p:tgtEl>
                                          <p:spTgt spid="469000"/>
                                        </p:tgtEl>
                                        <p:attrNameLst>
                                          <p:attrName>ppt_x</p:attrName>
                                        </p:attrNameLst>
                                      </p:cBhvr>
                                      <p:tavLst>
                                        <p:tav tm="0">
                                          <p:val>
                                            <p:strVal val="1+#ppt_w/2"/>
                                          </p:val>
                                        </p:tav>
                                        <p:tav tm="100000">
                                          <p:val>
                                            <p:strVal val="#ppt_x"/>
                                          </p:val>
                                        </p:tav>
                                      </p:tavLst>
                                    </p:anim>
                                    <p:anim calcmode="lin" valueType="num">
                                      <p:cBhvr additive="base">
                                        <p:cTn id="21" dur="500" fill="hold"/>
                                        <p:tgtEl>
                                          <p:spTgt spid="469000"/>
                                        </p:tgtEl>
                                        <p:attrNameLst>
                                          <p:attrName>ppt_y</p:attrName>
                                        </p:attrNameLst>
                                      </p:cBhvr>
                                      <p:tavLst>
                                        <p:tav tm="0">
                                          <p:val>
                                            <p:strVal val="#ppt_y"/>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8" presetClass="entr" presetSubtype="3" fill="hold" grpId="0" nodeType="clickEffect">
                                  <p:stCondLst>
                                    <p:cond delay="0"/>
                                  </p:stCondLst>
                                  <p:childTnLst>
                                    <p:set>
                                      <p:cBhvr>
                                        <p:cTn id="25" dur="1" fill="hold">
                                          <p:stCondLst>
                                            <p:cond delay="0"/>
                                          </p:stCondLst>
                                        </p:cTn>
                                        <p:tgtEl>
                                          <p:spTgt spid="469001"/>
                                        </p:tgtEl>
                                        <p:attrNameLst>
                                          <p:attrName>style.visibility</p:attrName>
                                        </p:attrNameLst>
                                      </p:cBhvr>
                                      <p:to>
                                        <p:strVal val="visible"/>
                                      </p:to>
                                    </p:set>
                                    <p:animEffect transition="in" filter="strips(upRight)">
                                      <p:cBhvr>
                                        <p:cTn id="26" dur="500"/>
                                        <p:tgtEl>
                                          <p:spTgt spid="469001"/>
                                        </p:tgtEl>
                                      </p:cBhvr>
                                    </p:animEffect>
                                  </p:childTnLst>
                                </p:cTn>
                              </p:par>
                            </p:childTnLst>
                          </p:cTn>
                        </p:par>
                      </p:childTnLst>
                    </p:cTn>
                  </p:par>
                  <p:par>
                    <p:cTn id="27" fill="hold">
                      <p:stCondLst>
                        <p:cond delay="indefinite"/>
                      </p:stCondLst>
                      <p:childTnLst>
                        <p:par>
                          <p:cTn id="28" fill="hold">
                            <p:stCondLst>
                              <p:cond delay="0"/>
                            </p:stCondLst>
                            <p:childTnLst>
                              <p:par>
                                <p:cTn id="29" presetID="18" presetClass="entr" presetSubtype="9" fill="hold" grpId="0" nodeType="clickEffect">
                                  <p:stCondLst>
                                    <p:cond delay="0"/>
                                  </p:stCondLst>
                                  <p:childTnLst>
                                    <p:set>
                                      <p:cBhvr>
                                        <p:cTn id="30" dur="1" fill="hold">
                                          <p:stCondLst>
                                            <p:cond delay="0"/>
                                          </p:stCondLst>
                                        </p:cTn>
                                        <p:tgtEl>
                                          <p:spTgt spid="468998"/>
                                        </p:tgtEl>
                                        <p:attrNameLst>
                                          <p:attrName>style.visibility</p:attrName>
                                        </p:attrNameLst>
                                      </p:cBhvr>
                                      <p:to>
                                        <p:strVal val="visible"/>
                                      </p:to>
                                    </p:set>
                                    <p:animEffect transition="in" filter="strips(upLeft)">
                                      <p:cBhvr>
                                        <p:cTn id="31" dur="500"/>
                                        <p:tgtEl>
                                          <p:spTgt spid="46899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8997" grpId="0"/>
      <p:bldP spid="468998" grpId="0"/>
      <p:bldP spid="468999" grpId="0"/>
      <p:bldP spid="469000" grpId="0"/>
      <p:bldP spid="469001" grpId="0"/>
    </p:bld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73</a:t>
            </a:fld>
            <a:endParaRPr lang="en-US" altLang="ko-KR" sz="2000" b="0" dirty="0">
              <a:solidFill>
                <a:schemeClr val="accent2"/>
              </a:solidFill>
            </a:endParaRPr>
          </a:p>
        </p:txBody>
      </p:sp>
      <p:sp>
        <p:nvSpPr>
          <p:cNvPr id="8499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84996"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4997" name="Rectangle 4"/>
          <p:cNvSpPr/>
          <p:nvPr/>
        </p:nvSpPr>
        <p:spPr>
          <a:xfrm>
            <a:off x="338138" y="1447800"/>
            <a:ext cx="3154362"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迪杰斯特拉</a:t>
            </a:r>
            <a:r>
              <a:rPr lang="zh-CN" altLang="zh-CN" sz="2800" dirty="0">
                <a:solidFill>
                  <a:schemeClr val="bg1"/>
                </a:solidFill>
                <a:latin typeface="宋体" panose="02010600030101010101" pitchFamily="2" charset="-122"/>
                <a:ea typeface="宋体" panose="02010600030101010101" pitchFamily="2" charset="-122"/>
              </a:rPr>
              <a:t>算法</a:t>
            </a:r>
            <a:endParaRPr lang="zh-CN" altLang="en-US" sz="2800" dirty="0">
              <a:solidFill>
                <a:schemeClr val="bg1"/>
              </a:solidFill>
              <a:latin typeface="宋体" panose="02010600030101010101" pitchFamily="2" charset="-122"/>
              <a:ea typeface="宋体" panose="02010600030101010101" pitchFamily="2" charset="-122"/>
            </a:endParaRPr>
          </a:p>
        </p:txBody>
      </p:sp>
      <p:sp>
        <p:nvSpPr>
          <p:cNvPr id="470021" name="Text Box 5"/>
          <p:cNvSpPr txBox="1"/>
          <p:nvPr/>
        </p:nvSpPr>
        <p:spPr>
          <a:xfrm>
            <a:off x="1060450" y="2495550"/>
            <a:ext cx="1171575" cy="4359275"/>
          </a:xfrm>
          <a:prstGeom prst="rect">
            <a:avLst/>
          </a:prstGeom>
          <a:noFill/>
          <a:ln w="9525">
            <a:noFill/>
          </a:ln>
        </p:spPr>
        <p:txBody>
          <a:bodyPr wrap="none">
            <a:spAutoFit/>
          </a:bodyPr>
          <a:lstStyle/>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13</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&lt;V0,V1&gt;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8</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&lt;V0,V2&gt;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a:t>
            </a:r>
          </a:p>
          <a:p>
            <a:pPr lvl="0" algn="ctr" eaLnBrk="1" latinLnBrk="0" hangingPunct="1">
              <a:spcBef>
                <a:spcPct val="0"/>
              </a:spcBef>
              <a:buNone/>
            </a:pPr>
            <a:endParaRPr lang="en-US" altLang="zh-CN" sz="2000" dirty="0">
              <a:latin typeface="Arial" panose="020B0604020202020204" pitchFamily="34" charset="0"/>
              <a:ea typeface="黑体" panose="02010609060101010101" pitchFamily="49" charset="-122"/>
              <a:sym typeface="Symbol" panose="05050102010706020507" pitchFamily="18" charset="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30</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&lt;V0,V4&gt;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a:t>
            </a:r>
          </a:p>
          <a:p>
            <a:pPr lvl="0" algn="ctr" eaLnBrk="1" latinLnBrk="0" hangingPunct="1">
              <a:spcBef>
                <a:spcPct val="0"/>
              </a:spcBef>
              <a:buNone/>
            </a:pPr>
            <a:endParaRPr lang="en-US" altLang="zh-CN" sz="2000" dirty="0">
              <a:latin typeface="Arial" panose="020B0604020202020204" pitchFamily="34" charset="0"/>
              <a:ea typeface="黑体" panose="02010609060101010101" pitchFamily="49" charset="-122"/>
              <a:sym typeface="Symbol" panose="05050102010706020507" pitchFamily="18" charset="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32</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&lt;V0,V6&gt;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V2:8</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&lt;V0,V2&gt;</a:t>
            </a:r>
          </a:p>
        </p:txBody>
      </p:sp>
      <p:sp>
        <p:nvSpPr>
          <p:cNvPr id="470022" name="Text Box 6"/>
          <p:cNvSpPr txBox="1"/>
          <p:nvPr/>
        </p:nvSpPr>
        <p:spPr>
          <a:xfrm>
            <a:off x="2079625" y="2470150"/>
            <a:ext cx="1552575" cy="4359275"/>
          </a:xfrm>
          <a:prstGeom prst="rect">
            <a:avLst/>
          </a:prstGeom>
          <a:noFill/>
          <a:ln w="9525">
            <a:noFill/>
          </a:ln>
        </p:spPr>
        <p:txBody>
          <a:bodyPr wrap="none">
            <a:spAutoFit/>
          </a:bodyPr>
          <a:lstStyle/>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13</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&lt;V0,V1&gt;</a:t>
            </a:r>
          </a:p>
          <a:p>
            <a:pPr lvl="0" algn="ctr"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13</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&lt;V0,V2,V3&gt;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30</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&lt;V0,V4&gt;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a:t>
            </a:r>
          </a:p>
          <a:p>
            <a:pPr lvl="0" algn="ctr" eaLnBrk="1" latinLnBrk="0" hangingPunct="1">
              <a:spcBef>
                <a:spcPct val="0"/>
              </a:spcBef>
              <a:buNone/>
            </a:pPr>
            <a:endParaRPr lang="en-US" altLang="zh-CN" sz="2000" dirty="0">
              <a:latin typeface="Arial" panose="020B0604020202020204" pitchFamily="34" charset="0"/>
              <a:ea typeface="黑体" panose="02010609060101010101" pitchFamily="49" charset="-122"/>
              <a:sym typeface="Symbol" panose="05050102010706020507" pitchFamily="18" charset="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32</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&lt;V0,V6&gt;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V1:13</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&lt;V0,V1&gt;</a:t>
            </a:r>
          </a:p>
        </p:txBody>
      </p:sp>
      <p:sp>
        <p:nvSpPr>
          <p:cNvPr id="470023" name="Text Box 7"/>
          <p:cNvSpPr txBox="1"/>
          <p:nvPr/>
        </p:nvSpPr>
        <p:spPr>
          <a:xfrm>
            <a:off x="3449638" y="2484438"/>
            <a:ext cx="1552575" cy="4359275"/>
          </a:xfrm>
          <a:prstGeom prst="rect">
            <a:avLst/>
          </a:prstGeom>
          <a:noFill/>
          <a:ln w="9525">
            <a:noFill/>
          </a:ln>
        </p:spPr>
        <p:txBody>
          <a:bodyPr wrap="none">
            <a:spAutoFit/>
          </a:bodyPr>
          <a:lstStyle/>
          <a:p>
            <a:pPr lvl="0" algn="ctr" eaLnBrk="1" latinLnBrk="0" hangingPunct="1">
              <a:spcBef>
                <a:spcPct val="0"/>
              </a:spcBef>
              <a:buNone/>
            </a:pPr>
            <a:endParaRPr lang="zh-CN" altLang="en-US" sz="2000" dirty="0">
              <a:latin typeface="Arial" panose="020B0604020202020204" pitchFamily="34" charset="0"/>
              <a:ea typeface="黑体" panose="02010609060101010101" pitchFamily="49" charset="-12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a:t>
            </a:r>
          </a:p>
          <a:p>
            <a:pPr lvl="0" algn="ctr"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a:t>
            </a:r>
          </a:p>
          <a:p>
            <a:pPr lvl="0" algn="ctr" eaLnBrk="1" latinLnBrk="0" hangingPunct="1">
              <a:spcBef>
                <a:spcPct val="0"/>
              </a:spcBef>
              <a:buNone/>
            </a:pPr>
            <a:r>
              <a:rPr lang="zh-CN" altLang="zh-CN" sz="2000" dirty="0">
                <a:latin typeface="Arial" panose="020B0604020202020204" pitchFamily="34" charset="0"/>
                <a:ea typeface="黑体" panose="02010609060101010101" pitchFamily="49" charset="-122"/>
                <a:sym typeface="Symbol" panose="05050102010706020507" pitchFamily="18" charset="2"/>
              </a:rPr>
              <a:t>13</a:t>
            </a:r>
          </a:p>
          <a:p>
            <a:pPr lvl="0" algn="ctr" eaLnBrk="1" latinLnBrk="0" hangingPunct="1">
              <a:spcBef>
                <a:spcPct val="0"/>
              </a:spcBef>
              <a:buNone/>
            </a:pPr>
            <a:r>
              <a:rPr lang="zh-CN" altLang="zh-CN" sz="2000" dirty="0">
                <a:latin typeface="Arial" panose="020B0604020202020204" pitchFamily="34" charset="0"/>
                <a:ea typeface="黑体" panose="02010609060101010101" pitchFamily="49" charset="-122"/>
                <a:sym typeface="Symbol" panose="05050102010706020507" pitchFamily="18" charset="2"/>
              </a:rPr>
              <a:t>&lt;</a:t>
            </a:r>
            <a:r>
              <a:rPr lang="en-US" altLang="zh-CN" sz="2000" dirty="0">
                <a:latin typeface="Arial" panose="020B0604020202020204" pitchFamily="34" charset="0"/>
                <a:ea typeface="黑体" panose="02010609060101010101" pitchFamily="49" charset="-122"/>
                <a:sym typeface="Symbol" panose="05050102010706020507" pitchFamily="18" charset="2"/>
              </a:rPr>
              <a:t>V0,V2,V3&gt;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30</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&lt;V0,V4&gt;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22</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&lt;V0,V1,V5&gt;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20</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&lt;V0,V1,V6&gt;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V3:13</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&lt;V0,V2,V3&gt;</a:t>
            </a:r>
          </a:p>
        </p:txBody>
      </p:sp>
      <p:sp>
        <p:nvSpPr>
          <p:cNvPr id="470024" name="Text Box 8"/>
          <p:cNvSpPr txBox="1"/>
          <p:nvPr/>
        </p:nvSpPr>
        <p:spPr>
          <a:xfrm>
            <a:off x="4786313" y="2459038"/>
            <a:ext cx="1933575" cy="4359275"/>
          </a:xfrm>
          <a:prstGeom prst="rect">
            <a:avLst/>
          </a:prstGeom>
          <a:noFill/>
          <a:ln w="9525">
            <a:noFill/>
          </a:ln>
        </p:spPr>
        <p:txBody>
          <a:bodyPr wrap="none">
            <a:spAutoFit/>
          </a:bodyPr>
          <a:lstStyle/>
          <a:p>
            <a:pPr lvl="0" algn="ctr" eaLnBrk="1" latinLnBrk="0" hangingPunct="1">
              <a:spcBef>
                <a:spcPct val="0"/>
              </a:spcBef>
              <a:buNone/>
            </a:pPr>
            <a:endParaRPr lang="zh-CN" altLang="en-US" sz="2000" dirty="0">
              <a:latin typeface="Arial" panose="020B0604020202020204" pitchFamily="34" charset="0"/>
              <a:ea typeface="黑体" panose="02010609060101010101" pitchFamily="49" charset="-12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a:t>
            </a:r>
          </a:p>
          <a:p>
            <a:pPr lvl="0" algn="ctr"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a:t>
            </a:r>
          </a:p>
          <a:p>
            <a:pPr lvl="0" algn="ctr" eaLnBrk="1" latinLnBrk="0" hangingPunct="1">
              <a:spcBef>
                <a:spcPct val="0"/>
              </a:spcBef>
              <a:buNone/>
            </a:pPr>
            <a:endParaRPr lang="zh-CN" altLang="zh-CN" sz="2000" dirty="0">
              <a:latin typeface="Arial" panose="020B0604020202020204" pitchFamily="34" charset="0"/>
              <a:ea typeface="黑体" panose="02010609060101010101" pitchFamily="49" charset="-122"/>
              <a:sym typeface="Symbol" panose="05050102010706020507" pitchFamily="18" charset="2"/>
            </a:endParaRPr>
          </a:p>
          <a:p>
            <a:pPr lvl="0" algn="ctr" eaLnBrk="1" latinLnBrk="0" hangingPunct="1">
              <a:spcBef>
                <a:spcPct val="0"/>
              </a:spcBef>
              <a:buNone/>
            </a:pPr>
            <a:r>
              <a:rPr lang="zh-CN" altLang="zh-CN" sz="2000" dirty="0">
                <a:latin typeface="Arial" panose="020B0604020202020204" pitchFamily="34" charset="0"/>
                <a:ea typeface="黑体" panose="02010609060101010101" pitchFamily="49" charset="-122"/>
                <a:sym typeface="Symbol" panose="05050102010706020507" pitchFamily="18" charset="2"/>
              </a:rPr>
              <a:t>-------</a:t>
            </a:r>
          </a:p>
          <a:p>
            <a:pPr lvl="0" algn="ctr" eaLnBrk="1" latinLnBrk="0" hangingPunct="1">
              <a:spcBef>
                <a:spcPct val="0"/>
              </a:spcBef>
              <a:buNone/>
            </a:pPr>
            <a:r>
              <a:rPr lang="zh-CN" altLang="zh-CN" sz="2000" dirty="0">
                <a:latin typeface="Arial" panose="020B0604020202020204" pitchFamily="34" charset="0"/>
                <a:ea typeface="黑体" panose="02010609060101010101" pitchFamily="49" charset="-122"/>
                <a:sym typeface="Symbol" panose="05050102010706020507" pitchFamily="18" charset="2"/>
              </a:rPr>
              <a:t>19</a:t>
            </a:r>
          </a:p>
          <a:p>
            <a:pPr lvl="0" algn="ctr" eaLnBrk="1" latinLnBrk="0" hangingPunct="1">
              <a:spcBef>
                <a:spcPct val="0"/>
              </a:spcBef>
              <a:buNone/>
            </a:pPr>
            <a:r>
              <a:rPr lang="zh-CN" altLang="zh-CN" sz="2000" dirty="0">
                <a:latin typeface="Arial" panose="020B0604020202020204" pitchFamily="34" charset="0"/>
                <a:ea typeface="黑体" panose="02010609060101010101" pitchFamily="49" charset="-122"/>
                <a:sym typeface="Symbol" panose="05050102010706020507" pitchFamily="18" charset="2"/>
              </a:rPr>
              <a:t>&lt;</a:t>
            </a:r>
            <a:r>
              <a:rPr lang="en-US" altLang="zh-CN" sz="2000" dirty="0">
                <a:latin typeface="Arial" panose="020B0604020202020204" pitchFamily="34" charset="0"/>
                <a:ea typeface="黑体" panose="02010609060101010101" pitchFamily="49" charset="-122"/>
                <a:sym typeface="Symbol" panose="05050102010706020507" pitchFamily="18" charset="2"/>
              </a:rPr>
              <a:t>V0,V2,V3,V4&gt;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22</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&lt;V0,V1,V5&gt;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20</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&lt;V0,V1,V6&gt;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V4:19</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&lt;V0,V2,V3,V4&gt;</a:t>
            </a:r>
          </a:p>
        </p:txBody>
      </p:sp>
      <p:sp>
        <p:nvSpPr>
          <p:cNvPr id="85002" name="Text Box 9"/>
          <p:cNvSpPr txBox="1"/>
          <p:nvPr/>
        </p:nvSpPr>
        <p:spPr>
          <a:xfrm>
            <a:off x="441325" y="2178050"/>
            <a:ext cx="6680200" cy="396875"/>
          </a:xfrm>
          <a:prstGeom prst="rect">
            <a:avLst/>
          </a:prstGeom>
          <a:noFill/>
          <a:ln w="9525">
            <a:noFill/>
          </a:ln>
        </p:spPr>
        <p:txBody>
          <a:bodyPr wrap="none">
            <a:spAutoFit/>
          </a:bodyPr>
          <a:lstStyle/>
          <a:p>
            <a:pPr lvl="0" eaLnBrk="1" latinLnBrk="0" hangingPunct="1">
              <a:spcBef>
                <a:spcPct val="0"/>
              </a:spcBef>
              <a:buNone/>
            </a:pPr>
            <a:r>
              <a:rPr lang="zh-CN" altLang="en-US" sz="2000" dirty="0">
                <a:latin typeface="Arial" panose="020B0604020202020204" pitchFamily="34" charset="0"/>
                <a:ea typeface="黑体" panose="02010609060101010101" pitchFamily="49" charset="-122"/>
              </a:rPr>
              <a:t>终点                              从</a:t>
            </a:r>
            <a:r>
              <a:rPr lang="en-US" altLang="zh-CN" sz="2000" dirty="0">
                <a:latin typeface="Arial" panose="020B0604020202020204" pitchFamily="34" charset="0"/>
                <a:ea typeface="黑体" panose="02010609060101010101" pitchFamily="49" charset="-122"/>
              </a:rPr>
              <a:t>V0</a:t>
            </a:r>
            <a:r>
              <a:rPr lang="zh-CN" altLang="zh-CN" sz="2000" dirty="0">
                <a:latin typeface="Arial" panose="020B0604020202020204" pitchFamily="34" charset="0"/>
                <a:ea typeface="黑体" panose="02010609060101010101" pitchFamily="49" charset="-122"/>
              </a:rPr>
              <a:t>到各终点的最短路径及其长度</a:t>
            </a:r>
            <a:endParaRPr lang="zh-CN" altLang="en-US" sz="2000" dirty="0">
              <a:latin typeface="Arial" panose="020B0604020202020204" pitchFamily="34" charset="0"/>
              <a:ea typeface="黑体" panose="02010609060101010101" pitchFamily="49" charset="-122"/>
            </a:endParaRPr>
          </a:p>
        </p:txBody>
      </p:sp>
      <p:sp>
        <p:nvSpPr>
          <p:cNvPr id="85003" name="Text Box 10"/>
          <p:cNvSpPr txBox="1"/>
          <p:nvPr/>
        </p:nvSpPr>
        <p:spPr>
          <a:xfrm>
            <a:off x="530225" y="2600325"/>
            <a:ext cx="495300" cy="4054475"/>
          </a:xfrm>
          <a:prstGeom prst="rect">
            <a:avLst/>
          </a:prstGeom>
          <a:noFill/>
          <a:ln w="9525">
            <a:noFill/>
          </a:ln>
        </p:spPr>
        <p:txBody>
          <a:bodyPr wrap="none">
            <a:spAutoFit/>
          </a:bodyPr>
          <a:lstStyle/>
          <a:p>
            <a:pPr lvl="0" eaLnBrk="1" latinLnBrk="0" hangingPunct="1">
              <a:spcBef>
                <a:spcPct val="0"/>
              </a:spcBef>
              <a:buNone/>
            </a:pPr>
            <a:r>
              <a:rPr lang="en-US" altLang="zh-CN" sz="2000" dirty="0">
                <a:latin typeface="Arial" panose="020B0604020202020204" pitchFamily="34" charset="0"/>
                <a:ea typeface="黑体" panose="02010609060101010101" pitchFamily="49" charset="-122"/>
              </a:rPr>
              <a:t>V1</a:t>
            </a:r>
          </a:p>
          <a:p>
            <a:pPr lvl="0"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eaLnBrk="1" latinLnBrk="0" hangingPunct="1">
              <a:spcBef>
                <a:spcPct val="0"/>
              </a:spcBef>
              <a:buNone/>
            </a:pPr>
            <a:r>
              <a:rPr lang="en-US" altLang="zh-CN" sz="2000" dirty="0">
                <a:latin typeface="Arial" panose="020B0604020202020204" pitchFamily="34" charset="0"/>
                <a:ea typeface="黑体" panose="02010609060101010101" pitchFamily="49" charset="-122"/>
              </a:rPr>
              <a:t>V2</a:t>
            </a:r>
          </a:p>
          <a:p>
            <a:pPr lvl="0"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eaLnBrk="1" latinLnBrk="0" hangingPunct="1">
              <a:spcBef>
                <a:spcPct val="0"/>
              </a:spcBef>
              <a:buNone/>
            </a:pPr>
            <a:r>
              <a:rPr lang="en-US" altLang="zh-CN" sz="2000" dirty="0">
                <a:latin typeface="Arial" panose="020B0604020202020204" pitchFamily="34" charset="0"/>
                <a:ea typeface="黑体" panose="02010609060101010101" pitchFamily="49" charset="-122"/>
              </a:rPr>
              <a:t>V3</a:t>
            </a:r>
          </a:p>
          <a:p>
            <a:pPr lvl="0"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eaLnBrk="1" latinLnBrk="0" hangingPunct="1">
              <a:spcBef>
                <a:spcPct val="0"/>
              </a:spcBef>
              <a:buNone/>
            </a:pPr>
            <a:r>
              <a:rPr lang="en-US" altLang="zh-CN" sz="2000" dirty="0">
                <a:latin typeface="Arial" panose="020B0604020202020204" pitchFamily="34" charset="0"/>
                <a:ea typeface="黑体" panose="02010609060101010101" pitchFamily="49" charset="-122"/>
              </a:rPr>
              <a:t>V4</a:t>
            </a:r>
          </a:p>
          <a:p>
            <a:pPr lvl="0"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eaLnBrk="1" latinLnBrk="0" hangingPunct="1">
              <a:spcBef>
                <a:spcPct val="0"/>
              </a:spcBef>
              <a:buNone/>
            </a:pPr>
            <a:r>
              <a:rPr lang="en-US" altLang="zh-CN" sz="2000" dirty="0">
                <a:latin typeface="Arial" panose="020B0604020202020204" pitchFamily="34" charset="0"/>
                <a:ea typeface="黑体" panose="02010609060101010101" pitchFamily="49" charset="-122"/>
              </a:rPr>
              <a:t>V5</a:t>
            </a:r>
          </a:p>
          <a:p>
            <a:pPr lvl="0"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eaLnBrk="1" latinLnBrk="0" hangingPunct="1">
              <a:spcBef>
                <a:spcPct val="0"/>
              </a:spcBef>
              <a:buNone/>
            </a:pPr>
            <a:r>
              <a:rPr lang="en-US" altLang="zh-CN" sz="2000" dirty="0">
                <a:latin typeface="Arial" panose="020B0604020202020204" pitchFamily="34" charset="0"/>
                <a:ea typeface="黑体" panose="02010609060101010101" pitchFamily="49" charset="-122"/>
              </a:rPr>
              <a:t>V6</a:t>
            </a:r>
          </a:p>
          <a:p>
            <a:pPr lvl="0"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eaLnBrk="1" latinLnBrk="0" hangingPunct="1">
              <a:spcBef>
                <a:spcPct val="0"/>
              </a:spcBef>
              <a:buNone/>
            </a:pPr>
            <a:r>
              <a:rPr lang="en-US" altLang="zh-CN" sz="2000" dirty="0">
                <a:latin typeface="Arial" panose="020B0604020202020204" pitchFamily="34" charset="0"/>
                <a:ea typeface="黑体" panose="02010609060101010101" pitchFamily="49" charset="-122"/>
              </a:rPr>
              <a:t>Vj</a:t>
            </a:r>
          </a:p>
        </p:txBody>
      </p:sp>
      <p:grpSp>
        <p:nvGrpSpPr>
          <p:cNvPr id="85004" name="Group 11"/>
          <p:cNvGrpSpPr/>
          <p:nvPr/>
        </p:nvGrpSpPr>
        <p:grpSpPr>
          <a:xfrm>
            <a:off x="285750" y="2084388"/>
            <a:ext cx="8501063" cy="4691062"/>
            <a:chOff x="0" y="600"/>
            <a:chExt cx="4545" cy="2955"/>
          </a:xfrm>
        </p:grpSpPr>
        <p:sp>
          <p:nvSpPr>
            <p:cNvPr id="85040" name="Rectangle 12"/>
            <p:cNvSpPr/>
            <p:nvPr/>
          </p:nvSpPr>
          <p:spPr>
            <a:xfrm>
              <a:off x="0" y="600"/>
              <a:ext cx="4534" cy="2955"/>
            </a:xfrm>
            <a:prstGeom prst="rect">
              <a:avLst/>
            </a:prstGeom>
            <a:noFill/>
            <a:ln w="9525" cap="flat" cmpd="sng">
              <a:solidFill>
                <a:schemeClr val="folHlink"/>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5041" name="Line 13"/>
            <p:cNvSpPr/>
            <p:nvPr/>
          </p:nvSpPr>
          <p:spPr>
            <a:xfrm>
              <a:off x="11" y="888"/>
              <a:ext cx="4534" cy="0"/>
            </a:xfrm>
            <a:prstGeom prst="line">
              <a:avLst/>
            </a:prstGeom>
            <a:ln w="9525" cap="flat" cmpd="sng">
              <a:solidFill>
                <a:schemeClr val="folHlink"/>
              </a:solidFill>
              <a:prstDash val="solid"/>
              <a:headEnd type="none" w="med" len="med"/>
              <a:tailEnd type="none" w="med" len="med"/>
            </a:ln>
          </p:spPr>
        </p:sp>
        <p:sp>
          <p:nvSpPr>
            <p:cNvPr id="85042" name="Line 14"/>
            <p:cNvSpPr/>
            <p:nvPr/>
          </p:nvSpPr>
          <p:spPr>
            <a:xfrm>
              <a:off x="0" y="1293"/>
              <a:ext cx="4534" cy="0"/>
            </a:xfrm>
            <a:prstGeom prst="line">
              <a:avLst/>
            </a:prstGeom>
            <a:ln w="9525" cap="flat" cmpd="sng">
              <a:solidFill>
                <a:schemeClr val="folHlink"/>
              </a:solidFill>
              <a:prstDash val="solid"/>
              <a:headEnd type="none" w="med" len="med"/>
              <a:tailEnd type="none" w="med" len="med"/>
            </a:ln>
          </p:spPr>
        </p:sp>
        <p:sp>
          <p:nvSpPr>
            <p:cNvPr id="85043" name="Line 15"/>
            <p:cNvSpPr/>
            <p:nvPr/>
          </p:nvSpPr>
          <p:spPr>
            <a:xfrm>
              <a:off x="0" y="1665"/>
              <a:ext cx="4534" cy="0"/>
            </a:xfrm>
            <a:prstGeom prst="line">
              <a:avLst/>
            </a:prstGeom>
            <a:ln w="9525" cap="flat" cmpd="sng">
              <a:solidFill>
                <a:schemeClr val="folHlink"/>
              </a:solidFill>
              <a:prstDash val="solid"/>
              <a:headEnd type="none" w="med" len="med"/>
              <a:tailEnd type="none" w="med" len="med"/>
            </a:ln>
          </p:spPr>
        </p:sp>
        <p:sp>
          <p:nvSpPr>
            <p:cNvPr id="85044" name="Line 16"/>
            <p:cNvSpPr/>
            <p:nvPr/>
          </p:nvSpPr>
          <p:spPr>
            <a:xfrm>
              <a:off x="0" y="2037"/>
              <a:ext cx="4534" cy="0"/>
            </a:xfrm>
            <a:prstGeom prst="line">
              <a:avLst/>
            </a:prstGeom>
            <a:ln w="9525" cap="flat" cmpd="sng">
              <a:solidFill>
                <a:schemeClr val="folHlink"/>
              </a:solidFill>
              <a:prstDash val="solid"/>
              <a:headEnd type="none" w="med" len="med"/>
              <a:tailEnd type="none" w="med" len="med"/>
            </a:ln>
          </p:spPr>
        </p:sp>
        <p:sp>
          <p:nvSpPr>
            <p:cNvPr id="85045" name="Line 17"/>
            <p:cNvSpPr/>
            <p:nvPr/>
          </p:nvSpPr>
          <p:spPr>
            <a:xfrm>
              <a:off x="0" y="2409"/>
              <a:ext cx="4534" cy="0"/>
            </a:xfrm>
            <a:prstGeom prst="line">
              <a:avLst/>
            </a:prstGeom>
            <a:ln w="9525" cap="flat" cmpd="sng">
              <a:solidFill>
                <a:schemeClr val="folHlink"/>
              </a:solidFill>
              <a:prstDash val="solid"/>
              <a:headEnd type="none" w="med" len="med"/>
              <a:tailEnd type="none" w="med" len="med"/>
            </a:ln>
          </p:spPr>
        </p:sp>
        <p:sp>
          <p:nvSpPr>
            <p:cNvPr id="85046" name="Line 18"/>
            <p:cNvSpPr/>
            <p:nvPr/>
          </p:nvSpPr>
          <p:spPr>
            <a:xfrm>
              <a:off x="0" y="2781"/>
              <a:ext cx="4534" cy="0"/>
            </a:xfrm>
            <a:prstGeom prst="line">
              <a:avLst/>
            </a:prstGeom>
            <a:ln w="9525" cap="flat" cmpd="sng">
              <a:solidFill>
                <a:schemeClr val="folHlink"/>
              </a:solidFill>
              <a:prstDash val="solid"/>
              <a:headEnd type="none" w="med" len="med"/>
              <a:tailEnd type="none" w="med" len="med"/>
            </a:ln>
          </p:spPr>
        </p:sp>
        <p:sp>
          <p:nvSpPr>
            <p:cNvPr id="85047" name="Line 19"/>
            <p:cNvSpPr/>
            <p:nvPr/>
          </p:nvSpPr>
          <p:spPr>
            <a:xfrm>
              <a:off x="0" y="3153"/>
              <a:ext cx="4534" cy="0"/>
            </a:xfrm>
            <a:prstGeom prst="line">
              <a:avLst/>
            </a:prstGeom>
            <a:ln w="9525" cap="flat" cmpd="sng">
              <a:solidFill>
                <a:schemeClr val="folHlink"/>
              </a:solidFill>
              <a:prstDash val="solid"/>
              <a:headEnd type="none" w="med" len="med"/>
              <a:tailEnd type="none" w="med" len="med"/>
            </a:ln>
          </p:spPr>
        </p:sp>
      </p:grpSp>
      <p:sp>
        <p:nvSpPr>
          <p:cNvPr id="85005" name="Line 20"/>
          <p:cNvSpPr/>
          <p:nvPr/>
        </p:nvSpPr>
        <p:spPr>
          <a:xfrm>
            <a:off x="1116013" y="2084388"/>
            <a:ext cx="0" cy="4691062"/>
          </a:xfrm>
          <a:prstGeom prst="line">
            <a:avLst/>
          </a:prstGeom>
          <a:ln w="9525" cap="flat" cmpd="sng">
            <a:solidFill>
              <a:srgbClr val="00FFFF"/>
            </a:solidFill>
            <a:prstDash val="solid"/>
            <a:headEnd type="none" w="med" len="med"/>
            <a:tailEnd type="none" w="med" len="med"/>
          </a:ln>
        </p:spPr>
      </p:sp>
      <p:sp>
        <p:nvSpPr>
          <p:cNvPr id="85006" name="Line 21"/>
          <p:cNvSpPr/>
          <p:nvPr/>
        </p:nvSpPr>
        <p:spPr>
          <a:xfrm>
            <a:off x="2174875" y="2541588"/>
            <a:ext cx="0" cy="4233862"/>
          </a:xfrm>
          <a:prstGeom prst="line">
            <a:avLst/>
          </a:prstGeom>
          <a:ln w="9525" cap="flat" cmpd="sng">
            <a:solidFill>
              <a:srgbClr val="00FFFF"/>
            </a:solidFill>
            <a:prstDash val="solid"/>
            <a:headEnd type="none" w="med" len="med"/>
            <a:tailEnd type="none" w="med" len="med"/>
          </a:ln>
        </p:spPr>
      </p:sp>
      <p:sp>
        <p:nvSpPr>
          <p:cNvPr id="85007" name="Line 22"/>
          <p:cNvSpPr/>
          <p:nvPr/>
        </p:nvSpPr>
        <p:spPr>
          <a:xfrm>
            <a:off x="3549650" y="2541588"/>
            <a:ext cx="0" cy="4233862"/>
          </a:xfrm>
          <a:prstGeom prst="line">
            <a:avLst/>
          </a:prstGeom>
          <a:ln w="9525" cap="flat" cmpd="sng">
            <a:solidFill>
              <a:srgbClr val="00FFFF"/>
            </a:solidFill>
            <a:prstDash val="solid"/>
            <a:headEnd type="none" w="med" len="med"/>
            <a:tailEnd type="none" w="med" len="med"/>
          </a:ln>
        </p:spPr>
      </p:sp>
      <p:sp>
        <p:nvSpPr>
          <p:cNvPr id="85008" name="Line 23"/>
          <p:cNvSpPr/>
          <p:nvPr/>
        </p:nvSpPr>
        <p:spPr>
          <a:xfrm>
            <a:off x="4873625" y="2541588"/>
            <a:ext cx="0" cy="4233862"/>
          </a:xfrm>
          <a:prstGeom prst="line">
            <a:avLst/>
          </a:prstGeom>
          <a:ln w="9525" cap="flat" cmpd="sng">
            <a:solidFill>
              <a:srgbClr val="00FFFF"/>
            </a:solidFill>
            <a:prstDash val="solid"/>
            <a:headEnd type="none" w="med" len="med"/>
            <a:tailEnd type="none" w="med" len="med"/>
          </a:ln>
        </p:spPr>
      </p:sp>
      <p:sp>
        <p:nvSpPr>
          <p:cNvPr id="85009" name="Line 24"/>
          <p:cNvSpPr/>
          <p:nvPr/>
        </p:nvSpPr>
        <p:spPr>
          <a:xfrm>
            <a:off x="6584950" y="2541588"/>
            <a:ext cx="0" cy="4233862"/>
          </a:xfrm>
          <a:prstGeom prst="line">
            <a:avLst/>
          </a:prstGeom>
          <a:ln w="9525" cap="flat" cmpd="sng">
            <a:solidFill>
              <a:srgbClr val="00FFFF"/>
            </a:solidFill>
            <a:prstDash val="solid"/>
            <a:headEnd type="none" w="med" len="med"/>
            <a:tailEnd type="none" w="med" len="med"/>
          </a:ln>
        </p:spPr>
      </p:sp>
      <p:sp>
        <p:nvSpPr>
          <p:cNvPr id="470041" name="Text Box 25"/>
          <p:cNvSpPr txBox="1"/>
          <p:nvPr/>
        </p:nvSpPr>
        <p:spPr>
          <a:xfrm>
            <a:off x="6530975" y="2487613"/>
            <a:ext cx="2314575" cy="4359275"/>
          </a:xfrm>
          <a:prstGeom prst="rect">
            <a:avLst/>
          </a:prstGeom>
          <a:noFill/>
          <a:ln w="9525">
            <a:noFill/>
          </a:ln>
        </p:spPr>
        <p:txBody>
          <a:bodyPr wrap="none">
            <a:spAutoFit/>
          </a:bodyPr>
          <a:lstStyle/>
          <a:p>
            <a:pPr lvl="0" algn="ctr" eaLnBrk="1" latinLnBrk="0" hangingPunct="1">
              <a:spcBef>
                <a:spcPct val="0"/>
              </a:spcBef>
              <a:buNone/>
            </a:pPr>
            <a:endParaRPr lang="zh-CN" altLang="en-US" sz="2000" dirty="0">
              <a:latin typeface="Arial" panose="020B0604020202020204" pitchFamily="34" charset="0"/>
              <a:ea typeface="黑体" panose="02010609060101010101" pitchFamily="49" charset="-12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a:t>
            </a:r>
          </a:p>
          <a:p>
            <a:pPr lvl="0" algn="ctr" eaLnBrk="1" latinLnBrk="0" hangingPunct="1">
              <a:spcBef>
                <a:spcPct val="0"/>
              </a:spcBef>
              <a:buNone/>
            </a:pPr>
            <a:endParaRPr lang="en-US" altLang="zh-CN" sz="2000" dirty="0">
              <a:latin typeface="Arial" panose="020B0604020202020204" pitchFamily="34" charset="0"/>
              <a:ea typeface="黑体" panose="02010609060101010101" pitchFamily="49" charset="-122"/>
            </a:endParaRP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rPr>
              <a:t>--------</a:t>
            </a:r>
          </a:p>
          <a:p>
            <a:pPr lvl="0" algn="ctr" eaLnBrk="1" latinLnBrk="0" hangingPunct="1">
              <a:spcBef>
                <a:spcPct val="0"/>
              </a:spcBef>
              <a:buNone/>
            </a:pPr>
            <a:endParaRPr lang="zh-CN" altLang="zh-CN" sz="2000" dirty="0">
              <a:latin typeface="Arial" panose="020B0604020202020204" pitchFamily="34" charset="0"/>
              <a:ea typeface="黑体" panose="02010609060101010101" pitchFamily="49" charset="-122"/>
              <a:sym typeface="Symbol" panose="05050102010706020507" pitchFamily="18" charset="2"/>
            </a:endParaRPr>
          </a:p>
          <a:p>
            <a:pPr lvl="0" algn="ctr" eaLnBrk="1" latinLnBrk="0" hangingPunct="1">
              <a:spcBef>
                <a:spcPct val="0"/>
              </a:spcBef>
              <a:buNone/>
            </a:pPr>
            <a:r>
              <a:rPr lang="zh-CN" altLang="zh-CN" sz="2000" dirty="0">
                <a:latin typeface="Arial" panose="020B0604020202020204" pitchFamily="34" charset="0"/>
                <a:ea typeface="黑体" panose="02010609060101010101" pitchFamily="49" charset="-122"/>
                <a:sym typeface="Symbol" panose="05050102010706020507" pitchFamily="18" charset="2"/>
              </a:rPr>
              <a:t>--------</a:t>
            </a:r>
          </a:p>
          <a:p>
            <a:pPr lvl="0" algn="ctr" eaLnBrk="1" latinLnBrk="0" hangingPunct="1">
              <a:spcBef>
                <a:spcPct val="0"/>
              </a:spcBef>
              <a:buNone/>
            </a:pPr>
            <a:endParaRPr lang="zh-CN" altLang="zh-CN" sz="2000" dirty="0">
              <a:latin typeface="Arial" panose="020B0604020202020204" pitchFamily="34" charset="0"/>
              <a:ea typeface="黑体" panose="02010609060101010101" pitchFamily="49" charset="-122"/>
              <a:sym typeface="Symbol" panose="05050102010706020507" pitchFamily="18" charset="2"/>
            </a:endParaRPr>
          </a:p>
          <a:p>
            <a:pPr lvl="0" algn="ctr" eaLnBrk="1" latinLnBrk="0" hangingPunct="1">
              <a:spcBef>
                <a:spcPct val="0"/>
              </a:spcBef>
              <a:buNone/>
            </a:pPr>
            <a:r>
              <a:rPr lang="zh-CN" altLang="zh-CN" sz="2000" dirty="0">
                <a:latin typeface="Arial" panose="020B0604020202020204" pitchFamily="34" charset="0"/>
                <a:ea typeface="黑体" panose="02010609060101010101" pitchFamily="49" charset="-122"/>
                <a:sym typeface="Symbol" panose="05050102010706020507" pitchFamily="18" charset="2"/>
              </a:rPr>
              <a:t>--------</a:t>
            </a:r>
          </a:p>
          <a:p>
            <a:pPr lvl="0" algn="ctr" eaLnBrk="1" latinLnBrk="0" hangingPunct="1">
              <a:spcBef>
                <a:spcPct val="0"/>
              </a:spcBef>
              <a:buNone/>
            </a:pPr>
            <a:r>
              <a:rPr lang="zh-CN" altLang="zh-CN" sz="2000" dirty="0">
                <a:latin typeface="Arial" panose="020B0604020202020204" pitchFamily="34" charset="0"/>
                <a:ea typeface="黑体" panose="02010609060101010101" pitchFamily="49" charset="-122"/>
                <a:sym typeface="Symbol" panose="05050102010706020507" pitchFamily="18" charset="2"/>
              </a:rPr>
              <a:t>21</a:t>
            </a:r>
          </a:p>
          <a:p>
            <a:pPr lvl="0" algn="ctr" eaLnBrk="1" latinLnBrk="0" hangingPunct="1">
              <a:spcBef>
                <a:spcPct val="0"/>
              </a:spcBef>
              <a:buNone/>
            </a:pPr>
            <a:r>
              <a:rPr lang="zh-CN" altLang="zh-CN" sz="2000" dirty="0">
                <a:latin typeface="Arial" panose="020B0604020202020204" pitchFamily="34" charset="0"/>
                <a:ea typeface="黑体" panose="02010609060101010101" pitchFamily="49" charset="-122"/>
                <a:sym typeface="Symbol" panose="05050102010706020507" pitchFamily="18" charset="2"/>
              </a:rPr>
              <a:t>&lt;</a:t>
            </a:r>
            <a:r>
              <a:rPr lang="en-US" altLang="zh-CN" sz="2000" dirty="0">
                <a:latin typeface="Arial" panose="020B0604020202020204" pitchFamily="34" charset="0"/>
                <a:ea typeface="黑体" panose="02010609060101010101" pitchFamily="49" charset="-122"/>
                <a:sym typeface="Symbol" panose="05050102010706020507" pitchFamily="18" charset="2"/>
              </a:rPr>
              <a:t>V0,V2,V3,V4,V5&gt;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20</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&lt;V0,V1,V6&gt;</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V6:20</a:t>
            </a:r>
          </a:p>
          <a:p>
            <a:pPr lvl="0" algn="ctr" eaLnBrk="1" latinLnBrk="0" hangingPunct="1">
              <a:spcBef>
                <a:spcPct val="0"/>
              </a:spcBef>
              <a:buNone/>
            </a:pPr>
            <a:r>
              <a:rPr lang="en-US" altLang="zh-CN" sz="2000" dirty="0">
                <a:latin typeface="Arial" panose="020B0604020202020204" pitchFamily="34" charset="0"/>
                <a:ea typeface="黑体" panose="02010609060101010101" pitchFamily="49" charset="-122"/>
                <a:sym typeface="Symbol" panose="05050102010706020507" pitchFamily="18" charset="2"/>
              </a:rPr>
              <a:t>&lt;V0, V1,V6&gt;</a:t>
            </a:r>
          </a:p>
        </p:txBody>
      </p:sp>
      <p:grpSp>
        <p:nvGrpSpPr>
          <p:cNvPr id="85011" name="Group 55"/>
          <p:cNvGrpSpPr/>
          <p:nvPr/>
        </p:nvGrpSpPr>
        <p:grpSpPr>
          <a:xfrm>
            <a:off x="5724525" y="79375"/>
            <a:ext cx="3095625" cy="1981200"/>
            <a:chOff x="3606" y="50"/>
            <a:chExt cx="1950" cy="1248"/>
          </a:xfrm>
        </p:grpSpPr>
        <p:grpSp>
          <p:nvGrpSpPr>
            <p:cNvPr id="85012" name="Group 27"/>
            <p:cNvGrpSpPr/>
            <p:nvPr/>
          </p:nvGrpSpPr>
          <p:grpSpPr>
            <a:xfrm>
              <a:off x="3889" y="50"/>
              <a:ext cx="1667" cy="1248"/>
              <a:chOff x="2314" y="2764"/>
              <a:chExt cx="1667" cy="1412"/>
            </a:xfrm>
          </p:grpSpPr>
          <p:sp>
            <p:nvSpPr>
              <p:cNvPr id="85023" name="Oval 28"/>
              <p:cNvSpPr/>
              <p:nvPr/>
            </p:nvSpPr>
            <p:spPr>
              <a:xfrm>
                <a:off x="3229" y="3721"/>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Arial" panose="020B0604020202020204" pitchFamily="34" charset="0"/>
                    <a:ea typeface="宋体" panose="02010600030101010101" pitchFamily="2" charset="-122"/>
                  </a:rPr>
                  <a:t>5</a:t>
                </a:r>
              </a:p>
            </p:txBody>
          </p:sp>
          <p:sp>
            <p:nvSpPr>
              <p:cNvPr id="85024" name="Oval 29"/>
              <p:cNvSpPr/>
              <p:nvPr/>
            </p:nvSpPr>
            <p:spPr>
              <a:xfrm>
                <a:off x="3229" y="3095"/>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Arial" panose="020B0604020202020204" pitchFamily="34" charset="0"/>
                    <a:ea typeface="宋体" panose="02010600030101010101" pitchFamily="2" charset="-122"/>
                  </a:rPr>
                  <a:t>1</a:t>
                </a:r>
              </a:p>
            </p:txBody>
          </p:sp>
          <p:sp>
            <p:nvSpPr>
              <p:cNvPr id="85025" name="Oval 30"/>
              <p:cNvSpPr/>
              <p:nvPr/>
            </p:nvSpPr>
            <p:spPr>
              <a:xfrm>
                <a:off x="3803" y="3380"/>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Arial" panose="020B0604020202020204" pitchFamily="34" charset="0"/>
                    <a:ea typeface="宋体" panose="02010600030101010101" pitchFamily="2" charset="-122"/>
                  </a:rPr>
                  <a:t>6</a:t>
                </a:r>
              </a:p>
            </p:txBody>
          </p:sp>
          <p:sp>
            <p:nvSpPr>
              <p:cNvPr id="85026" name="Oval 31"/>
              <p:cNvSpPr/>
              <p:nvPr/>
            </p:nvSpPr>
            <p:spPr>
              <a:xfrm>
                <a:off x="2454" y="3998"/>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Arial" panose="020B0604020202020204" pitchFamily="34" charset="0"/>
                    <a:ea typeface="宋体" panose="02010600030101010101" pitchFamily="2" charset="-122"/>
                  </a:rPr>
                  <a:t>4</a:t>
                </a:r>
              </a:p>
            </p:txBody>
          </p:sp>
          <p:sp>
            <p:nvSpPr>
              <p:cNvPr id="85027" name="Oval 32"/>
              <p:cNvSpPr/>
              <p:nvPr/>
            </p:nvSpPr>
            <p:spPr>
              <a:xfrm>
                <a:off x="2454" y="3586"/>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Arial" panose="020B0604020202020204" pitchFamily="34" charset="0"/>
                    <a:ea typeface="宋体" panose="02010600030101010101" pitchFamily="2" charset="-122"/>
                  </a:rPr>
                  <a:t>3</a:t>
                </a:r>
              </a:p>
            </p:txBody>
          </p:sp>
          <p:sp>
            <p:nvSpPr>
              <p:cNvPr id="85028" name="Oval 33"/>
              <p:cNvSpPr/>
              <p:nvPr/>
            </p:nvSpPr>
            <p:spPr>
              <a:xfrm>
                <a:off x="2454" y="3175"/>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Arial" panose="020B0604020202020204" pitchFamily="34" charset="0"/>
                    <a:ea typeface="宋体" panose="02010600030101010101" pitchFamily="2" charset="-122"/>
                  </a:rPr>
                  <a:t>2</a:t>
                </a:r>
              </a:p>
            </p:txBody>
          </p:sp>
          <p:sp>
            <p:nvSpPr>
              <p:cNvPr id="85029" name="Oval 34"/>
              <p:cNvSpPr/>
              <p:nvPr/>
            </p:nvSpPr>
            <p:spPr>
              <a:xfrm>
                <a:off x="2454" y="2764"/>
                <a:ext cx="178" cy="178"/>
              </a:xfrm>
              <a:prstGeom prst="ellipse">
                <a:avLst/>
              </a:prstGeom>
              <a:noFill/>
              <a:ln w="952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Arial" panose="020B0604020202020204" pitchFamily="34" charset="0"/>
                    <a:ea typeface="宋体" panose="02010600030101010101" pitchFamily="2" charset="-122"/>
                  </a:rPr>
                  <a:t>0</a:t>
                </a:r>
              </a:p>
            </p:txBody>
          </p:sp>
          <p:sp>
            <p:nvSpPr>
              <p:cNvPr id="85030" name="Line 35"/>
              <p:cNvSpPr/>
              <p:nvPr/>
            </p:nvSpPr>
            <p:spPr>
              <a:xfrm>
                <a:off x="2545" y="2944"/>
                <a:ext cx="0" cy="234"/>
              </a:xfrm>
              <a:prstGeom prst="line">
                <a:avLst/>
              </a:prstGeom>
              <a:ln w="9525" cap="flat" cmpd="sng">
                <a:solidFill>
                  <a:schemeClr val="folHlink"/>
                </a:solidFill>
                <a:prstDash val="solid"/>
                <a:headEnd type="none" w="med" len="med"/>
                <a:tailEnd type="triangle" w="med" len="med"/>
              </a:ln>
            </p:spPr>
          </p:sp>
          <p:sp>
            <p:nvSpPr>
              <p:cNvPr id="85031" name="Line 36"/>
              <p:cNvSpPr/>
              <p:nvPr/>
            </p:nvSpPr>
            <p:spPr>
              <a:xfrm flipH="1">
                <a:off x="2545" y="3366"/>
                <a:ext cx="0" cy="245"/>
              </a:xfrm>
              <a:prstGeom prst="line">
                <a:avLst/>
              </a:prstGeom>
              <a:ln w="9525" cap="flat" cmpd="sng">
                <a:solidFill>
                  <a:schemeClr val="folHlink"/>
                </a:solidFill>
                <a:prstDash val="solid"/>
                <a:headEnd type="none" w="med" len="med"/>
                <a:tailEnd type="triangle" w="med" len="med"/>
              </a:ln>
            </p:spPr>
          </p:sp>
          <p:sp>
            <p:nvSpPr>
              <p:cNvPr id="85032" name="Line 37"/>
              <p:cNvSpPr/>
              <p:nvPr/>
            </p:nvSpPr>
            <p:spPr>
              <a:xfrm>
                <a:off x="2545" y="3777"/>
                <a:ext cx="0" cy="234"/>
              </a:xfrm>
              <a:prstGeom prst="line">
                <a:avLst/>
              </a:prstGeom>
              <a:ln w="9525" cap="flat" cmpd="sng">
                <a:solidFill>
                  <a:schemeClr val="folHlink"/>
                </a:solidFill>
                <a:prstDash val="solid"/>
                <a:headEnd type="none" w="med" len="med"/>
                <a:tailEnd type="triangle" w="med" len="med"/>
              </a:ln>
            </p:spPr>
          </p:sp>
          <p:sp>
            <p:nvSpPr>
              <p:cNvPr id="85033" name="Line 38"/>
              <p:cNvSpPr/>
              <p:nvPr/>
            </p:nvSpPr>
            <p:spPr>
              <a:xfrm>
                <a:off x="2623" y="2878"/>
                <a:ext cx="622" cy="266"/>
              </a:xfrm>
              <a:prstGeom prst="line">
                <a:avLst/>
              </a:prstGeom>
              <a:ln w="9525" cap="flat" cmpd="sng">
                <a:solidFill>
                  <a:schemeClr val="folHlink"/>
                </a:solidFill>
                <a:prstDash val="solid"/>
                <a:headEnd type="none" w="med" len="med"/>
                <a:tailEnd type="triangle" w="med" len="med"/>
              </a:ln>
            </p:spPr>
          </p:sp>
          <p:sp>
            <p:nvSpPr>
              <p:cNvPr id="85034" name="Line 39"/>
              <p:cNvSpPr/>
              <p:nvPr/>
            </p:nvSpPr>
            <p:spPr>
              <a:xfrm>
                <a:off x="3389" y="3233"/>
                <a:ext cx="434" cy="200"/>
              </a:xfrm>
              <a:prstGeom prst="line">
                <a:avLst/>
              </a:prstGeom>
              <a:ln w="9525" cap="flat" cmpd="sng">
                <a:solidFill>
                  <a:schemeClr val="folHlink"/>
                </a:solidFill>
                <a:prstDash val="solid"/>
                <a:headEnd type="none" w="med" len="med"/>
                <a:tailEnd type="triangle" w="med" len="med"/>
              </a:ln>
            </p:spPr>
          </p:sp>
          <p:sp>
            <p:nvSpPr>
              <p:cNvPr id="85035" name="Line 40"/>
              <p:cNvSpPr/>
              <p:nvPr/>
            </p:nvSpPr>
            <p:spPr>
              <a:xfrm flipV="1">
                <a:off x="2623" y="3844"/>
                <a:ext cx="611" cy="245"/>
              </a:xfrm>
              <a:prstGeom prst="line">
                <a:avLst/>
              </a:prstGeom>
              <a:ln w="9525" cap="flat" cmpd="sng">
                <a:solidFill>
                  <a:schemeClr val="folHlink"/>
                </a:solidFill>
                <a:prstDash val="solid"/>
                <a:headEnd type="none" w="med" len="med"/>
                <a:tailEnd type="triangle" w="med" len="med"/>
              </a:ln>
            </p:spPr>
          </p:sp>
          <p:sp>
            <p:nvSpPr>
              <p:cNvPr id="85036" name="Line 41"/>
              <p:cNvSpPr/>
              <p:nvPr/>
            </p:nvSpPr>
            <p:spPr>
              <a:xfrm flipV="1">
                <a:off x="3400" y="3555"/>
                <a:ext cx="467" cy="234"/>
              </a:xfrm>
              <a:prstGeom prst="line">
                <a:avLst/>
              </a:prstGeom>
              <a:ln w="9525" cap="flat" cmpd="sng">
                <a:solidFill>
                  <a:schemeClr val="folHlink"/>
                </a:solidFill>
                <a:prstDash val="solid"/>
                <a:headEnd type="none" w="med" len="med"/>
                <a:tailEnd type="triangle" w="med" len="med"/>
              </a:ln>
            </p:spPr>
          </p:sp>
          <p:sp>
            <p:nvSpPr>
              <p:cNvPr id="85037" name="Line 42"/>
              <p:cNvSpPr/>
              <p:nvPr/>
            </p:nvSpPr>
            <p:spPr>
              <a:xfrm>
                <a:off x="3312" y="3277"/>
                <a:ext cx="0" cy="456"/>
              </a:xfrm>
              <a:prstGeom prst="line">
                <a:avLst/>
              </a:prstGeom>
              <a:ln w="9525" cap="flat" cmpd="sng">
                <a:solidFill>
                  <a:schemeClr val="folHlink"/>
                </a:solidFill>
                <a:prstDash val="solid"/>
                <a:headEnd type="none" w="med" len="med"/>
                <a:tailEnd type="triangle" w="med" len="med"/>
              </a:ln>
            </p:spPr>
          </p:sp>
          <p:sp>
            <p:nvSpPr>
              <p:cNvPr id="85038" name="Freeform 43"/>
              <p:cNvSpPr/>
              <p:nvPr/>
            </p:nvSpPr>
            <p:spPr>
              <a:xfrm>
                <a:off x="2314" y="2900"/>
                <a:ext cx="153" cy="1144"/>
              </a:xfrm>
              <a:custGeom>
                <a:avLst/>
                <a:gdLst/>
                <a:ahLst/>
                <a:cxnLst>
                  <a:cxn ang="0">
                    <a:pos x="153" y="0"/>
                  </a:cxn>
                  <a:cxn ang="0">
                    <a:pos x="31" y="278"/>
                  </a:cxn>
                  <a:cxn ang="0">
                    <a:pos x="20" y="744"/>
                  </a:cxn>
                  <a:cxn ang="0">
                    <a:pos x="153" y="1144"/>
                  </a:cxn>
                </a:cxnLst>
                <a:rect l="0" t="0" r="0" b="0"/>
                <a:pathLst>
                  <a:path w="153" h="1144">
                    <a:moveTo>
                      <a:pt x="153" y="0"/>
                    </a:moveTo>
                    <a:cubicBezTo>
                      <a:pt x="103" y="77"/>
                      <a:pt x="53" y="154"/>
                      <a:pt x="31" y="278"/>
                    </a:cubicBezTo>
                    <a:cubicBezTo>
                      <a:pt x="9" y="402"/>
                      <a:pt x="0" y="600"/>
                      <a:pt x="20" y="744"/>
                    </a:cubicBezTo>
                    <a:cubicBezTo>
                      <a:pt x="40" y="888"/>
                      <a:pt x="134" y="1077"/>
                      <a:pt x="153" y="1144"/>
                    </a:cubicBezTo>
                  </a:path>
                </a:pathLst>
              </a:custGeom>
              <a:noFill/>
              <a:ln w="9525" cap="flat" cmpd="sng">
                <a:solidFill>
                  <a:schemeClr val="folHlink">
                    <a:alpha val="100000"/>
                  </a:schemeClr>
                </a:solidFill>
                <a:prstDash val="solid"/>
                <a:round/>
                <a:headEnd type="none" w="med" len="med"/>
                <a:tailEnd type="triangle" w="med" len="med"/>
              </a:ln>
            </p:spPr>
            <p:txBody>
              <a:bodyPr/>
              <a:lstStyle/>
              <a:p>
                <a:endParaRPr lang="zh-CN" altLang="en-US"/>
              </a:p>
            </p:txBody>
          </p:sp>
          <p:sp>
            <p:nvSpPr>
              <p:cNvPr id="85039" name="Freeform 44"/>
              <p:cNvSpPr/>
              <p:nvPr/>
            </p:nvSpPr>
            <p:spPr>
              <a:xfrm>
                <a:off x="2623" y="2787"/>
                <a:ext cx="1266" cy="602"/>
              </a:xfrm>
              <a:custGeom>
                <a:avLst/>
                <a:gdLst/>
                <a:ahLst/>
                <a:cxnLst>
                  <a:cxn ang="0">
                    <a:pos x="0" y="24"/>
                  </a:cxn>
                  <a:cxn ang="0">
                    <a:pos x="288" y="35"/>
                  </a:cxn>
                  <a:cxn ang="0">
                    <a:pos x="844" y="235"/>
                  </a:cxn>
                  <a:cxn ang="0">
                    <a:pos x="1266" y="602"/>
                  </a:cxn>
                </a:cxnLst>
                <a:rect l="0" t="0" r="0" b="0"/>
                <a:pathLst>
                  <a:path w="1266" h="602">
                    <a:moveTo>
                      <a:pt x="0" y="24"/>
                    </a:moveTo>
                    <a:cubicBezTo>
                      <a:pt x="73" y="12"/>
                      <a:pt x="147" y="0"/>
                      <a:pt x="288" y="35"/>
                    </a:cubicBezTo>
                    <a:cubicBezTo>
                      <a:pt x="429" y="70"/>
                      <a:pt x="681" y="140"/>
                      <a:pt x="844" y="235"/>
                    </a:cubicBezTo>
                    <a:cubicBezTo>
                      <a:pt x="1007" y="330"/>
                      <a:pt x="1136" y="466"/>
                      <a:pt x="1266" y="602"/>
                    </a:cubicBezTo>
                  </a:path>
                </a:pathLst>
              </a:custGeom>
              <a:noFill/>
              <a:ln w="9525" cap="flat" cmpd="sng">
                <a:solidFill>
                  <a:schemeClr val="folHlink">
                    <a:alpha val="100000"/>
                  </a:schemeClr>
                </a:solidFill>
                <a:prstDash val="solid"/>
                <a:round/>
                <a:headEnd type="none" w="med" len="med"/>
                <a:tailEnd type="triangle" w="med" len="med"/>
              </a:ln>
            </p:spPr>
            <p:txBody>
              <a:bodyPr/>
              <a:lstStyle/>
              <a:p>
                <a:endParaRPr lang="zh-CN" altLang="en-US"/>
              </a:p>
            </p:txBody>
          </p:sp>
        </p:grpSp>
        <p:sp>
          <p:nvSpPr>
            <p:cNvPr id="85013" name="Text Box 45"/>
            <p:cNvSpPr txBox="1"/>
            <p:nvPr/>
          </p:nvSpPr>
          <p:spPr>
            <a:xfrm>
              <a:off x="4095" y="198"/>
              <a:ext cx="196" cy="231"/>
            </a:xfrm>
            <a:prstGeom prst="rect">
              <a:avLst/>
            </a:prstGeom>
            <a:noFill/>
            <a:ln w="9525">
              <a:noFill/>
            </a:ln>
          </p:spPr>
          <p:txBody>
            <a:bodyPr wrap="none">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8</a:t>
              </a:r>
            </a:p>
          </p:txBody>
        </p:sp>
        <p:sp>
          <p:nvSpPr>
            <p:cNvPr id="85014" name="Text Box 46"/>
            <p:cNvSpPr txBox="1"/>
            <p:nvPr/>
          </p:nvSpPr>
          <p:spPr>
            <a:xfrm>
              <a:off x="4095" y="562"/>
              <a:ext cx="196" cy="231"/>
            </a:xfrm>
            <a:prstGeom prst="rect">
              <a:avLst/>
            </a:prstGeom>
            <a:noFill/>
            <a:ln w="9525">
              <a:noFill/>
            </a:ln>
          </p:spPr>
          <p:txBody>
            <a:bodyPr wrap="none">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5</a:t>
              </a:r>
            </a:p>
          </p:txBody>
        </p:sp>
        <p:sp>
          <p:nvSpPr>
            <p:cNvPr id="85015" name="Text Box 47"/>
            <p:cNvSpPr txBox="1"/>
            <p:nvPr/>
          </p:nvSpPr>
          <p:spPr>
            <a:xfrm>
              <a:off x="4084" y="925"/>
              <a:ext cx="196" cy="231"/>
            </a:xfrm>
            <a:prstGeom prst="rect">
              <a:avLst/>
            </a:prstGeom>
            <a:noFill/>
            <a:ln w="9525">
              <a:noFill/>
            </a:ln>
          </p:spPr>
          <p:txBody>
            <a:bodyPr wrap="none">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6</a:t>
              </a:r>
            </a:p>
          </p:txBody>
        </p:sp>
        <p:sp>
          <p:nvSpPr>
            <p:cNvPr id="85016" name="Text Box 48"/>
            <p:cNvSpPr txBox="1"/>
            <p:nvPr/>
          </p:nvSpPr>
          <p:spPr>
            <a:xfrm>
              <a:off x="4417" y="935"/>
              <a:ext cx="196" cy="231"/>
            </a:xfrm>
            <a:prstGeom prst="rect">
              <a:avLst/>
            </a:prstGeom>
            <a:noFill/>
            <a:ln w="9525">
              <a:noFill/>
            </a:ln>
          </p:spPr>
          <p:txBody>
            <a:bodyPr wrap="none">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2</a:t>
              </a:r>
            </a:p>
          </p:txBody>
        </p:sp>
        <p:sp>
          <p:nvSpPr>
            <p:cNvPr id="85017" name="Text Box 49"/>
            <p:cNvSpPr txBox="1"/>
            <p:nvPr/>
          </p:nvSpPr>
          <p:spPr>
            <a:xfrm>
              <a:off x="3606" y="539"/>
              <a:ext cx="354" cy="231"/>
            </a:xfrm>
            <a:prstGeom prst="rect">
              <a:avLst/>
            </a:prstGeom>
            <a:noFill/>
            <a:ln w="9525">
              <a:noFill/>
            </a:ln>
          </p:spPr>
          <p:txBody>
            <a:bodyPr>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30</a:t>
              </a:r>
            </a:p>
          </p:txBody>
        </p:sp>
        <p:sp>
          <p:nvSpPr>
            <p:cNvPr id="85018" name="Text Box 50"/>
            <p:cNvSpPr txBox="1"/>
            <p:nvPr/>
          </p:nvSpPr>
          <p:spPr>
            <a:xfrm>
              <a:off x="4430" y="258"/>
              <a:ext cx="276" cy="231"/>
            </a:xfrm>
            <a:prstGeom prst="rect">
              <a:avLst/>
            </a:prstGeom>
            <a:noFill/>
            <a:ln w="9525">
              <a:noFill/>
            </a:ln>
          </p:spPr>
          <p:txBody>
            <a:bodyPr wrap="none">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13</a:t>
              </a:r>
            </a:p>
          </p:txBody>
        </p:sp>
        <p:sp>
          <p:nvSpPr>
            <p:cNvPr id="85019" name="Text Box 51"/>
            <p:cNvSpPr txBox="1"/>
            <p:nvPr/>
          </p:nvSpPr>
          <p:spPr>
            <a:xfrm>
              <a:off x="5017" y="483"/>
              <a:ext cx="196" cy="231"/>
            </a:xfrm>
            <a:prstGeom prst="rect">
              <a:avLst/>
            </a:prstGeom>
            <a:noFill/>
            <a:ln w="9525">
              <a:noFill/>
            </a:ln>
          </p:spPr>
          <p:txBody>
            <a:bodyPr wrap="none">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7</a:t>
              </a:r>
            </a:p>
          </p:txBody>
        </p:sp>
        <p:sp>
          <p:nvSpPr>
            <p:cNvPr id="85020" name="Text Box 52"/>
            <p:cNvSpPr txBox="1"/>
            <p:nvPr/>
          </p:nvSpPr>
          <p:spPr>
            <a:xfrm>
              <a:off x="5106" y="847"/>
              <a:ext cx="276" cy="231"/>
            </a:xfrm>
            <a:prstGeom prst="rect">
              <a:avLst/>
            </a:prstGeom>
            <a:noFill/>
            <a:ln w="9525">
              <a:noFill/>
            </a:ln>
          </p:spPr>
          <p:txBody>
            <a:bodyPr wrap="none">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17</a:t>
              </a:r>
            </a:p>
          </p:txBody>
        </p:sp>
        <p:sp>
          <p:nvSpPr>
            <p:cNvPr id="85021" name="Text Box 53"/>
            <p:cNvSpPr txBox="1"/>
            <p:nvPr/>
          </p:nvSpPr>
          <p:spPr>
            <a:xfrm>
              <a:off x="4883" y="71"/>
              <a:ext cx="276" cy="231"/>
            </a:xfrm>
            <a:prstGeom prst="rect">
              <a:avLst/>
            </a:prstGeom>
            <a:noFill/>
            <a:ln w="9525">
              <a:noFill/>
            </a:ln>
          </p:spPr>
          <p:txBody>
            <a:bodyPr wrap="none">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32</a:t>
              </a:r>
            </a:p>
          </p:txBody>
        </p:sp>
        <p:sp>
          <p:nvSpPr>
            <p:cNvPr id="85022" name="Text Box 54"/>
            <p:cNvSpPr txBox="1"/>
            <p:nvPr/>
          </p:nvSpPr>
          <p:spPr>
            <a:xfrm>
              <a:off x="4740" y="553"/>
              <a:ext cx="196" cy="231"/>
            </a:xfrm>
            <a:prstGeom prst="rect">
              <a:avLst/>
            </a:prstGeom>
            <a:noFill/>
            <a:ln w="9525">
              <a:noFill/>
            </a:ln>
          </p:spPr>
          <p:txBody>
            <a:bodyPr wrap="none">
              <a:spAutoFit/>
            </a:bodyPr>
            <a:lstStyle/>
            <a:p>
              <a:pPr lvl="0" eaLnBrk="1" latinLnBrk="0" hangingPunct="1">
                <a:spcBef>
                  <a:spcPct val="0"/>
                </a:spcBef>
                <a:buNone/>
              </a:pPr>
              <a:r>
                <a:rPr lang="en-US" altLang="zh-CN" sz="1800" dirty="0">
                  <a:latin typeface="Arial" panose="020B0604020202020204" pitchFamily="34" charset="0"/>
                  <a:ea typeface="宋体" panose="02010600030101010101" pitchFamily="2" charset="-122"/>
                </a:rPr>
                <a:t>9</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32" fill="hold" grpId="0" nodeType="clickEffect">
                                  <p:stCondLst>
                                    <p:cond delay="0"/>
                                  </p:stCondLst>
                                  <p:childTnLst>
                                    <p:set>
                                      <p:cBhvr>
                                        <p:cTn id="6" dur="1" fill="hold">
                                          <p:stCondLst>
                                            <p:cond delay="0"/>
                                          </p:stCondLst>
                                        </p:cTn>
                                        <p:tgtEl>
                                          <p:spTgt spid="470021">
                                            <p:txEl>
                                              <p:pRg st="0" end="0"/>
                                            </p:txEl>
                                          </p:spTgt>
                                        </p:tgtEl>
                                        <p:attrNameLst>
                                          <p:attrName>style.visibility</p:attrName>
                                        </p:attrNameLst>
                                      </p:cBhvr>
                                      <p:to>
                                        <p:strVal val="visible"/>
                                      </p:to>
                                    </p:set>
                                    <p:animEffect transition="in" filter="box(out)">
                                      <p:cBhvr>
                                        <p:cTn id="7" dur="500"/>
                                        <p:tgtEl>
                                          <p:spTgt spid="470021">
                                            <p:txEl>
                                              <p:pRg st="0" end="0"/>
                                            </p:txEl>
                                          </p:spTgt>
                                        </p:tgtEl>
                                      </p:cBhvr>
                                    </p:animEffect>
                                  </p:childTnLst>
                                  <p:subTnLst>
                                    <p:audio>
                                      <p:cMediaNode>
                                        <p:cTn display="0" masterRel="sameClick">
                                          <p:stCondLst>
                                            <p:cond evt="begin" delay="0">
                                              <p:tn val="5"/>
                                            </p:cond>
                                          </p:stCondLst>
                                          <p:endCondLst>
                                            <p:cond evt="onStopAudio" delay="0">
                                              <p:tgtEl>
                                                <p:sldTgt/>
                                              </p:tgtEl>
                                            </p:cond>
                                          </p:endCondLst>
                                        </p:cTn>
                                        <p:tgtEl>
                                          <p:sndTgt r:embed="rId2" name="CAMERA.WAV"/>
                                        </p:tgtEl>
                                      </p:cMediaNode>
                                    </p:audio>
                                  </p:subTnLst>
                                </p:cTn>
                              </p:par>
                            </p:childTnLst>
                          </p:cTn>
                        </p:par>
                      </p:childTnLst>
                    </p:cTn>
                  </p:par>
                  <p:par>
                    <p:cTn id="8" fill="hold">
                      <p:stCondLst>
                        <p:cond delay="indefinite"/>
                      </p:stCondLst>
                      <p:childTnLst>
                        <p:par>
                          <p:cTn id="9" fill="hold">
                            <p:stCondLst>
                              <p:cond delay="0"/>
                            </p:stCondLst>
                            <p:childTnLst>
                              <p:par>
                                <p:cTn id="10" presetID="4" presetClass="entr" presetSubtype="32" fill="hold" grpId="0" nodeType="clickEffect">
                                  <p:stCondLst>
                                    <p:cond delay="0"/>
                                  </p:stCondLst>
                                  <p:childTnLst>
                                    <p:set>
                                      <p:cBhvr>
                                        <p:cTn id="11" dur="1" fill="hold">
                                          <p:stCondLst>
                                            <p:cond delay="0"/>
                                          </p:stCondLst>
                                        </p:cTn>
                                        <p:tgtEl>
                                          <p:spTgt spid="470021">
                                            <p:txEl>
                                              <p:pRg st="1" end="1"/>
                                            </p:txEl>
                                          </p:spTgt>
                                        </p:tgtEl>
                                        <p:attrNameLst>
                                          <p:attrName>style.visibility</p:attrName>
                                        </p:attrNameLst>
                                      </p:cBhvr>
                                      <p:to>
                                        <p:strVal val="visible"/>
                                      </p:to>
                                    </p:set>
                                    <p:animEffect transition="in" filter="box(out)">
                                      <p:cBhvr>
                                        <p:cTn id="12" dur="500"/>
                                        <p:tgtEl>
                                          <p:spTgt spid="470021">
                                            <p:txEl>
                                              <p:pRg st="1" end="1"/>
                                            </p:txEl>
                                          </p:spTgt>
                                        </p:tgtEl>
                                      </p:cBhvr>
                                    </p:animEffect>
                                  </p:childTnLst>
                                  <p:subTnLst>
                                    <p:audio>
                                      <p:cMediaNode>
                                        <p:cTn display="0" masterRel="sameClick">
                                          <p:stCondLst>
                                            <p:cond evt="begin" delay="0">
                                              <p:tn val="10"/>
                                            </p:cond>
                                          </p:stCondLst>
                                          <p:endCondLst>
                                            <p:cond evt="onStopAudio" delay="0">
                                              <p:tgtEl>
                                                <p:sldTgt/>
                                              </p:tgtEl>
                                            </p:cond>
                                          </p:endCondLst>
                                        </p:cTn>
                                        <p:tgtEl>
                                          <p:sndTgt r:embed="rId2" name="CAMERA.WAV"/>
                                        </p:tgtEl>
                                      </p:cMediaNode>
                                    </p:audio>
                                  </p:subTnLst>
                                </p:cTn>
                              </p:par>
                            </p:childTnLst>
                          </p:cTn>
                        </p:par>
                      </p:childTnLst>
                    </p:cTn>
                  </p:par>
                  <p:par>
                    <p:cTn id="13" fill="hold">
                      <p:stCondLst>
                        <p:cond delay="indefinite"/>
                      </p:stCondLst>
                      <p:childTnLst>
                        <p:par>
                          <p:cTn id="14" fill="hold">
                            <p:stCondLst>
                              <p:cond delay="0"/>
                            </p:stCondLst>
                            <p:childTnLst>
                              <p:par>
                                <p:cTn id="15" presetID="4" presetClass="entr" presetSubtype="32" fill="hold" grpId="0" nodeType="clickEffect">
                                  <p:stCondLst>
                                    <p:cond delay="0"/>
                                  </p:stCondLst>
                                  <p:childTnLst>
                                    <p:set>
                                      <p:cBhvr>
                                        <p:cTn id="16" dur="1" fill="hold">
                                          <p:stCondLst>
                                            <p:cond delay="0"/>
                                          </p:stCondLst>
                                        </p:cTn>
                                        <p:tgtEl>
                                          <p:spTgt spid="470021">
                                            <p:txEl>
                                              <p:pRg st="2" end="2"/>
                                            </p:txEl>
                                          </p:spTgt>
                                        </p:tgtEl>
                                        <p:attrNameLst>
                                          <p:attrName>style.visibility</p:attrName>
                                        </p:attrNameLst>
                                      </p:cBhvr>
                                      <p:to>
                                        <p:strVal val="visible"/>
                                      </p:to>
                                    </p:set>
                                    <p:animEffect transition="in" filter="box(out)">
                                      <p:cBhvr>
                                        <p:cTn id="17" dur="500"/>
                                        <p:tgtEl>
                                          <p:spTgt spid="470021">
                                            <p:txEl>
                                              <p:pRg st="2" end="2"/>
                                            </p:txEl>
                                          </p:spTgt>
                                        </p:tgtEl>
                                      </p:cBhvr>
                                    </p:animEffect>
                                  </p:childTnLst>
                                  <p:subTnLst>
                                    <p:audio>
                                      <p:cMediaNode>
                                        <p:cTn display="0" masterRel="sameClick">
                                          <p:stCondLst>
                                            <p:cond evt="begin" delay="0">
                                              <p:tn val="15"/>
                                            </p:cond>
                                          </p:stCondLst>
                                          <p:endCondLst>
                                            <p:cond evt="onStopAudio" delay="0">
                                              <p:tgtEl>
                                                <p:sldTgt/>
                                              </p:tgtEl>
                                            </p:cond>
                                          </p:endCondLst>
                                        </p:cTn>
                                        <p:tgtEl>
                                          <p:sndTgt r:embed="rId2" name="CAMERA.WAV"/>
                                        </p:tgtEl>
                                      </p:cMediaNode>
                                    </p:audio>
                                  </p:subTnLst>
                                </p:cTn>
                              </p:par>
                            </p:childTnLst>
                          </p:cTn>
                        </p:par>
                      </p:childTnLst>
                    </p:cTn>
                  </p:par>
                  <p:par>
                    <p:cTn id="18" fill="hold">
                      <p:stCondLst>
                        <p:cond delay="indefinite"/>
                      </p:stCondLst>
                      <p:childTnLst>
                        <p:par>
                          <p:cTn id="19" fill="hold">
                            <p:stCondLst>
                              <p:cond delay="0"/>
                            </p:stCondLst>
                            <p:childTnLst>
                              <p:par>
                                <p:cTn id="20" presetID="4" presetClass="entr" presetSubtype="32" fill="hold" grpId="0" nodeType="clickEffect">
                                  <p:stCondLst>
                                    <p:cond delay="0"/>
                                  </p:stCondLst>
                                  <p:childTnLst>
                                    <p:set>
                                      <p:cBhvr>
                                        <p:cTn id="21" dur="1" fill="hold">
                                          <p:stCondLst>
                                            <p:cond delay="0"/>
                                          </p:stCondLst>
                                        </p:cTn>
                                        <p:tgtEl>
                                          <p:spTgt spid="470021">
                                            <p:txEl>
                                              <p:pRg st="3" end="3"/>
                                            </p:txEl>
                                          </p:spTgt>
                                        </p:tgtEl>
                                        <p:attrNameLst>
                                          <p:attrName>style.visibility</p:attrName>
                                        </p:attrNameLst>
                                      </p:cBhvr>
                                      <p:to>
                                        <p:strVal val="visible"/>
                                      </p:to>
                                    </p:set>
                                    <p:animEffect transition="in" filter="box(out)">
                                      <p:cBhvr>
                                        <p:cTn id="22" dur="500"/>
                                        <p:tgtEl>
                                          <p:spTgt spid="470021">
                                            <p:txEl>
                                              <p:pRg st="3" end="3"/>
                                            </p:txEl>
                                          </p:spTgt>
                                        </p:tgtEl>
                                      </p:cBhvr>
                                    </p:animEffect>
                                  </p:childTnLst>
                                  <p:subTnLst>
                                    <p:audio>
                                      <p:cMediaNode>
                                        <p:cTn display="0" masterRel="sameClick">
                                          <p:stCondLst>
                                            <p:cond evt="begin" delay="0">
                                              <p:tn val="20"/>
                                            </p:cond>
                                          </p:stCondLst>
                                          <p:endCondLst>
                                            <p:cond evt="onStopAudio" delay="0">
                                              <p:tgtEl>
                                                <p:sldTgt/>
                                              </p:tgtEl>
                                            </p:cond>
                                          </p:endCondLst>
                                        </p:cTn>
                                        <p:tgtEl>
                                          <p:sndTgt r:embed="rId2" name="CAMERA.WAV"/>
                                        </p:tgtEl>
                                      </p:cMediaNode>
                                    </p:audio>
                                  </p:subTnLst>
                                </p:cTn>
                              </p:par>
                            </p:childTnLst>
                          </p:cTn>
                        </p:par>
                      </p:childTnLst>
                    </p:cTn>
                  </p:par>
                  <p:par>
                    <p:cTn id="23" fill="hold">
                      <p:stCondLst>
                        <p:cond delay="indefinite"/>
                      </p:stCondLst>
                      <p:childTnLst>
                        <p:par>
                          <p:cTn id="24" fill="hold">
                            <p:stCondLst>
                              <p:cond delay="0"/>
                            </p:stCondLst>
                            <p:childTnLst>
                              <p:par>
                                <p:cTn id="25" presetID="4" presetClass="entr" presetSubtype="32" fill="hold" grpId="0" nodeType="clickEffect">
                                  <p:stCondLst>
                                    <p:cond delay="0"/>
                                  </p:stCondLst>
                                  <p:childTnLst>
                                    <p:set>
                                      <p:cBhvr>
                                        <p:cTn id="26" dur="1" fill="hold">
                                          <p:stCondLst>
                                            <p:cond delay="0"/>
                                          </p:stCondLst>
                                        </p:cTn>
                                        <p:tgtEl>
                                          <p:spTgt spid="470021">
                                            <p:txEl>
                                              <p:pRg st="4" end="4"/>
                                            </p:txEl>
                                          </p:spTgt>
                                        </p:tgtEl>
                                        <p:attrNameLst>
                                          <p:attrName>style.visibility</p:attrName>
                                        </p:attrNameLst>
                                      </p:cBhvr>
                                      <p:to>
                                        <p:strVal val="visible"/>
                                      </p:to>
                                    </p:set>
                                    <p:animEffect transition="in" filter="box(out)">
                                      <p:cBhvr>
                                        <p:cTn id="27" dur="500"/>
                                        <p:tgtEl>
                                          <p:spTgt spid="470021">
                                            <p:txEl>
                                              <p:pRg st="4" end="4"/>
                                            </p:txEl>
                                          </p:spTgt>
                                        </p:tgtEl>
                                      </p:cBhvr>
                                    </p:animEffect>
                                  </p:childTnLst>
                                  <p:subTnLst>
                                    <p:audio>
                                      <p:cMediaNode>
                                        <p:cTn display="0" masterRel="sameClick">
                                          <p:stCondLst>
                                            <p:cond evt="begin" delay="0">
                                              <p:tn val="25"/>
                                            </p:cond>
                                          </p:stCondLst>
                                          <p:endCondLst>
                                            <p:cond evt="onStopAudio" delay="0">
                                              <p:tgtEl>
                                                <p:sldTgt/>
                                              </p:tgtEl>
                                            </p:cond>
                                          </p:endCondLst>
                                        </p:cTn>
                                        <p:tgtEl>
                                          <p:sndTgt r:embed="rId2" name="CAMERA.WAV"/>
                                        </p:tgtEl>
                                      </p:cMediaNode>
                                    </p:audio>
                                  </p:subTnLst>
                                </p:cTn>
                              </p:par>
                            </p:childTnLst>
                          </p:cTn>
                        </p:par>
                      </p:childTnLst>
                    </p:cTn>
                  </p:par>
                  <p:par>
                    <p:cTn id="28" fill="hold">
                      <p:stCondLst>
                        <p:cond delay="indefinite"/>
                      </p:stCondLst>
                      <p:childTnLst>
                        <p:par>
                          <p:cTn id="29" fill="hold">
                            <p:stCondLst>
                              <p:cond delay="0"/>
                            </p:stCondLst>
                            <p:childTnLst>
                              <p:par>
                                <p:cTn id="30" presetID="4" presetClass="entr" presetSubtype="32" fill="hold" grpId="0" nodeType="clickEffect">
                                  <p:stCondLst>
                                    <p:cond delay="0"/>
                                  </p:stCondLst>
                                  <p:childTnLst>
                                    <p:set>
                                      <p:cBhvr>
                                        <p:cTn id="31" dur="1" fill="hold">
                                          <p:stCondLst>
                                            <p:cond delay="0"/>
                                          </p:stCondLst>
                                        </p:cTn>
                                        <p:tgtEl>
                                          <p:spTgt spid="470021">
                                            <p:txEl>
                                              <p:pRg st="6" end="6"/>
                                            </p:txEl>
                                          </p:spTgt>
                                        </p:tgtEl>
                                        <p:attrNameLst>
                                          <p:attrName>style.visibility</p:attrName>
                                        </p:attrNameLst>
                                      </p:cBhvr>
                                      <p:to>
                                        <p:strVal val="visible"/>
                                      </p:to>
                                    </p:set>
                                    <p:animEffect transition="in" filter="box(out)">
                                      <p:cBhvr>
                                        <p:cTn id="32" dur="500"/>
                                        <p:tgtEl>
                                          <p:spTgt spid="470021">
                                            <p:txEl>
                                              <p:pRg st="6" end="6"/>
                                            </p:txEl>
                                          </p:spTgt>
                                        </p:tgtEl>
                                      </p:cBhvr>
                                    </p:animEffect>
                                  </p:childTnLst>
                                  <p:subTnLst>
                                    <p:audio>
                                      <p:cMediaNode>
                                        <p:cTn display="0" masterRel="sameClick">
                                          <p:stCondLst>
                                            <p:cond evt="begin" delay="0">
                                              <p:tn val="30"/>
                                            </p:cond>
                                          </p:stCondLst>
                                          <p:endCondLst>
                                            <p:cond evt="onStopAudio" delay="0">
                                              <p:tgtEl>
                                                <p:sldTgt/>
                                              </p:tgtEl>
                                            </p:cond>
                                          </p:endCondLst>
                                        </p:cTn>
                                        <p:tgtEl>
                                          <p:sndTgt r:embed="rId2" name="CAMERA.WAV"/>
                                        </p:tgtEl>
                                      </p:cMediaNode>
                                    </p:audio>
                                  </p:subTnLst>
                                </p:cTn>
                              </p:par>
                            </p:childTnLst>
                          </p:cTn>
                        </p:par>
                      </p:childTnLst>
                    </p:cTn>
                  </p:par>
                  <p:par>
                    <p:cTn id="33" fill="hold">
                      <p:stCondLst>
                        <p:cond delay="indefinite"/>
                      </p:stCondLst>
                      <p:childTnLst>
                        <p:par>
                          <p:cTn id="34" fill="hold">
                            <p:stCondLst>
                              <p:cond delay="0"/>
                            </p:stCondLst>
                            <p:childTnLst>
                              <p:par>
                                <p:cTn id="35" presetID="4" presetClass="entr" presetSubtype="32" fill="hold" grpId="0" nodeType="clickEffect">
                                  <p:stCondLst>
                                    <p:cond delay="0"/>
                                  </p:stCondLst>
                                  <p:childTnLst>
                                    <p:set>
                                      <p:cBhvr>
                                        <p:cTn id="36" dur="1" fill="hold">
                                          <p:stCondLst>
                                            <p:cond delay="0"/>
                                          </p:stCondLst>
                                        </p:cTn>
                                        <p:tgtEl>
                                          <p:spTgt spid="470021">
                                            <p:txEl>
                                              <p:pRg st="7" end="7"/>
                                            </p:txEl>
                                          </p:spTgt>
                                        </p:tgtEl>
                                        <p:attrNameLst>
                                          <p:attrName>style.visibility</p:attrName>
                                        </p:attrNameLst>
                                      </p:cBhvr>
                                      <p:to>
                                        <p:strVal val="visible"/>
                                      </p:to>
                                    </p:set>
                                    <p:animEffect transition="in" filter="box(out)">
                                      <p:cBhvr>
                                        <p:cTn id="37" dur="500"/>
                                        <p:tgtEl>
                                          <p:spTgt spid="470021">
                                            <p:txEl>
                                              <p:pRg st="7" end="7"/>
                                            </p:txEl>
                                          </p:spTgt>
                                        </p:tgtEl>
                                      </p:cBhvr>
                                    </p:animEffect>
                                  </p:childTnLst>
                                  <p:subTnLst>
                                    <p:audio>
                                      <p:cMediaNode>
                                        <p:cTn display="0" masterRel="sameClick">
                                          <p:stCondLst>
                                            <p:cond evt="begin" delay="0">
                                              <p:tn val="35"/>
                                            </p:cond>
                                          </p:stCondLst>
                                          <p:endCondLst>
                                            <p:cond evt="onStopAudio" delay="0">
                                              <p:tgtEl>
                                                <p:sldTgt/>
                                              </p:tgtEl>
                                            </p:cond>
                                          </p:endCondLst>
                                        </p:cTn>
                                        <p:tgtEl>
                                          <p:sndTgt r:embed="rId2" name="CAMERA.WAV"/>
                                        </p:tgtEl>
                                      </p:cMediaNode>
                                    </p:audio>
                                  </p:subTnLst>
                                </p:cTn>
                              </p:par>
                            </p:childTnLst>
                          </p:cTn>
                        </p:par>
                      </p:childTnLst>
                    </p:cTn>
                  </p:par>
                  <p:par>
                    <p:cTn id="38" fill="hold">
                      <p:stCondLst>
                        <p:cond delay="indefinite"/>
                      </p:stCondLst>
                      <p:childTnLst>
                        <p:par>
                          <p:cTn id="39" fill="hold">
                            <p:stCondLst>
                              <p:cond delay="0"/>
                            </p:stCondLst>
                            <p:childTnLst>
                              <p:par>
                                <p:cTn id="40" presetID="4" presetClass="entr" presetSubtype="32" fill="hold" grpId="0" nodeType="clickEffect">
                                  <p:stCondLst>
                                    <p:cond delay="0"/>
                                  </p:stCondLst>
                                  <p:childTnLst>
                                    <p:set>
                                      <p:cBhvr>
                                        <p:cTn id="41" dur="1" fill="hold">
                                          <p:stCondLst>
                                            <p:cond delay="0"/>
                                          </p:stCondLst>
                                        </p:cTn>
                                        <p:tgtEl>
                                          <p:spTgt spid="470021">
                                            <p:txEl>
                                              <p:pRg st="8" end="8"/>
                                            </p:txEl>
                                          </p:spTgt>
                                        </p:tgtEl>
                                        <p:attrNameLst>
                                          <p:attrName>style.visibility</p:attrName>
                                        </p:attrNameLst>
                                      </p:cBhvr>
                                      <p:to>
                                        <p:strVal val="visible"/>
                                      </p:to>
                                    </p:set>
                                    <p:animEffect transition="in" filter="box(out)">
                                      <p:cBhvr>
                                        <p:cTn id="42" dur="500"/>
                                        <p:tgtEl>
                                          <p:spTgt spid="470021">
                                            <p:txEl>
                                              <p:pRg st="8" end="8"/>
                                            </p:txEl>
                                          </p:spTgt>
                                        </p:tgtEl>
                                      </p:cBhvr>
                                    </p:animEffect>
                                  </p:childTnLst>
                                  <p:subTnLst>
                                    <p:audio>
                                      <p:cMediaNode>
                                        <p:cTn display="0" masterRel="sameClick">
                                          <p:stCondLst>
                                            <p:cond evt="begin" delay="0">
                                              <p:tn val="40"/>
                                            </p:cond>
                                          </p:stCondLst>
                                          <p:endCondLst>
                                            <p:cond evt="onStopAudio" delay="0">
                                              <p:tgtEl>
                                                <p:sldTgt/>
                                              </p:tgtEl>
                                            </p:cond>
                                          </p:endCondLst>
                                        </p:cTn>
                                        <p:tgtEl>
                                          <p:sndTgt r:embed="rId2" name="CAMERA.WAV"/>
                                        </p:tgtEl>
                                      </p:cMediaNode>
                                    </p:audio>
                                  </p:subTnLst>
                                </p:cTn>
                              </p:par>
                            </p:childTnLst>
                          </p:cTn>
                        </p:par>
                      </p:childTnLst>
                    </p:cTn>
                  </p:par>
                  <p:par>
                    <p:cTn id="43" fill="hold">
                      <p:stCondLst>
                        <p:cond delay="indefinite"/>
                      </p:stCondLst>
                      <p:childTnLst>
                        <p:par>
                          <p:cTn id="44" fill="hold">
                            <p:stCondLst>
                              <p:cond delay="0"/>
                            </p:stCondLst>
                            <p:childTnLst>
                              <p:par>
                                <p:cTn id="45" presetID="4" presetClass="entr" presetSubtype="32" fill="hold" grpId="0" nodeType="clickEffect">
                                  <p:stCondLst>
                                    <p:cond delay="0"/>
                                  </p:stCondLst>
                                  <p:childTnLst>
                                    <p:set>
                                      <p:cBhvr>
                                        <p:cTn id="46" dur="1" fill="hold">
                                          <p:stCondLst>
                                            <p:cond delay="0"/>
                                          </p:stCondLst>
                                        </p:cTn>
                                        <p:tgtEl>
                                          <p:spTgt spid="470021">
                                            <p:txEl>
                                              <p:pRg st="10" end="10"/>
                                            </p:txEl>
                                          </p:spTgt>
                                        </p:tgtEl>
                                        <p:attrNameLst>
                                          <p:attrName>style.visibility</p:attrName>
                                        </p:attrNameLst>
                                      </p:cBhvr>
                                      <p:to>
                                        <p:strVal val="visible"/>
                                      </p:to>
                                    </p:set>
                                    <p:animEffect transition="in" filter="box(out)">
                                      <p:cBhvr>
                                        <p:cTn id="47" dur="500"/>
                                        <p:tgtEl>
                                          <p:spTgt spid="470021">
                                            <p:txEl>
                                              <p:pRg st="10" end="10"/>
                                            </p:txEl>
                                          </p:spTgt>
                                        </p:tgtEl>
                                      </p:cBhvr>
                                    </p:animEffect>
                                  </p:childTnLst>
                                  <p:subTnLst>
                                    <p:audio>
                                      <p:cMediaNode>
                                        <p:cTn display="0" masterRel="sameClick">
                                          <p:stCondLst>
                                            <p:cond evt="begin" delay="0">
                                              <p:tn val="45"/>
                                            </p:cond>
                                          </p:stCondLst>
                                          <p:endCondLst>
                                            <p:cond evt="onStopAudio" delay="0">
                                              <p:tgtEl>
                                                <p:sldTgt/>
                                              </p:tgtEl>
                                            </p:cond>
                                          </p:endCondLst>
                                        </p:cTn>
                                        <p:tgtEl>
                                          <p:sndTgt r:embed="rId2" name="CAMERA.WAV"/>
                                        </p:tgtEl>
                                      </p:cMediaNode>
                                    </p:audio>
                                  </p:subTnLst>
                                </p:cTn>
                              </p:par>
                            </p:childTnLst>
                          </p:cTn>
                        </p:par>
                      </p:childTnLst>
                    </p:cTn>
                  </p:par>
                  <p:par>
                    <p:cTn id="48" fill="hold">
                      <p:stCondLst>
                        <p:cond delay="indefinite"/>
                      </p:stCondLst>
                      <p:childTnLst>
                        <p:par>
                          <p:cTn id="49" fill="hold">
                            <p:stCondLst>
                              <p:cond delay="0"/>
                            </p:stCondLst>
                            <p:childTnLst>
                              <p:par>
                                <p:cTn id="50" presetID="4" presetClass="entr" presetSubtype="32" fill="hold" grpId="0" nodeType="clickEffect">
                                  <p:stCondLst>
                                    <p:cond delay="0"/>
                                  </p:stCondLst>
                                  <p:childTnLst>
                                    <p:set>
                                      <p:cBhvr>
                                        <p:cTn id="51" dur="1" fill="hold">
                                          <p:stCondLst>
                                            <p:cond delay="0"/>
                                          </p:stCondLst>
                                        </p:cTn>
                                        <p:tgtEl>
                                          <p:spTgt spid="470021">
                                            <p:txEl>
                                              <p:pRg st="11" end="11"/>
                                            </p:txEl>
                                          </p:spTgt>
                                        </p:tgtEl>
                                        <p:attrNameLst>
                                          <p:attrName>style.visibility</p:attrName>
                                        </p:attrNameLst>
                                      </p:cBhvr>
                                      <p:to>
                                        <p:strVal val="visible"/>
                                      </p:to>
                                    </p:set>
                                    <p:animEffect transition="in" filter="box(out)">
                                      <p:cBhvr>
                                        <p:cTn id="52" dur="500"/>
                                        <p:tgtEl>
                                          <p:spTgt spid="470021">
                                            <p:txEl>
                                              <p:pRg st="11" end="11"/>
                                            </p:txEl>
                                          </p:spTgt>
                                        </p:tgtEl>
                                      </p:cBhvr>
                                    </p:animEffect>
                                  </p:childTnLst>
                                  <p:subTnLst>
                                    <p:audio>
                                      <p:cMediaNode>
                                        <p:cTn display="0" masterRel="sameClick">
                                          <p:stCondLst>
                                            <p:cond evt="begin" delay="0">
                                              <p:tn val="50"/>
                                            </p:cond>
                                          </p:stCondLst>
                                          <p:endCondLst>
                                            <p:cond evt="onStopAudio" delay="0">
                                              <p:tgtEl>
                                                <p:sldTgt/>
                                              </p:tgtEl>
                                            </p:cond>
                                          </p:endCondLst>
                                        </p:cTn>
                                        <p:tgtEl>
                                          <p:sndTgt r:embed="rId2" name="CAMERA.WAV"/>
                                        </p:tgtEl>
                                      </p:cMediaNode>
                                    </p:audio>
                                  </p:subTnLst>
                                </p:cTn>
                              </p:par>
                            </p:childTnLst>
                          </p:cTn>
                        </p:par>
                      </p:childTnLst>
                    </p:cTn>
                  </p:par>
                  <p:par>
                    <p:cTn id="53" fill="hold">
                      <p:stCondLst>
                        <p:cond delay="indefinite"/>
                      </p:stCondLst>
                      <p:childTnLst>
                        <p:par>
                          <p:cTn id="54" fill="hold">
                            <p:stCondLst>
                              <p:cond delay="0"/>
                            </p:stCondLst>
                            <p:childTnLst>
                              <p:par>
                                <p:cTn id="55" presetID="4" presetClass="entr" presetSubtype="32" fill="hold" grpId="0" nodeType="clickEffect">
                                  <p:stCondLst>
                                    <p:cond delay="0"/>
                                  </p:stCondLst>
                                  <p:childTnLst>
                                    <p:set>
                                      <p:cBhvr>
                                        <p:cTn id="56" dur="1" fill="hold">
                                          <p:stCondLst>
                                            <p:cond delay="0"/>
                                          </p:stCondLst>
                                        </p:cTn>
                                        <p:tgtEl>
                                          <p:spTgt spid="470021">
                                            <p:txEl>
                                              <p:pRg st="12" end="12"/>
                                            </p:txEl>
                                          </p:spTgt>
                                        </p:tgtEl>
                                        <p:attrNameLst>
                                          <p:attrName>style.visibility</p:attrName>
                                        </p:attrNameLst>
                                      </p:cBhvr>
                                      <p:to>
                                        <p:strVal val="visible"/>
                                      </p:to>
                                    </p:set>
                                    <p:animEffect transition="in" filter="box(out)">
                                      <p:cBhvr>
                                        <p:cTn id="57" dur="500"/>
                                        <p:tgtEl>
                                          <p:spTgt spid="470021">
                                            <p:txEl>
                                              <p:pRg st="12" end="12"/>
                                            </p:txEl>
                                          </p:spTgt>
                                        </p:tgtEl>
                                      </p:cBhvr>
                                    </p:animEffect>
                                  </p:childTnLst>
                                  <p:subTnLst>
                                    <p:audio>
                                      <p:cMediaNode>
                                        <p:cTn display="0" masterRel="sameClick">
                                          <p:stCondLst>
                                            <p:cond evt="begin" delay="0">
                                              <p:tn val="55"/>
                                            </p:cond>
                                          </p:stCondLst>
                                          <p:endCondLst>
                                            <p:cond evt="onStopAudio" delay="0">
                                              <p:tgtEl>
                                                <p:sldTgt/>
                                              </p:tgtEl>
                                            </p:cond>
                                          </p:endCondLst>
                                        </p:cTn>
                                        <p:tgtEl>
                                          <p:sndTgt r:embed="rId2" name="CAMERA.WAV"/>
                                        </p:tgtEl>
                                      </p:cMediaNode>
                                    </p:audio>
                                  </p:subTnLst>
                                </p:cTn>
                              </p:par>
                            </p:childTnLst>
                          </p:cTn>
                        </p:par>
                      </p:childTnLst>
                    </p:cTn>
                  </p:par>
                  <p:par>
                    <p:cTn id="58" fill="hold">
                      <p:stCondLst>
                        <p:cond delay="indefinite"/>
                      </p:stCondLst>
                      <p:childTnLst>
                        <p:par>
                          <p:cTn id="59" fill="hold">
                            <p:stCondLst>
                              <p:cond delay="0"/>
                            </p:stCondLst>
                            <p:childTnLst>
                              <p:par>
                                <p:cTn id="60" presetID="4" presetClass="entr" presetSubtype="32" fill="hold" grpId="0" nodeType="clickEffect">
                                  <p:stCondLst>
                                    <p:cond delay="0"/>
                                  </p:stCondLst>
                                  <p:childTnLst>
                                    <p:set>
                                      <p:cBhvr>
                                        <p:cTn id="61" dur="1" fill="hold">
                                          <p:stCondLst>
                                            <p:cond delay="0"/>
                                          </p:stCondLst>
                                        </p:cTn>
                                        <p:tgtEl>
                                          <p:spTgt spid="470021">
                                            <p:txEl>
                                              <p:pRg st="13" end="13"/>
                                            </p:txEl>
                                          </p:spTgt>
                                        </p:tgtEl>
                                        <p:attrNameLst>
                                          <p:attrName>style.visibility</p:attrName>
                                        </p:attrNameLst>
                                      </p:cBhvr>
                                      <p:to>
                                        <p:strVal val="visible"/>
                                      </p:to>
                                    </p:set>
                                    <p:animEffect transition="in" filter="box(out)">
                                      <p:cBhvr>
                                        <p:cTn id="62" dur="500"/>
                                        <p:tgtEl>
                                          <p:spTgt spid="470021">
                                            <p:txEl>
                                              <p:pRg st="13" end="13"/>
                                            </p:txEl>
                                          </p:spTgt>
                                        </p:tgtEl>
                                      </p:cBhvr>
                                    </p:animEffect>
                                  </p:childTnLst>
                                  <p:subTnLst>
                                    <p:audio>
                                      <p:cMediaNode>
                                        <p:cTn display="0" masterRel="sameClick">
                                          <p:stCondLst>
                                            <p:cond evt="begin" delay="0">
                                              <p:tn val="60"/>
                                            </p:cond>
                                          </p:stCondLst>
                                          <p:endCondLst>
                                            <p:cond evt="onStopAudio" delay="0">
                                              <p:tgtEl>
                                                <p:sldTgt/>
                                              </p:tgtEl>
                                            </p:cond>
                                          </p:endCondLst>
                                        </p:cTn>
                                        <p:tgtEl>
                                          <p:sndTgt r:embed="rId2" name="CAMERA.WAV"/>
                                        </p:tgtEl>
                                      </p:cMediaNode>
                                    </p:audio>
                                  </p:subTnLst>
                                </p:cTn>
                              </p:par>
                            </p:childTnLst>
                          </p:cTn>
                        </p:par>
                      </p:childTnLst>
                    </p:cTn>
                  </p:par>
                  <p:par>
                    <p:cTn id="63" fill="hold">
                      <p:stCondLst>
                        <p:cond delay="indefinite"/>
                      </p:stCondLst>
                      <p:childTnLst>
                        <p:par>
                          <p:cTn id="64" fill="hold">
                            <p:stCondLst>
                              <p:cond delay="0"/>
                            </p:stCondLst>
                            <p:childTnLst>
                              <p:par>
                                <p:cTn id="65" presetID="4" presetClass="entr" presetSubtype="32" fill="hold" grpId="0" nodeType="clickEffect">
                                  <p:stCondLst>
                                    <p:cond delay="0"/>
                                  </p:stCondLst>
                                  <p:childTnLst>
                                    <p:set>
                                      <p:cBhvr>
                                        <p:cTn id="66" dur="1" fill="hold">
                                          <p:stCondLst>
                                            <p:cond delay="0"/>
                                          </p:stCondLst>
                                        </p:cTn>
                                        <p:tgtEl>
                                          <p:spTgt spid="470022">
                                            <p:txEl>
                                              <p:pRg st="0" end="0"/>
                                            </p:txEl>
                                          </p:spTgt>
                                        </p:tgtEl>
                                        <p:attrNameLst>
                                          <p:attrName>style.visibility</p:attrName>
                                        </p:attrNameLst>
                                      </p:cBhvr>
                                      <p:to>
                                        <p:strVal val="visible"/>
                                      </p:to>
                                    </p:set>
                                    <p:animEffect transition="in" filter="box(out)">
                                      <p:cBhvr>
                                        <p:cTn id="67" dur="500"/>
                                        <p:tgtEl>
                                          <p:spTgt spid="470022">
                                            <p:txEl>
                                              <p:pRg st="0" end="0"/>
                                            </p:txEl>
                                          </p:spTgt>
                                        </p:tgtEl>
                                      </p:cBhvr>
                                    </p:animEffect>
                                  </p:childTnLst>
                                  <p:subTnLst>
                                    <p:audio>
                                      <p:cMediaNode>
                                        <p:cTn display="0" masterRel="sameClick">
                                          <p:stCondLst>
                                            <p:cond evt="begin" delay="0">
                                              <p:tn val="65"/>
                                            </p:cond>
                                          </p:stCondLst>
                                          <p:endCondLst>
                                            <p:cond evt="onStopAudio" delay="0">
                                              <p:tgtEl>
                                                <p:sldTgt/>
                                              </p:tgtEl>
                                            </p:cond>
                                          </p:endCondLst>
                                        </p:cTn>
                                        <p:tgtEl>
                                          <p:sndTgt r:embed="rId2" name="CAMERA.WAV"/>
                                        </p:tgtEl>
                                      </p:cMediaNode>
                                    </p:audio>
                                  </p:subTnLst>
                                </p:cTn>
                              </p:par>
                            </p:childTnLst>
                          </p:cTn>
                        </p:par>
                      </p:childTnLst>
                    </p:cTn>
                  </p:par>
                  <p:par>
                    <p:cTn id="68" fill="hold">
                      <p:stCondLst>
                        <p:cond delay="indefinite"/>
                      </p:stCondLst>
                      <p:childTnLst>
                        <p:par>
                          <p:cTn id="69" fill="hold">
                            <p:stCondLst>
                              <p:cond delay="0"/>
                            </p:stCondLst>
                            <p:childTnLst>
                              <p:par>
                                <p:cTn id="70" presetID="4" presetClass="entr" presetSubtype="32" fill="hold" grpId="0" nodeType="clickEffect">
                                  <p:stCondLst>
                                    <p:cond delay="0"/>
                                  </p:stCondLst>
                                  <p:childTnLst>
                                    <p:set>
                                      <p:cBhvr>
                                        <p:cTn id="71" dur="1" fill="hold">
                                          <p:stCondLst>
                                            <p:cond delay="0"/>
                                          </p:stCondLst>
                                        </p:cTn>
                                        <p:tgtEl>
                                          <p:spTgt spid="470022">
                                            <p:txEl>
                                              <p:pRg st="1" end="1"/>
                                            </p:txEl>
                                          </p:spTgt>
                                        </p:tgtEl>
                                        <p:attrNameLst>
                                          <p:attrName>style.visibility</p:attrName>
                                        </p:attrNameLst>
                                      </p:cBhvr>
                                      <p:to>
                                        <p:strVal val="visible"/>
                                      </p:to>
                                    </p:set>
                                    <p:animEffect transition="in" filter="box(out)">
                                      <p:cBhvr>
                                        <p:cTn id="72" dur="500"/>
                                        <p:tgtEl>
                                          <p:spTgt spid="470022">
                                            <p:txEl>
                                              <p:pRg st="1" end="1"/>
                                            </p:txEl>
                                          </p:spTgt>
                                        </p:tgtEl>
                                      </p:cBhvr>
                                    </p:animEffect>
                                  </p:childTnLst>
                                  <p:subTnLst>
                                    <p:audio>
                                      <p:cMediaNode>
                                        <p:cTn display="0" masterRel="sameClick">
                                          <p:stCondLst>
                                            <p:cond evt="begin" delay="0">
                                              <p:tn val="70"/>
                                            </p:cond>
                                          </p:stCondLst>
                                          <p:endCondLst>
                                            <p:cond evt="onStopAudio" delay="0">
                                              <p:tgtEl>
                                                <p:sldTgt/>
                                              </p:tgtEl>
                                            </p:cond>
                                          </p:endCondLst>
                                        </p:cTn>
                                        <p:tgtEl>
                                          <p:sndTgt r:embed="rId2" name="CAMERA.WAV"/>
                                        </p:tgtEl>
                                      </p:cMediaNode>
                                    </p:audio>
                                  </p:subTnLst>
                                </p:cTn>
                              </p:par>
                            </p:childTnLst>
                          </p:cTn>
                        </p:par>
                      </p:childTnLst>
                    </p:cTn>
                  </p:par>
                  <p:par>
                    <p:cTn id="73" fill="hold">
                      <p:stCondLst>
                        <p:cond delay="indefinite"/>
                      </p:stCondLst>
                      <p:childTnLst>
                        <p:par>
                          <p:cTn id="74" fill="hold">
                            <p:stCondLst>
                              <p:cond delay="0"/>
                            </p:stCondLst>
                            <p:childTnLst>
                              <p:par>
                                <p:cTn id="75" presetID="4" presetClass="entr" presetSubtype="32" fill="hold" grpId="0" nodeType="clickEffect">
                                  <p:stCondLst>
                                    <p:cond delay="0"/>
                                  </p:stCondLst>
                                  <p:childTnLst>
                                    <p:set>
                                      <p:cBhvr>
                                        <p:cTn id="76" dur="1" fill="hold">
                                          <p:stCondLst>
                                            <p:cond delay="0"/>
                                          </p:stCondLst>
                                        </p:cTn>
                                        <p:tgtEl>
                                          <p:spTgt spid="470022">
                                            <p:txEl>
                                              <p:pRg st="3" end="3"/>
                                            </p:txEl>
                                          </p:spTgt>
                                        </p:tgtEl>
                                        <p:attrNameLst>
                                          <p:attrName>style.visibility</p:attrName>
                                        </p:attrNameLst>
                                      </p:cBhvr>
                                      <p:to>
                                        <p:strVal val="visible"/>
                                      </p:to>
                                    </p:set>
                                    <p:animEffect transition="in" filter="box(out)">
                                      <p:cBhvr>
                                        <p:cTn id="77" dur="500"/>
                                        <p:tgtEl>
                                          <p:spTgt spid="470022">
                                            <p:txEl>
                                              <p:pRg st="3" end="3"/>
                                            </p:txEl>
                                          </p:spTgt>
                                        </p:tgtEl>
                                      </p:cBhvr>
                                    </p:animEffect>
                                  </p:childTnLst>
                                  <p:subTnLst>
                                    <p:audio>
                                      <p:cMediaNode>
                                        <p:cTn display="0" masterRel="sameClick">
                                          <p:stCondLst>
                                            <p:cond evt="begin" delay="0">
                                              <p:tn val="75"/>
                                            </p:cond>
                                          </p:stCondLst>
                                          <p:endCondLst>
                                            <p:cond evt="onStopAudio" delay="0">
                                              <p:tgtEl>
                                                <p:sldTgt/>
                                              </p:tgtEl>
                                            </p:cond>
                                          </p:endCondLst>
                                        </p:cTn>
                                        <p:tgtEl>
                                          <p:sndTgt r:embed="rId2" name="CAMERA.WAV"/>
                                        </p:tgtEl>
                                      </p:cMediaNode>
                                    </p:audio>
                                  </p:subTnLst>
                                </p:cTn>
                              </p:par>
                            </p:childTnLst>
                          </p:cTn>
                        </p:par>
                      </p:childTnLst>
                    </p:cTn>
                  </p:par>
                  <p:par>
                    <p:cTn id="78" fill="hold">
                      <p:stCondLst>
                        <p:cond delay="indefinite"/>
                      </p:stCondLst>
                      <p:childTnLst>
                        <p:par>
                          <p:cTn id="79" fill="hold">
                            <p:stCondLst>
                              <p:cond delay="0"/>
                            </p:stCondLst>
                            <p:childTnLst>
                              <p:par>
                                <p:cTn id="80" presetID="4" presetClass="entr" presetSubtype="32" fill="hold" grpId="0" nodeType="clickEffect">
                                  <p:stCondLst>
                                    <p:cond delay="0"/>
                                  </p:stCondLst>
                                  <p:childTnLst>
                                    <p:set>
                                      <p:cBhvr>
                                        <p:cTn id="81" dur="1" fill="hold">
                                          <p:stCondLst>
                                            <p:cond delay="0"/>
                                          </p:stCondLst>
                                        </p:cTn>
                                        <p:tgtEl>
                                          <p:spTgt spid="470022">
                                            <p:txEl>
                                              <p:pRg st="4" end="4"/>
                                            </p:txEl>
                                          </p:spTgt>
                                        </p:tgtEl>
                                        <p:attrNameLst>
                                          <p:attrName>style.visibility</p:attrName>
                                        </p:attrNameLst>
                                      </p:cBhvr>
                                      <p:to>
                                        <p:strVal val="visible"/>
                                      </p:to>
                                    </p:set>
                                    <p:animEffect transition="in" filter="box(out)">
                                      <p:cBhvr>
                                        <p:cTn id="82" dur="500"/>
                                        <p:tgtEl>
                                          <p:spTgt spid="470022">
                                            <p:txEl>
                                              <p:pRg st="4" end="4"/>
                                            </p:txEl>
                                          </p:spTgt>
                                        </p:tgtEl>
                                      </p:cBhvr>
                                    </p:animEffect>
                                  </p:childTnLst>
                                  <p:subTnLst>
                                    <p:audio>
                                      <p:cMediaNode>
                                        <p:cTn display="0" masterRel="sameClick">
                                          <p:stCondLst>
                                            <p:cond evt="begin" delay="0">
                                              <p:tn val="80"/>
                                            </p:cond>
                                          </p:stCondLst>
                                          <p:endCondLst>
                                            <p:cond evt="onStopAudio" delay="0">
                                              <p:tgtEl>
                                                <p:sldTgt/>
                                              </p:tgtEl>
                                            </p:cond>
                                          </p:endCondLst>
                                        </p:cTn>
                                        <p:tgtEl>
                                          <p:sndTgt r:embed="rId2" name="CAMERA.WAV"/>
                                        </p:tgtEl>
                                      </p:cMediaNode>
                                    </p:audio>
                                  </p:subTnLst>
                                </p:cTn>
                              </p:par>
                            </p:childTnLst>
                          </p:cTn>
                        </p:par>
                      </p:childTnLst>
                    </p:cTn>
                  </p:par>
                  <p:par>
                    <p:cTn id="83" fill="hold">
                      <p:stCondLst>
                        <p:cond delay="indefinite"/>
                      </p:stCondLst>
                      <p:childTnLst>
                        <p:par>
                          <p:cTn id="84" fill="hold">
                            <p:stCondLst>
                              <p:cond delay="0"/>
                            </p:stCondLst>
                            <p:childTnLst>
                              <p:par>
                                <p:cTn id="85" presetID="4" presetClass="entr" presetSubtype="32" fill="hold" grpId="0" nodeType="clickEffect">
                                  <p:stCondLst>
                                    <p:cond delay="0"/>
                                  </p:stCondLst>
                                  <p:childTnLst>
                                    <p:set>
                                      <p:cBhvr>
                                        <p:cTn id="86" dur="1" fill="hold">
                                          <p:stCondLst>
                                            <p:cond delay="0"/>
                                          </p:stCondLst>
                                        </p:cTn>
                                        <p:tgtEl>
                                          <p:spTgt spid="470022">
                                            <p:txEl>
                                              <p:pRg st="5" end="5"/>
                                            </p:txEl>
                                          </p:spTgt>
                                        </p:tgtEl>
                                        <p:attrNameLst>
                                          <p:attrName>style.visibility</p:attrName>
                                        </p:attrNameLst>
                                      </p:cBhvr>
                                      <p:to>
                                        <p:strVal val="visible"/>
                                      </p:to>
                                    </p:set>
                                    <p:animEffect transition="in" filter="box(out)">
                                      <p:cBhvr>
                                        <p:cTn id="87" dur="500"/>
                                        <p:tgtEl>
                                          <p:spTgt spid="470022">
                                            <p:txEl>
                                              <p:pRg st="5" end="5"/>
                                            </p:txEl>
                                          </p:spTgt>
                                        </p:tgtEl>
                                      </p:cBhvr>
                                    </p:animEffect>
                                  </p:childTnLst>
                                  <p:subTnLst>
                                    <p:audio>
                                      <p:cMediaNode>
                                        <p:cTn display="0" masterRel="sameClick">
                                          <p:stCondLst>
                                            <p:cond evt="begin" delay="0">
                                              <p:tn val="85"/>
                                            </p:cond>
                                          </p:stCondLst>
                                          <p:endCondLst>
                                            <p:cond evt="onStopAudio" delay="0">
                                              <p:tgtEl>
                                                <p:sldTgt/>
                                              </p:tgtEl>
                                            </p:cond>
                                          </p:endCondLst>
                                        </p:cTn>
                                        <p:tgtEl>
                                          <p:sndTgt r:embed="rId2" name="CAMERA.WAV"/>
                                        </p:tgtEl>
                                      </p:cMediaNode>
                                    </p:audio>
                                  </p:subTnLst>
                                </p:cTn>
                              </p:par>
                            </p:childTnLst>
                          </p:cTn>
                        </p:par>
                      </p:childTnLst>
                    </p:cTn>
                  </p:par>
                  <p:par>
                    <p:cTn id="88" fill="hold">
                      <p:stCondLst>
                        <p:cond delay="indefinite"/>
                      </p:stCondLst>
                      <p:childTnLst>
                        <p:par>
                          <p:cTn id="89" fill="hold">
                            <p:stCondLst>
                              <p:cond delay="0"/>
                            </p:stCondLst>
                            <p:childTnLst>
                              <p:par>
                                <p:cTn id="90" presetID="4" presetClass="entr" presetSubtype="32" fill="hold" grpId="0" nodeType="clickEffect">
                                  <p:stCondLst>
                                    <p:cond delay="0"/>
                                  </p:stCondLst>
                                  <p:childTnLst>
                                    <p:set>
                                      <p:cBhvr>
                                        <p:cTn id="91" dur="1" fill="hold">
                                          <p:stCondLst>
                                            <p:cond delay="0"/>
                                          </p:stCondLst>
                                        </p:cTn>
                                        <p:tgtEl>
                                          <p:spTgt spid="470022">
                                            <p:txEl>
                                              <p:pRg st="6" end="6"/>
                                            </p:txEl>
                                          </p:spTgt>
                                        </p:tgtEl>
                                        <p:attrNameLst>
                                          <p:attrName>style.visibility</p:attrName>
                                        </p:attrNameLst>
                                      </p:cBhvr>
                                      <p:to>
                                        <p:strVal val="visible"/>
                                      </p:to>
                                    </p:set>
                                    <p:animEffect transition="in" filter="box(out)">
                                      <p:cBhvr>
                                        <p:cTn id="92" dur="500"/>
                                        <p:tgtEl>
                                          <p:spTgt spid="470022">
                                            <p:txEl>
                                              <p:pRg st="6" end="6"/>
                                            </p:txEl>
                                          </p:spTgt>
                                        </p:tgtEl>
                                      </p:cBhvr>
                                    </p:animEffect>
                                  </p:childTnLst>
                                  <p:subTnLst>
                                    <p:audio>
                                      <p:cMediaNode>
                                        <p:cTn display="0" masterRel="sameClick">
                                          <p:stCondLst>
                                            <p:cond evt="begin" delay="0">
                                              <p:tn val="90"/>
                                            </p:cond>
                                          </p:stCondLst>
                                          <p:endCondLst>
                                            <p:cond evt="onStopAudio" delay="0">
                                              <p:tgtEl>
                                                <p:sldTgt/>
                                              </p:tgtEl>
                                            </p:cond>
                                          </p:endCondLst>
                                        </p:cTn>
                                        <p:tgtEl>
                                          <p:sndTgt r:embed="rId2" name="CAMERA.WAV"/>
                                        </p:tgtEl>
                                      </p:cMediaNode>
                                    </p:audio>
                                  </p:subTnLst>
                                </p:cTn>
                              </p:par>
                            </p:childTnLst>
                          </p:cTn>
                        </p:par>
                      </p:childTnLst>
                    </p:cTn>
                  </p:par>
                  <p:par>
                    <p:cTn id="93" fill="hold">
                      <p:stCondLst>
                        <p:cond delay="indefinite"/>
                      </p:stCondLst>
                      <p:childTnLst>
                        <p:par>
                          <p:cTn id="94" fill="hold">
                            <p:stCondLst>
                              <p:cond delay="0"/>
                            </p:stCondLst>
                            <p:childTnLst>
                              <p:par>
                                <p:cTn id="95" presetID="4" presetClass="entr" presetSubtype="32" fill="hold" grpId="0" nodeType="clickEffect">
                                  <p:stCondLst>
                                    <p:cond delay="0"/>
                                  </p:stCondLst>
                                  <p:childTnLst>
                                    <p:set>
                                      <p:cBhvr>
                                        <p:cTn id="96" dur="1" fill="hold">
                                          <p:stCondLst>
                                            <p:cond delay="0"/>
                                          </p:stCondLst>
                                        </p:cTn>
                                        <p:tgtEl>
                                          <p:spTgt spid="470022">
                                            <p:txEl>
                                              <p:pRg st="7" end="7"/>
                                            </p:txEl>
                                          </p:spTgt>
                                        </p:tgtEl>
                                        <p:attrNameLst>
                                          <p:attrName>style.visibility</p:attrName>
                                        </p:attrNameLst>
                                      </p:cBhvr>
                                      <p:to>
                                        <p:strVal val="visible"/>
                                      </p:to>
                                    </p:set>
                                    <p:animEffect transition="in" filter="box(out)">
                                      <p:cBhvr>
                                        <p:cTn id="97" dur="500"/>
                                        <p:tgtEl>
                                          <p:spTgt spid="470022">
                                            <p:txEl>
                                              <p:pRg st="7" end="7"/>
                                            </p:txEl>
                                          </p:spTgt>
                                        </p:tgtEl>
                                      </p:cBhvr>
                                    </p:animEffect>
                                  </p:childTnLst>
                                  <p:subTnLst>
                                    <p:audio>
                                      <p:cMediaNode>
                                        <p:cTn display="0" masterRel="sameClick">
                                          <p:stCondLst>
                                            <p:cond evt="begin" delay="0">
                                              <p:tn val="95"/>
                                            </p:cond>
                                          </p:stCondLst>
                                          <p:endCondLst>
                                            <p:cond evt="onStopAudio" delay="0">
                                              <p:tgtEl>
                                                <p:sldTgt/>
                                              </p:tgtEl>
                                            </p:cond>
                                          </p:endCondLst>
                                        </p:cTn>
                                        <p:tgtEl>
                                          <p:sndTgt r:embed="rId2" name="CAMERA.WAV"/>
                                        </p:tgtEl>
                                      </p:cMediaNode>
                                    </p:audio>
                                  </p:subTnLst>
                                </p:cTn>
                              </p:par>
                            </p:childTnLst>
                          </p:cTn>
                        </p:par>
                      </p:childTnLst>
                    </p:cTn>
                  </p:par>
                  <p:par>
                    <p:cTn id="98" fill="hold">
                      <p:stCondLst>
                        <p:cond delay="indefinite"/>
                      </p:stCondLst>
                      <p:childTnLst>
                        <p:par>
                          <p:cTn id="99" fill="hold">
                            <p:stCondLst>
                              <p:cond delay="0"/>
                            </p:stCondLst>
                            <p:childTnLst>
                              <p:par>
                                <p:cTn id="100" presetID="4" presetClass="entr" presetSubtype="32" fill="hold" grpId="0" nodeType="clickEffect">
                                  <p:stCondLst>
                                    <p:cond delay="0"/>
                                  </p:stCondLst>
                                  <p:childTnLst>
                                    <p:set>
                                      <p:cBhvr>
                                        <p:cTn id="101" dur="1" fill="hold">
                                          <p:stCondLst>
                                            <p:cond delay="0"/>
                                          </p:stCondLst>
                                        </p:cTn>
                                        <p:tgtEl>
                                          <p:spTgt spid="470022">
                                            <p:txEl>
                                              <p:pRg st="8" end="8"/>
                                            </p:txEl>
                                          </p:spTgt>
                                        </p:tgtEl>
                                        <p:attrNameLst>
                                          <p:attrName>style.visibility</p:attrName>
                                        </p:attrNameLst>
                                      </p:cBhvr>
                                      <p:to>
                                        <p:strVal val="visible"/>
                                      </p:to>
                                    </p:set>
                                    <p:animEffect transition="in" filter="box(out)">
                                      <p:cBhvr>
                                        <p:cTn id="102" dur="500"/>
                                        <p:tgtEl>
                                          <p:spTgt spid="470022">
                                            <p:txEl>
                                              <p:pRg st="8" end="8"/>
                                            </p:txEl>
                                          </p:spTgt>
                                        </p:tgtEl>
                                      </p:cBhvr>
                                    </p:animEffect>
                                  </p:childTnLst>
                                  <p:subTnLst>
                                    <p:audio>
                                      <p:cMediaNode>
                                        <p:cTn display="0" masterRel="sameClick">
                                          <p:stCondLst>
                                            <p:cond evt="begin" delay="0">
                                              <p:tn val="100"/>
                                            </p:cond>
                                          </p:stCondLst>
                                          <p:endCondLst>
                                            <p:cond evt="onStopAudio" delay="0">
                                              <p:tgtEl>
                                                <p:sldTgt/>
                                              </p:tgtEl>
                                            </p:cond>
                                          </p:endCondLst>
                                        </p:cTn>
                                        <p:tgtEl>
                                          <p:sndTgt r:embed="rId2" name="CAMERA.WAV"/>
                                        </p:tgtEl>
                                      </p:cMediaNode>
                                    </p:audio>
                                  </p:subTnLst>
                                </p:cTn>
                              </p:par>
                            </p:childTnLst>
                          </p:cTn>
                        </p:par>
                      </p:childTnLst>
                    </p:cTn>
                  </p:par>
                  <p:par>
                    <p:cTn id="103" fill="hold">
                      <p:stCondLst>
                        <p:cond delay="indefinite"/>
                      </p:stCondLst>
                      <p:childTnLst>
                        <p:par>
                          <p:cTn id="104" fill="hold">
                            <p:stCondLst>
                              <p:cond delay="0"/>
                            </p:stCondLst>
                            <p:childTnLst>
                              <p:par>
                                <p:cTn id="105" presetID="4" presetClass="entr" presetSubtype="32" fill="hold" grpId="0" nodeType="clickEffect">
                                  <p:stCondLst>
                                    <p:cond delay="0"/>
                                  </p:stCondLst>
                                  <p:childTnLst>
                                    <p:set>
                                      <p:cBhvr>
                                        <p:cTn id="106" dur="1" fill="hold">
                                          <p:stCondLst>
                                            <p:cond delay="0"/>
                                          </p:stCondLst>
                                        </p:cTn>
                                        <p:tgtEl>
                                          <p:spTgt spid="470022">
                                            <p:txEl>
                                              <p:pRg st="10" end="10"/>
                                            </p:txEl>
                                          </p:spTgt>
                                        </p:tgtEl>
                                        <p:attrNameLst>
                                          <p:attrName>style.visibility</p:attrName>
                                        </p:attrNameLst>
                                      </p:cBhvr>
                                      <p:to>
                                        <p:strVal val="visible"/>
                                      </p:to>
                                    </p:set>
                                    <p:animEffect transition="in" filter="box(out)">
                                      <p:cBhvr>
                                        <p:cTn id="107" dur="500"/>
                                        <p:tgtEl>
                                          <p:spTgt spid="470022">
                                            <p:txEl>
                                              <p:pRg st="10" end="10"/>
                                            </p:txEl>
                                          </p:spTgt>
                                        </p:tgtEl>
                                      </p:cBhvr>
                                    </p:animEffect>
                                  </p:childTnLst>
                                  <p:subTnLst>
                                    <p:audio>
                                      <p:cMediaNode>
                                        <p:cTn display="0" masterRel="sameClick">
                                          <p:stCondLst>
                                            <p:cond evt="begin" delay="0">
                                              <p:tn val="105"/>
                                            </p:cond>
                                          </p:stCondLst>
                                          <p:endCondLst>
                                            <p:cond evt="onStopAudio" delay="0">
                                              <p:tgtEl>
                                                <p:sldTgt/>
                                              </p:tgtEl>
                                            </p:cond>
                                          </p:endCondLst>
                                        </p:cTn>
                                        <p:tgtEl>
                                          <p:sndTgt r:embed="rId2" name="CAMERA.WAV"/>
                                        </p:tgtEl>
                                      </p:cMediaNode>
                                    </p:audio>
                                  </p:subTnLst>
                                </p:cTn>
                              </p:par>
                            </p:childTnLst>
                          </p:cTn>
                        </p:par>
                      </p:childTnLst>
                    </p:cTn>
                  </p:par>
                  <p:par>
                    <p:cTn id="108" fill="hold">
                      <p:stCondLst>
                        <p:cond delay="indefinite"/>
                      </p:stCondLst>
                      <p:childTnLst>
                        <p:par>
                          <p:cTn id="109" fill="hold">
                            <p:stCondLst>
                              <p:cond delay="0"/>
                            </p:stCondLst>
                            <p:childTnLst>
                              <p:par>
                                <p:cTn id="110" presetID="4" presetClass="entr" presetSubtype="32" fill="hold" grpId="0" nodeType="clickEffect">
                                  <p:stCondLst>
                                    <p:cond delay="0"/>
                                  </p:stCondLst>
                                  <p:childTnLst>
                                    <p:set>
                                      <p:cBhvr>
                                        <p:cTn id="111" dur="1" fill="hold">
                                          <p:stCondLst>
                                            <p:cond delay="0"/>
                                          </p:stCondLst>
                                        </p:cTn>
                                        <p:tgtEl>
                                          <p:spTgt spid="470022">
                                            <p:txEl>
                                              <p:pRg st="11" end="11"/>
                                            </p:txEl>
                                          </p:spTgt>
                                        </p:tgtEl>
                                        <p:attrNameLst>
                                          <p:attrName>style.visibility</p:attrName>
                                        </p:attrNameLst>
                                      </p:cBhvr>
                                      <p:to>
                                        <p:strVal val="visible"/>
                                      </p:to>
                                    </p:set>
                                    <p:animEffect transition="in" filter="box(out)">
                                      <p:cBhvr>
                                        <p:cTn id="112" dur="500"/>
                                        <p:tgtEl>
                                          <p:spTgt spid="470022">
                                            <p:txEl>
                                              <p:pRg st="11" end="11"/>
                                            </p:txEl>
                                          </p:spTgt>
                                        </p:tgtEl>
                                      </p:cBhvr>
                                    </p:animEffect>
                                  </p:childTnLst>
                                  <p:subTnLst>
                                    <p:audio>
                                      <p:cMediaNode>
                                        <p:cTn display="0" masterRel="sameClick">
                                          <p:stCondLst>
                                            <p:cond evt="begin" delay="0">
                                              <p:tn val="110"/>
                                            </p:cond>
                                          </p:stCondLst>
                                          <p:endCondLst>
                                            <p:cond evt="onStopAudio" delay="0">
                                              <p:tgtEl>
                                                <p:sldTgt/>
                                              </p:tgtEl>
                                            </p:cond>
                                          </p:endCondLst>
                                        </p:cTn>
                                        <p:tgtEl>
                                          <p:sndTgt r:embed="rId2" name="CAMERA.WAV"/>
                                        </p:tgtEl>
                                      </p:cMediaNode>
                                    </p:audio>
                                  </p:subTnLst>
                                </p:cTn>
                              </p:par>
                            </p:childTnLst>
                          </p:cTn>
                        </p:par>
                      </p:childTnLst>
                    </p:cTn>
                  </p:par>
                  <p:par>
                    <p:cTn id="113" fill="hold">
                      <p:stCondLst>
                        <p:cond delay="indefinite"/>
                      </p:stCondLst>
                      <p:childTnLst>
                        <p:par>
                          <p:cTn id="114" fill="hold">
                            <p:stCondLst>
                              <p:cond delay="0"/>
                            </p:stCondLst>
                            <p:childTnLst>
                              <p:par>
                                <p:cTn id="115" presetID="4" presetClass="entr" presetSubtype="32" fill="hold" grpId="0" nodeType="clickEffect">
                                  <p:stCondLst>
                                    <p:cond delay="0"/>
                                  </p:stCondLst>
                                  <p:childTnLst>
                                    <p:set>
                                      <p:cBhvr>
                                        <p:cTn id="116" dur="1" fill="hold">
                                          <p:stCondLst>
                                            <p:cond delay="0"/>
                                          </p:stCondLst>
                                        </p:cTn>
                                        <p:tgtEl>
                                          <p:spTgt spid="470022">
                                            <p:txEl>
                                              <p:pRg st="12" end="12"/>
                                            </p:txEl>
                                          </p:spTgt>
                                        </p:tgtEl>
                                        <p:attrNameLst>
                                          <p:attrName>style.visibility</p:attrName>
                                        </p:attrNameLst>
                                      </p:cBhvr>
                                      <p:to>
                                        <p:strVal val="visible"/>
                                      </p:to>
                                    </p:set>
                                    <p:animEffect transition="in" filter="box(out)">
                                      <p:cBhvr>
                                        <p:cTn id="117" dur="500"/>
                                        <p:tgtEl>
                                          <p:spTgt spid="470022">
                                            <p:txEl>
                                              <p:pRg st="12" end="12"/>
                                            </p:txEl>
                                          </p:spTgt>
                                        </p:tgtEl>
                                      </p:cBhvr>
                                    </p:animEffect>
                                  </p:childTnLst>
                                  <p:subTnLst>
                                    <p:audio>
                                      <p:cMediaNode>
                                        <p:cTn display="0" masterRel="sameClick">
                                          <p:stCondLst>
                                            <p:cond evt="begin" delay="0">
                                              <p:tn val="115"/>
                                            </p:cond>
                                          </p:stCondLst>
                                          <p:endCondLst>
                                            <p:cond evt="onStopAudio" delay="0">
                                              <p:tgtEl>
                                                <p:sldTgt/>
                                              </p:tgtEl>
                                            </p:cond>
                                          </p:endCondLst>
                                        </p:cTn>
                                        <p:tgtEl>
                                          <p:sndTgt r:embed="rId2" name="CAMERA.WAV"/>
                                        </p:tgtEl>
                                      </p:cMediaNode>
                                    </p:audio>
                                  </p:subTnLst>
                                </p:cTn>
                              </p:par>
                            </p:childTnLst>
                          </p:cTn>
                        </p:par>
                      </p:childTnLst>
                    </p:cTn>
                  </p:par>
                  <p:par>
                    <p:cTn id="118" fill="hold">
                      <p:stCondLst>
                        <p:cond delay="indefinite"/>
                      </p:stCondLst>
                      <p:childTnLst>
                        <p:par>
                          <p:cTn id="119" fill="hold">
                            <p:stCondLst>
                              <p:cond delay="0"/>
                            </p:stCondLst>
                            <p:childTnLst>
                              <p:par>
                                <p:cTn id="120" presetID="4" presetClass="entr" presetSubtype="32" fill="hold" grpId="0" nodeType="clickEffect">
                                  <p:stCondLst>
                                    <p:cond delay="0"/>
                                  </p:stCondLst>
                                  <p:childTnLst>
                                    <p:set>
                                      <p:cBhvr>
                                        <p:cTn id="121" dur="1" fill="hold">
                                          <p:stCondLst>
                                            <p:cond delay="0"/>
                                          </p:stCondLst>
                                        </p:cTn>
                                        <p:tgtEl>
                                          <p:spTgt spid="470022">
                                            <p:txEl>
                                              <p:pRg st="13" end="13"/>
                                            </p:txEl>
                                          </p:spTgt>
                                        </p:tgtEl>
                                        <p:attrNameLst>
                                          <p:attrName>style.visibility</p:attrName>
                                        </p:attrNameLst>
                                      </p:cBhvr>
                                      <p:to>
                                        <p:strVal val="visible"/>
                                      </p:to>
                                    </p:set>
                                    <p:animEffect transition="in" filter="box(out)">
                                      <p:cBhvr>
                                        <p:cTn id="122" dur="500"/>
                                        <p:tgtEl>
                                          <p:spTgt spid="470022">
                                            <p:txEl>
                                              <p:pRg st="13" end="13"/>
                                            </p:txEl>
                                          </p:spTgt>
                                        </p:tgtEl>
                                      </p:cBhvr>
                                    </p:animEffect>
                                  </p:childTnLst>
                                  <p:subTnLst>
                                    <p:audio>
                                      <p:cMediaNode>
                                        <p:cTn display="0" masterRel="sameClick">
                                          <p:stCondLst>
                                            <p:cond evt="begin" delay="0">
                                              <p:tn val="120"/>
                                            </p:cond>
                                          </p:stCondLst>
                                          <p:endCondLst>
                                            <p:cond evt="onStopAudio" delay="0">
                                              <p:tgtEl>
                                                <p:sldTgt/>
                                              </p:tgtEl>
                                            </p:cond>
                                          </p:endCondLst>
                                        </p:cTn>
                                        <p:tgtEl>
                                          <p:sndTgt r:embed="rId2" name="CAMERA.WAV"/>
                                        </p:tgtEl>
                                      </p:cMediaNode>
                                    </p:audio>
                                  </p:subTnLst>
                                </p:cTn>
                              </p:par>
                            </p:childTnLst>
                          </p:cTn>
                        </p:par>
                      </p:childTnLst>
                    </p:cTn>
                  </p:par>
                  <p:par>
                    <p:cTn id="123" fill="hold">
                      <p:stCondLst>
                        <p:cond delay="indefinite"/>
                      </p:stCondLst>
                      <p:childTnLst>
                        <p:par>
                          <p:cTn id="124" fill="hold">
                            <p:stCondLst>
                              <p:cond delay="0"/>
                            </p:stCondLst>
                            <p:childTnLst>
                              <p:par>
                                <p:cTn id="125" presetID="4" presetClass="entr" presetSubtype="32" fill="hold" grpId="0" nodeType="clickEffect">
                                  <p:stCondLst>
                                    <p:cond delay="0"/>
                                  </p:stCondLst>
                                  <p:childTnLst>
                                    <p:set>
                                      <p:cBhvr>
                                        <p:cTn id="126" dur="1" fill="hold">
                                          <p:stCondLst>
                                            <p:cond delay="0"/>
                                          </p:stCondLst>
                                        </p:cTn>
                                        <p:tgtEl>
                                          <p:spTgt spid="470023">
                                            <p:txEl>
                                              <p:pRg st="1" end="1"/>
                                            </p:txEl>
                                          </p:spTgt>
                                        </p:tgtEl>
                                        <p:attrNameLst>
                                          <p:attrName>style.visibility</p:attrName>
                                        </p:attrNameLst>
                                      </p:cBhvr>
                                      <p:to>
                                        <p:strVal val="visible"/>
                                      </p:to>
                                    </p:set>
                                    <p:animEffect transition="in" filter="box(out)">
                                      <p:cBhvr>
                                        <p:cTn id="127" dur="500"/>
                                        <p:tgtEl>
                                          <p:spTgt spid="470023">
                                            <p:txEl>
                                              <p:pRg st="1" end="1"/>
                                            </p:txEl>
                                          </p:spTgt>
                                        </p:tgtEl>
                                      </p:cBhvr>
                                    </p:animEffect>
                                  </p:childTnLst>
                                  <p:subTnLst>
                                    <p:audio>
                                      <p:cMediaNode>
                                        <p:cTn display="0" masterRel="sameClick">
                                          <p:stCondLst>
                                            <p:cond evt="begin" delay="0">
                                              <p:tn val="125"/>
                                            </p:cond>
                                          </p:stCondLst>
                                          <p:endCondLst>
                                            <p:cond evt="onStopAudio" delay="0">
                                              <p:tgtEl>
                                                <p:sldTgt/>
                                              </p:tgtEl>
                                            </p:cond>
                                          </p:endCondLst>
                                        </p:cTn>
                                        <p:tgtEl>
                                          <p:sndTgt r:embed="rId2" name="CAMERA.WAV"/>
                                        </p:tgtEl>
                                      </p:cMediaNode>
                                    </p:audio>
                                  </p:subTnLst>
                                </p:cTn>
                              </p:par>
                            </p:childTnLst>
                          </p:cTn>
                        </p:par>
                      </p:childTnLst>
                    </p:cTn>
                  </p:par>
                  <p:par>
                    <p:cTn id="128" fill="hold">
                      <p:stCondLst>
                        <p:cond delay="indefinite"/>
                      </p:stCondLst>
                      <p:childTnLst>
                        <p:par>
                          <p:cTn id="129" fill="hold">
                            <p:stCondLst>
                              <p:cond delay="0"/>
                            </p:stCondLst>
                            <p:childTnLst>
                              <p:par>
                                <p:cTn id="130" presetID="4" presetClass="entr" presetSubtype="32" fill="hold" grpId="0" nodeType="clickEffect">
                                  <p:stCondLst>
                                    <p:cond delay="0"/>
                                  </p:stCondLst>
                                  <p:childTnLst>
                                    <p:set>
                                      <p:cBhvr>
                                        <p:cTn id="131" dur="1" fill="hold">
                                          <p:stCondLst>
                                            <p:cond delay="0"/>
                                          </p:stCondLst>
                                        </p:cTn>
                                        <p:tgtEl>
                                          <p:spTgt spid="470023">
                                            <p:txEl>
                                              <p:pRg st="3" end="3"/>
                                            </p:txEl>
                                          </p:spTgt>
                                        </p:tgtEl>
                                        <p:attrNameLst>
                                          <p:attrName>style.visibility</p:attrName>
                                        </p:attrNameLst>
                                      </p:cBhvr>
                                      <p:to>
                                        <p:strVal val="visible"/>
                                      </p:to>
                                    </p:set>
                                    <p:animEffect transition="in" filter="box(out)">
                                      <p:cBhvr>
                                        <p:cTn id="132" dur="500"/>
                                        <p:tgtEl>
                                          <p:spTgt spid="470023">
                                            <p:txEl>
                                              <p:pRg st="3" end="3"/>
                                            </p:txEl>
                                          </p:spTgt>
                                        </p:tgtEl>
                                      </p:cBhvr>
                                    </p:animEffect>
                                  </p:childTnLst>
                                  <p:subTnLst>
                                    <p:audio>
                                      <p:cMediaNode>
                                        <p:cTn display="0" masterRel="sameClick">
                                          <p:stCondLst>
                                            <p:cond evt="begin" delay="0">
                                              <p:tn val="130"/>
                                            </p:cond>
                                          </p:stCondLst>
                                          <p:endCondLst>
                                            <p:cond evt="onStopAudio" delay="0">
                                              <p:tgtEl>
                                                <p:sldTgt/>
                                              </p:tgtEl>
                                            </p:cond>
                                          </p:endCondLst>
                                        </p:cTn>
                                        <p:tgtEl>
                                          <p:sndTgt r:embed="rId2" name="CAMERA.WAV"/>
                                        </p:tgtEl>
                                      </p:cMediaNode>
                                    </p:audio>
                                  </p:subTnLst>
                                </p:cTn>
                              </p:par>
                            </p:childTnLst>
                          </p:cTn>
                        </p:par>
                      </p:childTnLst>
                    </p:cTn>
                  </p:par>
                  <p:par>
                    <p:cTn id="133" fill="hold">
                      <p:stCondLst>
                        <p:cond delay="indefinite"/>
                      </p:stCondLst>
                      <p:childTnLst>
                        <p:par>
                          <p:cTn id="134" fill="hold">
                            <p:stCondLst>
                              <p:cond delay="0"/>
                            </p:stCondLst>
                            <p:childTnLst>
                              <p:par>
                                <p:cTn id="135" presetID="4" presetClass="entr" presetSubtype="32" fill="hold" grpId="0" nodeType="clickEffect">
                                  <p:stCondLst>
                                    <p:cond delay="0"/>
                                  </p:stCondLst>
                                  <p:childTnLst>
                                    <p:set>
                                      <p:cBhvr>
                                        <p:cTn id="136" dur="1" fill="hold">
                                          <p:stCondLst>
                                            <p:cond delay="0"/>
                                          </p:stCondLst>
                                        </p:cTn>
                                        <p:tgtEl>
                                          <p:spTgt spid="470023">
                                            <p:txEl>
                                              <p:pRg st="4" end="4"/>
                                            </p:txEl>
                                          </p:spTgt>
                                        </p:tgtEl>
                                        <p:attrNameLst>
                                          <p:attrName>style.visibility</p:attrName>
                                        </p:attrNameLst>
                                      </p:cBhvr>
                                      <p:to>
                                        <p:strVal val="visible"/>
                                      </p:to>
                                    </p:set>
                                    <p:animEffect transition="in" filter="box(out)">
                                      <p:cBhvr>
                                        <p:cTn id="137" dur="500"/>
                                        <p:tgtEl>
                                          <p:spTgt spid="470023">
                                            <p:txEl>
                                              <p:pRg st="4" end="4"/>
                                            </p:txEl>
                                          </p:spTgt>
                                        </p:tgtEl>
                                      </p:cBhvr>
                                    </p:animEffect>
                                  </p:childTnLst>
                                  <p:subTnLst>
                                    <p:audio>
                                      <p:cMediaNode>
                                        <p:cTn display="0" masterRel="sameClick">
                                          <p:stCondLst>
                                            <p:cond evt="begin" delay="0">
                                              <p:tn val="135"/>
                                            </p:cond>
                                          </p:stCondLst>
                                          <p:endCondLst>
                                            <p:cond evt="onStopAudio" delay="0">
                                              <p:tgtEl>
                                                <p:sldTgt/>
                                              </p:tgtEl>
                                            </p:cond>
                                          </p:endCondLst>
                                        </p:cTn>
                                        <p:tgtEl>
                                          <p:sndTgt r:embed="rId2" name="CAMERA.WAV"/>
                                        </p:tgtEl>
                                      </p:cMediaNode>
                                    </p:audio>
                                  </p:subTnLst>
                                </p:cTn>
                              </p:par>
                            </p:childTnLst>
                          </p:cTn>
                        </p:par>
                      </p:childTnLst>
                    </p:cTn>
                  </p:par>
                  <p:par>
                    <p:cTn id="138" fill="hold">
                      <p:stCondLst>
                        <p:cond delay="indefinite"/>
                      </p:stCondLst>
                      <p:childTnLst>
                        <p:par>
                          <p:cTn id="139" fill="hold">
                            <p:stCondLst>
                              <p:cond delay="0"/>
                            </p:stCondLst>
                            <p:childTnLst>
                              <p:par>
                                <p:cTn id="140" presetID="4" presetClass="entr" presetSubtype="32" fill="hold" grpId="0" nodeType="clickEffect">
                                  <p:stCondLst>
                                    <p:cond delay="0"/>
                                  </p:stCondLst>
                                  <p:childTnLst>
                                    <p:set>
                                      <p:cBhvr>
                                        <p:cTn id="141" dur="1" fill="hold">
                                          <p:stCondLst>
                                            <p:cond delay="0"/>
                                          </p:stCondLst>
                                        </p:cTn>
                                        <p:tgtEl>
                                          <p:spTgt spid="470023">
                                            <p:txEl>
                                              <p:pRg st="5" end="5"/>
                                            </p:txEl>
                                          </p:spTgt>
                                        </p:tgtEl>
                                        <p:attrNameLst>
                                          <p:attrName>style.visibility</p:attrName>
                                        </p:attrNameLst>
                                      </p:cBhvr>
                                      <p:to>
                                        <p:strVal val="visible"/>
                                      </p:to>
                                    </p:set>
                                    <p:animEffect transition="in" filter="box(out)">
                                      <p:cBhvr>
                                        <p:cTn id="142" dur="500"/>
                                        <p:tgtEl>
                                          <p:spTgt spid="470023">
                                            <p:txEl>
                                              <p:pRg st="5" end="5"/>
                                            </p:txEl>
                                          </p:spTgt>
                                        </p:tgtEl>
                                      </p:cBhvr>
                                    </p:animEffect>
                                  </p:childTnLst>
                                  <p:subTnLst>
                                    <p:audio>
                                      <p:cMediaNode>
                                        <p:cTn display="0" masterRel="sameClick">
                                          <p:stCondLst>
                                            <p:cond evt="begin" delay="0">
                                              <p:tn val="140"/>
                                            </p:cond>
                                          </p:stCondLst>
                                          <p:endCondLst>
                                            <p:cond evt="onStopAudio" delay="0">
                                              <p:tgtEl>
                                                <p:sldTgt/>
                                              </p:tgtEl>
                                            </p:cond>
                                          </p:endCondLst>
                                        </p:cTn>
                                        <p:tgtEl>
                                          <p:sndTgt r:embed="rId2" name="CAMERA.WAV"/>
                                        </p:tgtEl>
                                      </p:cMediaNode>
                                    </p:audio>
                                  </p:subTnLst>
                                </p:cTn>
                              </p:par>
                            </p:childTnLst>
                          </p:cTn>
                        </p:par>
                      </p:childTnLst>
                    </p:cTn>
                  </p:par>
                  <p:par>
                    <p:cTn id="143" fill="hold">
                      <p:stCondLst>
                        <p:cond delay="indefinite"/>
                      </p:stCondLst>
                      <p:childTnLst>
                        <p:par>
                          <p:cTn id="144" fill="hold">
                            <p:stCondLst>
                              <p:cond delay="0"/>
                            </p:stCondLst>
                            <p:childTnLst>
                              <p:par>
                                <p:cTn id="145" presetID="4" presetClass="entr" presetSubtype="32" fill="hold" grpId="0" nodeType="clickEffect">
                                  <p:stCondLst>
                                    <p:cond delay="0"/>
                                  </p:stCondLst>
                                  <p:childTnLst>
                                    <p:set>
                                      <p:cBhvr>
                                        <p:cTn id="146" dur="1" fill="hold">
                                          <p:stCondLst>
                                            <p:cond delay="0"/>
                                          </p:stCondLst>
                                        </p:cTn>
                                        <p:tgtEl>
                                          <p:spTgt spid="470023">
                                            <p:txEl>
                                              <p:pRg st="6" end="6"/>
                                            </p:txEl>
                                          </p:spTgt>
                                        </p:tgtEl>
                                        <p:attrNameLst>
                                          <p:attrName>style.visibility</p:attrName>
                                        </p:attrNameLst>
                                      </p:cBhvr>
                                      <p:to>
                                        <p:strVal val="visible"/>
                                      </p:to>
                                    </p:set>
                                    <p:animEffect transition="in" filter="box(out)">
                                      <p:cBhvr>
                                        <p:cTn id="147" dur="500"/>
                                        <p:tgtEl>
                                          <p:spTgt spid="470023">
                                            <p:txEl>
                                              <p:pRg st="6" end="6"/>
                                            </p:txEl>
                                          </p:spTgt>
                                        </p:tgtEl>
                                      </p:cBhvr>
                                    </p:animEffect>
                                  </p:childTnLst>
                                  <p:subTnLst>
                                    <p:audio>
                                      <p:cMediaNode>
                                        <p:cTn display="0" masterRel="sameClick">
                                          <p:stCondLst>
                                            <p:cond evt="begin" delay="0">
                                              <p:tn val="145"/>
                                            </p:cond>
                                          </p:stCondLst>
                                          <p:endCondLst>
                                            <p:cond evt="onStopAudio" delay="0">
                                              <p:tgtEl>
                                                <p:sldTgt/>
                                              </p:tgtEl>
                                            </p:cond>
                                          </p:endCondLst>
                                        </p:cTn>
                                        <p:tgtEl>
                                          <p:sndTgt r:embed="rId2" name="CAMERA.WAV"/>
                                        </p:tgtEl>
                                      </p:cMediaNode>
                                    </p:audio>
                                  </p:subTnLst>
                                </p:cTn>
                              </p:par>
                            </p:childTnLst>
                          </p:cTn>
                        </p:par>
                      </p:childTnLst>
                    </p:cTn>
                  </p:par>
                  <p:par>
                    <p:cTn id="148" fill="hold">
                      <p:stCondLst>
                        <p:cond delay="indefinite"/>
                      </p:stCondLst>
                      <p:childTnLst>
                        <p:par>
                          <p:cTn id="149" fill="hold">
                            <p:stCondLst>
                              <p:cond delay="0"/>
                            </p:stCondLst>
                            <p:childTnLst>
                              <p:par>
                                <p:cTn id="150" presetID="4" presetClass="entr" presetSubtype="32" fill="hold" grpId="0" nodeType="clickEffect">
                                  <p:stCondLst>
                                    <p:cond delay="0"/>
                                  </p:stCondLst>
                                  <p:childTnLst>
                                    <p:set>
                                      <p:cBhvr>
                                        <p:cTn id="151" dur="1" fill="hold">
                                          <p:stCondLst>
                                            <p:cond delay="0"/>
                                          </p:stCondLst>
                                        </p:cTn>
                                        <p:tgtEl>
                                          <p:spTgt spid="470023">
                                            <p:txEl>
                                              <p:pRg st="7" end="7"/>
                                            </p:txEl>
                                          </p:spTgt>
                                        </p:tgtEl>
                                        <p:attrNameLst>
                                          <p:attrName>style.visibility</p:attrName>
                                        </p:attrNameLst>
                                      </p:cBhvr>
                                      <p:to>
                                        <p:strVal val="visible"/>
                                      </p:to>
                                    </p:set>
                                    <p:animEffect transition="in" filter="box(out)">
                                      <p:cBhvr>
                                        <p:cTn id="152" dur="500"/>
                                        <p:tgtEl>
                                          <p:spTgt spid="470023">
                                            <p:txEl>
                                              <p:pRg st="7" end="7"/>
                                            </p:txEl>
                                          </p:spTgt>
                                        </p:tgtEl>
                                      </p:cBhvr>
                                    </p:animEffect>
                                  </p:childTnLst>
                                  <p:subTnLst>
                                    <p:audio>
                                      <p:cMediaNode>
                                        <p:cTn display="0" masterRel="sameClick">
                                          <p:stCondLst>
                                            <p:cond evt="begin" delay="0">
                                              <p:tn val="150"/>
                                            </p:cond>
                                          </p:stCondLst>
                                          <p:endCondLst>
                                            <p:cond evt="onStopAudio" delay="0">
                                              <p:tgtEl>
                                                <p:sldTgt/>
                                              </p:tgtEl>
                                            </p:cond>
                                          </p:endCondLst>
                                        </p:cTn>
                                        <p:tgtEl>
                                          <p:sndTgt r:embed="rId2" name="CAMERA.WAV"/>
                                        </p:tgtEl>
                                      </p:cMediaNode>
                                    </p:audio>
                                  </p:subTnLst>
                                </p:cTn>
                              </p:par>
                            </p:childTnLst>
                          </p:cTn>
                        </p:par>
                      </p:childTnLst>
                    </p:cTn>
                  </p:par>
                  <p:par>
                    <p:cTn id="153" fill="hold">
                      <p:stCondLst>
                        <p:cond delay="indefinite"/>
                      </p:stCondLst>
                      <p:childTnLst>
                        <p:par>
                          <p:cTn id="154" fill="hold">
                            <p:stCondLst>
                              <p:cond delay="0"/>
                            </p:stCondLst>
                            <p:childTnLst>
                              <p:par>
                                <p:cTn id="155" presetID="4" presetClass="entr" presetSubtype="32" fill="hold" grpId="0" nodeType="clickEffect">
                                  <p:stCondLst>
                                    <p:cond delay="0"/>
                                  </p:stCondLst>
                                  <p:childTnLst>
                                    <p:set>
                                      <p:cBhvr>
                                        <p:cTn id="156" dur="1" fill="hold">
                                          <p:stCondLst>
                                            <p:cond delay="0"/>
                                          </p:stCondLst>
                                        </p:cTn>
                                        <p:tgtEl>
                                          <p:spTgt spid="470023">
                                            <p:txEl>
                                              <p:pRg st="8" end="8"/>
                                            </p:txEl>
                                          </p:spTgt>
                                        </p:tgtEl>
                                        <p:attrNameLst>
                                          <p:attrName>style.visibility</p:attrName>
                                        </p:attrNameLst>
                                      </p:cBhvr>
                                      <p:to>
                                        <p:strVal val="visible"/>
                                      </p:to>
                                    </p:set>
                                    <p:animEffect transition="in" filter="box(out)">
                                      <p:cBhvr>
                                        <p:cTn id="157" dur="500"/>
                                        <p:tgtEl>
                                          <p:spTgt spid="470023">
                                            <p:txEl>
                                              <p:pRg st="8" end="8"/>
                                            </p:txEl>
                                          </p:spTgt>
                                        </p:tgtEl>
                                      </p:cBhvr>
                                    </p:animEffect>
                                  </p:childTnLst>
                                  <p:subTnLst>
                                    <p:audio>
                                      <p:cMediaNode>
                                        <p:cTn display="0" masterRel="sameClick">
                                          <p:stCondLst>
                                            <p:cond evt="begin" delay="0">
                                              <p:tn val="155"/>
                                            </p:cond>
                                          </p:stCondLst>
                                          <p:endCondLst>
                                            <p:cond evt="onStopAudio" delay="0">
                                              <p:tgtEl>
                                                <p:sldTgt/>
                                              </p:tgtEl>
                                            </p:cond>
                                          </p:endCondLst>
                                        </p:cTn>
                                        <p:tgtEl>
                                          <p:sndTgt r:embed="rId2" name="CAMERA.WAV"/>
                                        </p:tgtEl>
                                      </p:cMediaNode>
                                    </p:audio>
                                  </p:subTnLst>
                                </p:cTn>
                              </p:par>
                            </p:childTnLst>
                          </p:cTn>
                        </p:par>
                      </p:childTnLst>
                    </p:cTn>
                  </p:par>
                  <p:par>
                    <p:cTn id="158" fill="hold">
                      <p:stCondLst>
                        <p:cond delay="indefinite"/>
                      </p:stCondLst>
                      <p:childTnLst>
                        <p:par>
                          <p:cTn id="159" fill="hold">
                            <p:stCondLst>
                              <p:cond delay="0"/>
                            </p:stCondLst>
                            <p:childTnLst>
                              <p:par>
                                <p:cTn id="160" presetID="4" presetClass="entr" presetSubtype="32" fill="hold" grpId="0" nodeType="clickEffect">
                                  <p:stCondLst>
                                    <p:cond delay="0"/>
                                  </p:stCondLst>
                                  <p:childTnLst>
                                    <p:set>
                                      <p:cBhvr>
                                        <p:cTn id="161" dur="1" fill="hold">
                                          <p:stCondLst>
                                            <p:cond delay="0"/>
                                          </p:stCondLst>
                                        </p:cTn>
                                        <p:tgtEl>
                                          <p:spTgt spid="470023">
                                            <p:txEl>
                                              <p:pRg st="9" end="9"/>
                                            </p:txEl>
                                          </p:spTgt>
                                        </p:tgtEl>
                                        <p:attrNameLst>
                                          <p:attrName>style.visibility</p:attrName>
                                        </p:attrNameLst>
                                      </p:cBhvr>
                                      <p:to>
                                        <p:strVal val="visible"/>
                                      </p:to>
                                    </p:set>
                                    <p:animEffect transition="in" filter="box(out)">
                                      <p:cBhvr>
                                        <p:cTn id="162" dur="500"/>
                                        <p:tgtEl>
                                          <p:spTgt spid="470023">
                                            <p:txEl>
                                              <p:pRg st="9" end="9"/>
                                            </p:txEl>
                                          </p:spTgt>
                                        </p:tgtEl>
                                      </p:cBhvr>
                                    </p:animEffect>
                                  </p:childTnLst>
                                  <p:subTnLst>
                                    <p:audio>
                                      <p:cMediaNode>
                                        <p:cTn display="0" masterRel="sameClick">
                                          <p:stCondLst>
                                            <p:cond evt="begin" delay="0">
                                              <p:tn val="160"/>
                                            </p:cond>
                                          </p:stCondLst>
                                          <p:endCondLst>
                                            <p:cond evt="onStopAudio" delay="0">
                                              <p:tgtEl>
                                                <p:sldTgt/>
                                              </p:tgtEl>
                                            </p:cond>
                                          </p:endCondLst>
                                        </p:cTn>
                                        <p:tgtEl>
                                          <p:sndTgt r:embed="rId2" name="CAMERA.WAV"/>
                                        </p:tgtEl>
                                      </p:cMediaNode>
                                    </p:audio>
                                  </p:subTnLst>
                                </p:cTn>
                              </p:par>
                            </p:childTnLst>
                          </p:cTn>
                        </p:par>
                      </p:childTnLst>
                    </p:cTn>
                  </p:par>
                  <p:par>
                    <p:cTn id="163" fill="hold">
                      <p:stCondLst>
                        <p:cond delay="indefinite"/>
                      </p:stCondLst>
                      <p:childTnLst>
                        <p:par>
                          <p:cTn id="164" fill="hold">
                            <p:stCondLst>
                              <p:cond delay="0"/>
                            </p:stCondLst>
                            <p:childTnLst>
                              <p:par>
                                <p:cTn id="165" presetID="4" presetClass="entr" presetSubtype="32" fill="hold" grpId="0" nodeType="clickEffect">
                                  <p:stCondLst>
                                    <p:cond delay="0"/>
                                  </p:stCondLst>
                                  <p:childTnLst>
                                    <p:set>
                                      <p:cBhvr>
                                        <p:cTn id="166" dur="1" fill="hold">
                                          <p:stCondLst>
                                            <p:cond delay="0"/>
                                          </p:stCondLst>
                                        </p:cTn>
                                        <p:tgtEl>
                                          <p:spTgt spid="470023">
                                            <p:txEl>
                                              <p:pRg st="10" end="10"/>
                                            </p:txEl>
                                          </p:spTgt>
                                        </p:tgtEl>
                                        <p:attrNameLst>
                                          <p:attrName>style.visibility</p:attrName>
                                        </p:attrNameLst>
                                      </p:cBhvr>
                                      <p:to>
                                        <p:strVal val="visible"/>
                                      </p:to>
                                    </p:set>
                                    <p:animEffect transition="in" filter="box(out)">
                                      <p:cBhvr>
                                        <p:cTn id="167" dur="500"/>
                                        <p:tgtEl>
                                          <p:spTgt spid="470023">
                                            <p:txEl>
                                              <p:pRg st="10" end="10"/>
                                            </p:txEl>
                                          </p:spTgt>
                                        </p:tgtEl>
                                      </p:cBhvr>
                                    </p:animEffect>
                                  </p:childTnLst>
                                  <p:subTnLst>
                                    <p:audio>
                                      <p:cMediaNode>
                                        <p:cTn display="0" masterRel="sameClick">
                                          <p:stCondLst>
                                            <p:cond evt="begin" delay="0">
                                              <p:tn val="165"/>
                                            </p:cond>
                                          </p:stCondLst>
                                          <p:endCondLst>
                                            <p:cond evt="onStopAudio" delay="0">
                                              <p:tgtEl>
                                                <p:sldTgt/>
                                              </p:tgtEl>
                                            </p:cond>
                                          </p:endCondLst>
                                        </p:cTn>
                                        <p:tgtEl>
                                          <p:sndTgt r:embed="rId2" name="CAMERA.WAV"/>
                                        </p:tgtEl>
                                      </p:cMediaNode>
                                    </p:audio>
                                  </p:subTnLst>
                                </p:cTn>
                              </p:par>
                            </p:childTnLst>
                          </p:cTn>
                        </p:par>
                      </p:childTnLst>
                    </p:cTn>
                  </p:par>
                  <p:par>
                    <p:cTn id="168" fill="hold">
                      <p:stCondLst>
                        <p:cond delay="indefinite"/>
                      </p:stCondLst>
                      <p:childTnLst>
                        <p:par>
                          <p:cTn id="169" fill="hold">
                            <p:stCondLst>
                              <p:cond delay="0"/>
                            </p:stCondLst>
                            <p:childTnLst>
                              <p:par>
                                <p:cTn id="170" presetID="4" presetClass="entr" presetSubtype="32" fill="hold" grpId="0" nodeType="clickEffect">
                                  <p:stCondLst>
                                    <p:cond delay="0"/>
                                  </p:stCondLst>
                                  <p:childTnLst>
                                    <p:set>
                                      <p:cBhvr>
                                        <p:cTn id="171" dur="1" fill="hold">
                                          <p:stCondLst>
                                            <p:cond delay="0"/>
                                          </p:stCondLst>
                                        </p:cTn>
                                        <p:tgtEl>
                                          <p:spTgt spid="470023">
                                            <p:txEl>
                                              <p:pRg st="11" end="11"/>
                                            </p:txEl>
                                          </p:spTgt>
                                        </p:tgtEl>
                                        <p:attrNameLst>
                                          <p:attrName>style.visibility</p:attrName>
                                        </p:attrNameLst>
                                      </p:cBhvr>
                                      <p:to>
                                        <p:strVal val="visible"/>
                                      </p:to>
                                    </p:set>
                                    <p:animEffect transition="in" filter="box(out)">
                                      <p:cBhvr>
                                        <p:cTn id="172" dur="500"/>
                                        <p:tgtEl>
                                          <p:spTgt spid="470023">
                                            <p:txEl>
                                              <p:pRg st="11" end="11"/>
                                            </p:txEl>
                                          </p:spTgt>
                                        </p:tgtEl>
                                      </p:cBhvr>
                                    </p:animEffect>
                                  </p:childTnLst>
                                  <p:subTnLst>
                                    <p:audio>
                                      <p:cMediaNode>
                                        <p:cTn display="0" masterRel="sameClick">
                                          <p:stCondLst>
                                            <p:cond evt="begin" delay="0">
                                              <p:tn val="170"/>
                                            </p:cond>
                                          </p:stCondLst>
                                          <p:endCondLst>
                                            <p:cond evt="onStopAudio" delay="0">
                                              <p:tgtEl>
                                                <p:sldTgt/>
                                              </p:tgtEl>
                                            </p:cond>
                                          </p:endCondLst>
                                        </p:cTn>
                                        <p:tgtEl>
                                          <p:sndTgt r:embed="rId2" name="CAMERA.WAV"/>
                                        </p:tgtEl>
                                      </p:cMediaNode>
                                    </p:audio>
                                  </p:subTnLst>
                                </p:cTn>
                              </p:par>
                            </p:childTnLst>
                          </p:cTn>
                        </p:par>
                      </p:childTnLst>
                    </p:cTn>
                  </p:par>
                  <p:par>
                    <p:cTn id="173" fill="hold">
                      <p:stCondLst>
                        <p:cond delay="indefinite"/>
                      </p:stCondLst>
                      <p:childTnLst>
                        <p:par>
                          <p:cTn id="174" fill="hold">
                            <p:stCondLst>
                              <p:cond delay="0"/>
                            </p:stCondLst>
                            <p:childTnLst>
                              <p:par>
                                <p:cTn id="175" presetID="4" presetClass="entr" presetSubtype="32" fill="hold" grpId="0" nodeType="clickEffect">
                                  <p:stCondLst>
                                    <p:cond delay="0"/>
                                  </p:stCondLst>
                                  <p:childTnLst>
                                    <p:set>
                                      <p:cBhvr>
                                        <p:cTn id="176" dur="1" fill="hold">
                                          <p:stCondLst>
                                            <p:cond delay="0"/>
                                          </p:stCondLst>
                                        </p:cTn>
                                        <p:tgtEl>
                                          <p:spTgt spid="470023">
                                            <p:txEl>
                                              <p:pRg st="12" end="12"/>
                                            </p:txEl>
                                          </p:spTgt>
                                        </p:tgtEl>
                                        <p:attrNameLst>
                                          <p:attrName>style.visibility</p:attrName>
                                        </p:attrNameLst>
                                      </p:cBhvr>
                                      <p:to>
                                        <p:strVal val="visible"/>
                                      </p:to>
                                    </p:set>
                                    <p:animEffect transition="in" filter="box(out)">
                                      <p:cBhvr>
                                        <p:cTn id="177" dur="500"/>
                                        <p:tgtEl>
                                          <p:spTgt spid="470023">
                                            <p:txEl>
                                              <p:pRg st="12" end="12"/>
                                            </p:txEl>
                                          </p:spTgt>
                                        </p:tgtEl>
                                      </p:cBhvr>
                                    </p:animEffect>
                                  </p:childTnLst>
                                  <p:subTnLst>
                                    <p:audio>
                                      <p:cMediaNode>
                                        <p:cTn display="0" masterRel="sameClick">
                                          <p:stCondLst>
                                            <p:cond evt="begin" delay="0">
                                              <p:tn val="175"/>
                                            </p:cond>
                                          </p:stCondLst>
                                          <p:endCondLst>
                                            <p:cond evt="onStopAudio" delay="0">
                                              <p:tgtEl>
                                                <p:sldTgt/>
                                              </p:tgtEl>
                                            </p:cond>
                                          </p:endCondLst>
                                        </p:cTn>
                                        <p:tgtEl>
                                          <p:sndTgt r:embed="rId2" name="CAMERA.WAV"/>
                                        </p:tgtEl>
                                      </p:cMediaNode>
                                    </p:audio>
                                  </p:subTnLst>
                                </p:cTn>
                              </p:par>
                            </p:childTnLst>
                          </p:cTn>
                        </p:par>
                      </p:childTnLst>
                    </p:cTn>
                  </p:par>
                  <p:par>
                    <p:cTn id="178" fill="hold">
                      <p:stCondLst>
                        <p:cond delay="indefinite"/>
                      </p:stCondLst>
                      <p:childTnLst>
                        <p:par>
                          <p:cTn id="179" fill="hold">
                            <p:stCondLst>
                              <p:cond delay="0"/>
                            </p:stCondLst>
                            <p:childTnLst>
                              <p:par>
                                <p:cTn id="180" presetID="4" presetClass="entr" presetSubtype="32" fill="hold" grpId="0" nodeType="clickEffect">
                                  <p:stCondLst>
                                    <p:cond delay="0"/>
                                  </p:stCondLst>
                                  <p:childTnLst>
                                    <p:set>
                                      <p:cBhvr>
                                        <p:cTn id="181" dur="1" fill="hold">
                                          <p:stCondLst>
                                            <p:cond delay="0"/>
                                          </p:stCondLst>
                                        </p:cTn>
                                        <p:tgtEl>
                                          <p:spTgt spid="470023">
                                            <p:txEl>
                                              <p:pRg st="13" end="13"/>
                                            </p:txEl>
                                          </p:spTgt>
                                        </p:tgtEl>
                                        <p:attrNameLst>
                                          <p:attrName>style.visibility</p:attrName>
                                        </p:attrNameLst>
                                      </p:cBhvr>
                                      <p:to>
                                        <p:strVal val="visible"/>
                                      </p:to>
                                    </p:set>
                                    <p:animEffect transition="in" filter="box(out)">
                                      <p:cBhvr>
                                        <p:cTn id="182" dur="500"/>
                                        <p:tgtEl>
                                          <p:spTgt spid="470023">
                                            <p:txEl>
                                              <p:pRg st="13" end="13"/>
                                            </p:txEl>
                                          </p:spTgt>
                                        </p:tgtEl>
                                      </p:cBhvr>
                                    </p:animEffect>
                                  </p:childTnLst>
                                  <p:subTnLst>
                                    <p:audio>
                                      <p:cMediaNode>
                                        <p:cTn display="0" masterRel="sameClick">
                                          <p:stCondLst>
                                            <p:cond evt="begin" delay="0">
                                              <p:tn val="180"/>
                                            </p:cond>
                                          </p:stCondLst>
                                          <p:endCondLst>
                                            <p:cond evt="onStopAudio" delay="0">
                                              <p:tgtEl>
                                                <p:sldTgt/>
                                              </p:tgtEl>
                                            </p:cond>
                                          </p:endCondLst>
                                        </p:cTn>
                                        <p:tgtEl>
                                          <p:sndTgt r:embed="rId2" name="CAMERA.WAV"/>
                                        </p:tgtEl>
                                      </p:cMediaNode>
                                    </p:audio>
                                  </p:subTnLst>
                                </p:cTn>
                              </p:par>
                            </p:childTnLst>
                          </p:cTn>
                        </p:par>
                      </p:childTnLst>
                    </p:cTn>
                  </p:par>
                  <p:par>
                    <p:cTn id="183" fill="hold">
                      <p:stCondLst>
                        <p:cond delay="indefinite"/>
                      </p:stCondLst>
                      <p:childTnLst>
                        <p:par>
                          <p:cTn id="184" fill="hold">
                            <p:stCondLst>
                              <p:cond delay="0"/>
                            </p:stCondLst>
                            <p:childTnLst>
                              <p:par>
                                <p:cTn id="185" presetID="4" presetClass="entr" presetSubtype="32" fill="hold" grpId="0" nodeType="clickEffect">
                                  <p:stCondLst>
                                    <p:cond delay="0"/>
                                  </p:stCondLst>
                                  <p:childTnLst>
                                    <p:set>
                                      <p:cBhvr>
                                        <p:cTn id="186" dur="1" fill="hold">
                                          <p:stCondLst>
                                            <p:cond delay="0"/>
                                          </p:stCondLst>
                                        </p:cTn>
                                        <p:tgtEl>
                                          <p:spTgt spid="470024">
                                            <p:txEl>
                                              <p:pRg st="1" end="1"/>
                                            </p:txEl>
                                          </p:spTgt>
                                        </p:tgtEl>
                                        <p:attrNameLst>
                                          <p:attrName>style.visibility</p:attrName>
                                        </p:attrNameLst>
                                      </p:cBhvr>
                                      <p:to>
                                        <p:strVal val="visible"/>
                                      </p:to>
                                    </p:set>
                                    <p:animEffect transition="in" filter="box(out)">
                                      <p:cBhvr>
                                        <p:cTn id="187" dur="500"/>
                                        <p:tgtEl>
                                          <p:spTgt spid="470024">
                                            <p:txEl>
                                              <p:pRg st="1" end="1"/>
                                            </p:txEl>
                                          </p:spTgt>
                                        </p:tgtEl>
                                      </p:cBhvr>
                                    </p:animEffect>
                                  </p:childTnLst>
                                  <p:subTnLst>
                                    <p:audio>
                                      <p:cMediaNode>
                                        <p:cTn display="0" masterRel="sameClick">
                                          <p:stCondLst>
                                            <p:cond evt="begin" delay="0">
                                              <p:tn val="185"/>
                                            </p:cond>
                                          </p:stCondLst>
                                          <p:endCondLst>
                                            <p:cond evt="onStopAudio" delay="0">
                                              <p:tgtEl>
                                                <p:sldTgt/>
                                              </p:tgtEl>
                                            </p:cond>
                                          </p:endCondLst>
                                        </p:cTn>
                                        <p:tgtEl>
                                          <p:sndTgt r:embed="rId2" name="CAMERA.WAV"/>
                                        </p:tgtEl>
                                      </p:cMediaNode>
                                    </p:audio>
                                  </p:subTnLst>
                                </p:cTn>
                              </p:par>
                            </p:childTnLst>
                          </p:cTn>
                        </p:par>
                      </p:childTnLst>
                    </p:cTn>
                  </p:par>
                  <p:par>
                    <p:cTn id="188" fill="hold">
                      <p:stCondLst>
                        <p:cond delay="indefinite"/>
                      </p:stCondLst>
                      <p:childTnLst>
                        <p:par>
                          <p:cTn id="189" fill="hold">
                            <p:stCondLst>
                              <p:cond delay="0"/>
                            </p:stCondLst>
                            <p:childTnLst>
                              <p:par>
                                <p:cTn id="190" presetID="4" presetClass="entr" presetSubtype="32" fill="hold" grpId="0" nodeType="clickEffect">
                                  <p:stCondLst>
                                    <p:cond delay="0"/>
                                  </p:stCondLst>
                                  <p:childTnLst>
                                    <p:set>
                                      <p:cBhvr>
                                        <p:cTn id="191" dur="1" fill="hold">
                                          <p:stCondLst>
                                            <p:cond delay="0"/>
                                          </p:stCondLst>
                                        </p:cTn>
                                        <p:tgtEl>
                                          <p:spTgt spid="470024">
                                            <p:txEl>
                                              <p:pRg st="3" end="3"/>
                                            </p:txEl>
                                          </p:spTgt>
                                        </p:tgtEl>
                                        <p:attrNameLst>
                                          <p:attrName>style.visibility</p:attrName>
                                        </p:attrNameLst>
                                      </p:cBhvr>
                                      <p:to>
                                        <p:strVal val="visible"/>
                                      </p:to>
                                    </p:set>
                                    <p:animEffect transition="in" filter="box(out)">
                                      <p:cBhvr>
                                        <p:cTn id="192" dur="500"/>
                                        <p:tgtEl>
                                          <p:spTgt spid="470024">
                                            <p:txEl>
                                              <p:pRg st="3" end="3"/>
                                            </p:txEl>
                                          </p:spTgt>
                                        </p:tgtEl>
                                      </p:cBhvr>
                                    </p:animEffect>
                                  </p:childTnLst>
                                  <p:subTnLst>
                                    <p:audio>
                                      <p:cMediaNode>
                                        <p:cTn display="0" masterRel="sameClick">
                                          <p:stCondLst>
                                            <p:cond evt="begin" delay="0">
                                              <p:tn val="190"/>
                                            </p:cond>
                                          </p:stCondLst>
                                          <p:endCondLst>
                                            <p:cond evt="onStopAudio" delay="0">
                                              <p:tgtEl>
                                                <p:sldTgt/>
                                              </p:tgtEl>
                                            </p:cond>
                                          </p:endCondLst>
                                        </p:cTn>
                                        <p:tgtEl>
                                          <p:sndTgt r:embed="rId2" name="CAMERA.WAV"/>
                                        </p:tgtEl>
                                      </p:cMediaNode>
                                    </p:audio>
                                  </p:subTnLst>
                                </p:cTn>
                              </p:par>
                            </p:childTnLst>
                          </p:cTn>
                        </p:par>
                      </p:childTnLst>
                    </p:cTn>
                  </p:par>
                  <p:par>
                    <p:cTn id="193" fill="hold">
                      <p:stCondLst>
                        <p:cond delay="indefinite"/>
                      </p:stCondLst>
                      <p:childTnLst>
                        <p:par>
                          <p:cTn id="194" fill="hold">
                            <p:stCondLst>
                              <p:cond delay="0"/>
                            </p:stCondLst>
                            <p:childTnLst>
                              <p:par>
                                <p:cTn id="195" presetID="4" presetClass="entr" presetSubtype="32" fill="hold" grpId="0" nodeType="clickEffect">
                                  <p:stCondLst>
                                    <p:cond delay="0"/>
                                  </p:stCondLst>
                                  <p:childTnLst>
                                    <p:set>
                                      <p:cBhvr>
                                        <p:cTn id="196" dur="1" fill="hold">
                                          <p:stCondLst>
                                            <p:cond delay="0"/>
                                          </p:stCondLst>
                                        </p:cTn>
                                        <p:tgtEl>
                                          <p:spTgt spid="470024">
                                            <p:txEl>
                                              <p:pRg st="5" end="5"/>
                                            </p:txEl>
                                          </p:spTgt>
                                        </p:tgtEl>
                                        <p:attrNameLst>
                                          <p:attrName>style.visibility</p:attrName>
                                        </p:attrNameLst>
                                      </p:cBhvr>
                                      <p:to>
                                        <p:strVal val="visible"/>
                                      </p:to>
                                    </p:set>
                                    <p:animEffect transition="in" filter="box(out)">
                                      <p:cBhvr>
                                        <p:cTn id="197" dur="500"/>
                                        <p:tgtEl>
                                          <p:spTgt spid="470024">
                                            <p:txEl>
                                              <p:pRg st="5" end="5"/>
                                            </p:txEl>
                                          </p:spTgt>
                                        </p:tgtEl>
                                      </p:cBhvr>
                                    </p:animEffect>
                                  </p:childTnLst>
                                  <p:subTnLst>
                                    <p:audio>
                                      <p:cMediaNode>
                                        <p:cTn display="0" masterRel="sameClick">
                                          <p:stCondLst>
                                            <p:cond evt="begin" delay="0">
                                              <p:tn val="195"/>
                                            </p:cond>
                                          </p:stCondLst>
                                          <p:endCondLst>
                                            <p:cond evt="onStopAudio" delay="0">
                                              <p:tgtEl>
                                                <p:sldTgt/>
                                              </p:tgtEl>
                                            </p:cond>
                                          </p:endCondLst>
                                        </p:cTn>
                                        <p:tgtEl>
                                          <p:sndTgt r:embed="rId2" name="CAMERA.WAV"/>
                                        </p:tgtEl>
                                      </p:cMediaNode>
                                    </p:audio>
                                  </p:subTnLst>
                                </p:cTn>
                              </p:par>
                            </p:childTnLst>
                          </p:cTn>
                        </p:par>
                      </p:childTnLst>
                    </p:cTn>
                  </p:par>
                  <p:par>
                    <p:cTn id="198" fill="hold">
                      <p:stCondLst>
                        <p:cond delay="indefinite"/>
                      </p:stCondLst>
                      <p:childTnLst>
                        <p:par>
                          <p:cTn id="199" fill="hold">
                            <p:stCondLst>
                              <p:cond delay="0"/>
                            </p:stCondLst>
                            <p:childTnLst>
                              <p:par>
                                <p:cTn id="200" presetID="4" presetClass="entr" presetSubtype="32" fill="hold" grpId="0" nodeType="clickEffect">
                                  <p:stCondLst>
                                    <p:cond delay="0"/>
                                  </p:stCondLst>
                                  <p:childTnLst>
                                    <p:set>
                                      <p:cBhvr>
                                        <p:cTn id="201" dur="1" fill="hold">
                                          <p:stCondLst>
                                            <p:cond delay="0"/>
                                          </p:stCondLst>
                                        </p:cTn>
                                        <p:tgtEl>
                                          <p:spTgt spid="470024">
                                            <p:txEl>
                                              <p:pRg st="6" end="6"/>
                                            </p:txEl>
                                          </p:spTgt>
                                        </p:tgtEl>
                                        <p:attrNameLst>
                                          <p:attrName>style.visibility</p:attrName>
                                        </p:attrNameLst>
                                      </p:cBhvr>
                                      <p:to>
                                        <p:strVal val="visible"/>
                                      </p:to>
                                    </p:set>
                                    <p:animEffect transition="in" filter="box(out)">
                                      <p:cBhvr>
                                        <p:cTn id="202" dur="500"/>
                                        <p:tgtEl>
                                          <p:spTgt spid="470024">
                                            <p:txEl>
                                              <p:pRg st="6" end="6"/>
                                            </p:txEl>
                                          </p:spTgt>
                                        </p:tgtEl>
                                      </p:cBhvr>
                                    </p:animEffect>
                                  </p:childTnLst>
                                  <p:subTnLst>
                                    <p:audio>
                                      <p:cMediaNode>
                                        <p:cTn display="0" masterRel="sameClick">
                                          <p:stCondLst>
                                            <p:cond evt="begin" delay="0">
                                              <p:tn val="200"/>
                                            </p:cond>
                                          </p:stCondLst>
                                          <p:endCondLst>
                                            <p:cond evt="onStopAudio" delay="0">
                                              <p:tgtEl>
                                                <p:sldTgt/>
                                              </p:tgtEl>
                                            </p:cond>
                                          </p:endCondLst>
                                        </p:cTn>
                                        <p:tgtEl>
                                          <p:sndTgt r:embed="rId2" name="CAMERA.WAV"/>
                                        </p:tgtEl>
                                      </p:cMediaNode>
                                    </p:audio>
                                  </p:subTnLst>
                                </p:cTn>
                              </p:par>
                            </p:childTnLst>
                          </p:cTn>
                        </p:par>
                      </p:childTnLst>
                    </p:cTn>
                  </p:par>
                  <p:par>
                    <p:cTn id="203" fill="hold">
                      <p:stCondLst>
                        <p:cond delay="indefinite"/>
                      </p:stCondLst>
                      <p:childTnLst>
                        <p:par>
                          <p:cTn id="204" fill="hold">
                            <p:stCondLst>
                              <p:cond delay="0"/>
                            </p:stCondLst>
                            <p:childTnLst>
                              <p:par>
                                <p:cTn id="205" presetID="4" presetClass="entr" presetSubtype="32" fill="hold" grpId="0" nodeType="clickEffect">
                                  <p:stCondLst>
                                    <p:cond delay="0"/>
                                  </p:stCondLst>
                                  <p:childTnLst>
                                    <p:set>
                                      <p:cBhvr>
                                        <p:cTn id="206" dur="1" fill="hold">
                                          <p:stCondLst>
                                            <p:cond delay="0"/>
                                          </p:stCondLst>
                                        </p:cTn>
                                        <p:tgtEl>
                                          <p:spTgt spid="470024">
                                            <p:txEl>
                                              <p:pRg st="7" end="7"/>
                                            </p:txEl>
                                          </p:spTgt>
                                        </p:tgtEl>
                                        <p:attrNameLst>
                                          <p:attrName>style.visibility</p:attrName>
                                        </p:attrNameLst>
                                      </p:cBhvr>
                                      <p:to>
                                        <p:strVal val="visible"/>
                                      </p:to>
                                    </p:set>
                                    <p:animEffect transition="in" filter="box(out)">
                                      <p:cBhvr>
                                        <p:cTn id="207" dur="500"/>
                                        <p:tgtEl>
                                          <p:spTgt spid="470024">
                                            <p:txEl>
                                              <p:pRg st="7" end="7"/>
                                            </p:txEl>
                                          </p:spTgt>
                                        </p:tgtEl>
                                      </p:cBhvr>
                                    </p:animEffect>
                                  </p:childTnLst>
                                  <p:subTnLst>
                                    <p:audio>
                                      <p:cMediaNode>
                                        <p:cTn display="0" masterRel="sameClick">
                                          <p:stCondLst>
                                            <p:cond evt="begin" delay="0">
                                              <p:tn val="205"/>
                                            </p:cond>
                                          </p:stCondLst>
                                          <p:endCondLst>
                                            <p:cond evt="onStopAudio" delay="0">
                                              <p:tgtEl>
                                                <p:sldTgt/>
                                              </p:tgtEl>
                                            </p:cond>
                                          </p:endCondLst>
                                        </p:cTn>
                                        <p:tgtEl>
                                          <p:sndTgt r:embed="rId2" name="CAMERA.WAV"/>
                                        </p:tgtEl>
                                      </p:cMediaNode>
                                    </p:audio>
                                  </p:subTnLst>
                                </p:cTn>
                              </p:par>
                            </p:childTnLst>
                          </p:cTn>
                        </p:par>
                      </p:childTnLst>
                    </p:cTn>
                  </p:par>
                  <p:par>
                    <p:cTn id="208" fill="hold">
                      <p:stCondLst>
                        <p:cond delay="indefinite"/>
                      </p:stCondLst>
                      <p:childTnLst>
                        <p:par>
                          <p:cTn id="209" fill="hold">
                            <p:stCondLst>
                              <p:cond delay="0"/>
                            </p:stCondLst>
                            <p:childTnLst>
                              <p:par>
                                <p:cTn id="210" presetID="4" presetClass="entr" presetSubtype="32" fill="hold" grpId="0" nodeType="clickEffect">
                                  <p:stCondLst>
                                    <p:cond delay="0"/>
                                  </p:stCondLst>
                                  <p:childTnLst>
                                    <p:set>
                                      <p:cBhvr>
                                        <p:cTn id="211" dur="1" fill="hold">
                                          <p:stCondLst>
                                            <p:cond delay="0"/>
                                          </p:stCondLst>
                                        </p:cTn>
                                        <p:tgtEl>
                                          <p:spTgt spid="470024">
                                            <p:txEl>
                                              <p:pRg st="8" end="8"/>
                                            </p:txEl>
                                          </p:spTgt>
                                        </p:tgtEl>
                                        <p:attrNameLst>
                                          <p:attrName>style.visibility</p:attrName>
                                        </p:attrNameLst>
                                      </p:cBhvr>
                                      <p:to>
                                        <p:strVal val="visible"/>
                                      </p:to>
                                    </p:set>
                                    <p:animEffect transition="in" filter="box(out)">
                                      <p:cBhvr>
                                        <p:cTn id="212" dur="500"/>
                                        <p:tgtEl>
                                          <p:spTgt spid="470024">
                                            <p:txEl>
                                              <p:pRg st="8" end="8"/>
                                            </p:txEl>
                                          </p:spTgt>
                                        </p:tgtEl>
                                      </p:cBhvr>
                                    </p:animEffect>
                                  </p:childTnLst>
                                  <p:subTnLst>
                                    <p:audio>
                                      <p:cMediaNode>
                                        <p:cTn display="0" masterRel="sameClick">
                                          <p:stCondLst>
                                            <p:cond evt="begin" delay="0">
                                              <p:tn val="210"/>
                                            </p:cond>
                                          </p:stCondLst>
                                          <p:endCondLst>
                                            <p:cond evt="onStopAudio" delay="0">
                                              <p:tgtEl>
                                                <p:sldTgt/>
                                              </p:tgtEl>
                                            </p:cond>
                                          </p:endCondLst>
                                        </p:cTn>
                                        <p:tgtEl>
                                          <p:sndTgt r:embed="rId2" name="CAMERA.WAV"/>
                                        </p:tgtEl>
                                      </p:cMediaNode>
                                    </p:audio>
                                  </p:subTnLst>
                                </p:cTn>
                              </p:par>
                            </p:childTnLst>
                          </p:cTn>
                        </p:par>
                      </p:childTnLst>
                    </p:cTn>
                  </p:par>
                  <p:par>
                    <p:cTn id="213" fill="hold">
                      <p:stCondLst>
                        <p:cond delay="indefinite"/>
                      </p:stCondLst>
                      <p:childTnLst>
                        <p:par>
                          <p:cTn id="214" fill="hold">
                            <p:stCondLst>
                              <p:cond delay="0"/>
                            </p:stCondLst>
                            <p:childTnLst>
                              <p:par>
                                <p:cTn id="215" presetID="4" presetClass="entr" presetSubtype="32" fill="hold" grpId="0" nodeType="clickEffect">
                                  <p:stCondLst>
                                    <p:cond delay="0"/>
                                  </p:stCondLst>
                                  <p:childTnLst>
                                    <p:set>
                                      <p:cBhvr>
                                        <p:cTn id="216" dur="1" fill="hold">
                                          <p:stCondLst>
                                            <p:cond delay="0"/>
                                          </p:stCondLst>
                                        </p:cTn>
                                        <p:tgtEl>
                                          <p:spTgt spid="470024">
                                            <p:txEl>
                                              <p:pRg st="9" end="9"/>
                                            </p:txEl>
                                          </p:spTgt>
                                        </p:tgtEl>
                                        <p:attrNameLst>
                                          <p:attrName>style.visibility</p:attrName>
                                        </p:attrNameLst>
                                      </p:cBhvr>
                                      <p:to>
                                        <p:strVal val="visible"/>
                                      </p:to>
                                    </p:set>
                                    <p:animEffect transition="in" filter="box(out)">
                                      <p:cBhvr>
                                        <p:cTn id="217" dur="500"/>
                                        <p:tgtEl>
                                          <p:spTgt spid="470024">
                                            <p:txEl>
                                              <p:pRg st="9" end="9"/>
                                            </p:txEl>
                                          </p:spTgt>
                                        </p:tgtEl>
                                      </p:cBhvr>
                                    </p:animEffect>
                                  </p:childTnLst>
                                  <p:subTnLst>
                                    <p:audio>
                                      <p:cMediaNode>
                                        <p:cTn display="0" masterRel="sameClick">
                                          <p:stCondLst>
                                            <p:cond evt="begin" delay="0">
                                              <p:tn val="215"/>
                                            </p:cond>
                                          </p:stCondLst>
                                          <p:endCondLst>
                                            <p:cond evt="onStopAudio" delay="0">
                                              <p:tgtEl>
                                                <p:sldTgt/>
                                              </p:tgtEl>
                                            </p:cond>
                                          </p:endCondLst>
                                        </p:cTn>
                                        <p:tgtEl>
                                          <p:sndTgt r:embed="rId2" name="CAMERA.WAV"/>
                                        </p:tgtEl>
                                      </p:cMediaNode>
                                    </p:audio>
                                  </p:subTnLst>
                                </p:cTn>
                              </p:par>
                            </p:childTnLst>
                          </p:cTn>
                        </p:par>
                      </p:childTnLst>
                    </p:cTn>
                  </p:par>
                  <p:par>
                    <p:cTn id="218" fill="hold">
                      <p:stCondLst>
                        <p:cond delay="indefinite"/>
                      </p:stCondLst>
                      <p:childTnLst>
                        <p:par>
                          <p:cTn id="219" fill="hold">
                            <p:stCondLst>
                              <p:cond delay="0"/>
                            </p:stCondLst>
                            <p:childTnLst>
                              <p:par>
                                <p:cTn id="220" presetID="4" presetClass="entr" presetSubtype="32" fill="hold" grpId="0" nodeType="clickEffect">
                                  <p:stCondLst>
                                    <p:cond delay="0"/>
                                  </p:stCondLst>
                                  <p:childTnLst>
                                    <p:set>
                                      <p:cBhvr>
                                        <p:cTn id="221" dur="1" fill="hold">
                                          <p:stCondLst>
                                            <p:cond delay="0"/>
                                          </p:stCondLst>
                                        </p:cTn>
                                        <p:tgtEl>
                                          <p:spTgt spid="470024">
                                            <p:txEl>
                                              <p:pRg st="10" end="10"/>
                                            </p:txEl>
                                          </p:spTgt>
                                        </p:tgtEl>
                                        <p:attrNameLst>
                                          <p:attrName>style.visibility</p:attrName>
                                        </p:attrNameLst>
                                      </p:cBhvr>
                                      <p:to>
                                        <p:strVal val="visible"/>
                                      </p:to>
                                    </p:set>
                                    <p:animEffect transition="in" filter="box(out)">
                                      <p:cBhvr>
                                        <p:cTn id="222" dur="500"/>
                                        <p:tgtEl>
                                          <p:spTgt spid="470024">
                                            <p:txEl>
                                              <p:pRg st="10" end="10"/>
                                            </p:txEl>
                                          </p:spTgt>
                                        </p:tgtEl>
                                      </p:cBhvr>
                                    </p:animEffect>
                                  </p:childTnLst>
                                  <p:subTnLst>
                                    <p:audio>
                                      <p:cMediaNode>
                                        <p:cTn display="0" masterRel="sameClick">
                                          <p:stCondLst>
                                            <p:cond evt="begin" delay="0">
                                              <p:tn val="220"/>
                                            </p:cond>
                                          </p:stCondLst>
                                          <p:endCondLst>
                                            <p:cond evt="onStopAudio" delay="0">
                                              <p:tgtEl>
                                                <p:sldTgt/>
                                              </p:tgtEl>
                                            </p:cond>
                                          </p:endCondLst>
                                        </p:cTn>
                                        <p:tgtEl>
                                          <p:sndTgt r:embed="rId2" name="CAMERA.WAV"/>
                                        </p:tgtEl>
                                      </p:cMediaNode>
                                    </p:audio>
                                  </p:subTnLst>
                                </p:cTn>
                              </p:par>
                            </p:childTnLst>
                          </p:cTn>
                        </p:par>
                      </p:childTnLst>
                    </p:cTn>
                  </p:par>
                  <p:par>
                    <p:cTn id="223" fill="hold">
                      <p:stCondLst>
                        <p:cond delay="indefinite"/>
                      </p:stCondLst>
                      <p:childTnLst>
                        <p:par>
                          <p:cTn id="224" fill="hold">
                            <p:stCondLst>
                              <p:cond delay="0"/>
                            </p:stCondLst>
                            <p:childTnLst>
                              <p:par>
                                <p:cTn id="225" presetID="4" presetClass="entr" presetSubtype="32" fill="hold" grpId="0" nodeType="clickEffect">
                                  <p:stCondLst>
                                    <p:cond delay="0"/>
                                  </p:stCondLst>
                                  <p:childTnLst>
                                    <p:set>
                                      <p:cBhvr>
                                        <p:cTn id="226" dur="1" fill="hold">
                                          <p:stCondLst>
                                            <p:cond delay="0"/>
                                          </p:stCondLst>
                                        </p:cTn>
                                        <p:tgtEl>
                                          <p:spTgt spid="470024">
                                            <p:txEl>
                                              <p:pRg st="11" end="11"/>
                                            </p:txEl>
                                          </p:spTgt>
                                        </p:tgtEl>
                                        <p:attrNameLst>
                                          <p:attrName>style.visibility</p:attrName>
                                        </p:attrNameLst>
                                      </p:cBhvr>
                                      <p:to>
                                        <p:strVal val="visible"/>
                                      </p:to>
                                    </p:set>
                                    <p:animEffect transition="in" filter="box(out)">
                                      <p:cBhvr>
                                        <p:cTn id="227" dur="500"/>
                                        <p:tgtEl>
                                          <p:spTgt spid="470024">
                                            <p:txEl>
                                              <p:pRg st="11" end="11"/>
                                            </p:txEl>
                                          </p:spTgt>
                                        </p:tgtEl>
                                      </p:cBhvr>
                                    </p:animEffect>
                                  </p:childTnLst>
                                  <p:subTnLst>
                                    <p:audio>
                                      <p:cMediaNode>
                                        <p:cTn display="0" masterRel="sameClick">
                                          <p:stCondLst>
                                            <p:cond evt="begin" delay="0">
                                              <p:tn val="225"/>
                                            </p:cond>
                                          </p:stCondLst>
                                          <p:endCondLst>
                                            <p:cond evt="onStopAudio" delay="0">
                                              <p:tgtEl>
                                                <p:sldTgt/>
                                              </p:tgtEl>
                                            </p:cond>
                                          </p:endCondLst>
                                        </p:cTn>
                                        <p:tgtEl>
                                          <p:sndTgt r:embed="rId2" name="CAMERA.WAV"/>
                                        </p:tgtEl>
                                      </p:cMediaNode>
                                    </p:audio>
                                  </p:subTnLst>
                                </p:cTn>
                              </p:par>
                            </p:childTnLst>
                          </p:cTn>
                        </p:par>
                      </p:childTnLst>
                    </p:cTn>
                  </p:par>
                  <p:par>
                    <p:cTn id="228" fill="hold">
                      <p:stCondLst>
                        <p:cond delay="indefinite"/>
                      </p:stCondLst>
                      <p:childTnLst>
                        <p:par>
                          <p:cTn id="229" fill="hold">
                            <p:stCondLst>
                              <p:cond delay="0"/>
                            </p:stCondLst>
                            <p:childTnLst>
                              <p:par>
                                <p:cTn id="230" presetID="4" presetClass="entr" presetSubtype="32" fill="hold" grpId="0" nodeType="clickEffect">
                                  <p:stCondLst>
                                    <p:cond delay="0"/>
                                  </p:stCondLst>
                                  <p:childTnLst>
                                    <p:set>
                                      <p:cBhvr>
                                        <p:cTn id="231" dur="1" fill="hold">
                                          <p:stCondLst>
                                            <p:cond delay="0"/>
                                          </p:stCondLst>
                                        </p:cTn>
                                        <p:tgtEl>
                                          <p:spTgt spid="470024">
                                            <p:txEl>
                                              <p:pRg st="12" end="12"/>
                                            </p:txEl>
                                          </p:spTgt>
                                        </p:tgtEl>
                                        <p:attrNameLst>
                                          <p:attrName>style.visibility</p:attrName>
                                        </p:attrNameLst>
                                      </p:cBhvr>
                                      <p:to>
                                        <p:strVal val="visible"/>
                                      </p:to>
                                    </p:set>
                                    <p:animEffect transition="in" filter="box(out)">
                                      <p:cBhvr>
                                        <p:cTn id="232" dur="500"/>
                                        <p:tgtEl>
                                          <p:spTgt spid="470024">
                                            <p:txEl>
                                              <p:pRg st="12" end="12"/>
                                            </p:txEl>
                                          </p:spTgt>
                                        </p:tgtEl>
                                      </p:cBhvr>
                                    </p:animEffect>
                                  </p:childTnLst>
                                  <p:subTnLst>
                                    <p:audio>
                                      <p:cMediaNode>
                                        <p:cTn display="0" masterRel="sameClick">
                                          <p:stCondLst>
                                            <p:cond evt="begin" delay="0">
                                              <p:tn val="230"/>
                                            </p:cond>
                                          </p:stCondLst>
                                          <p:endCondLst>
                                            <p:cond evt="onStopAudio" delay="0">
                                              <p:tgtEl>
                                                <p:sldTgt/>
                                              </p:tgtEl>
                                            </p:cond>
                                          </p:endCondLst>
                                        </p:cTn>
                                        <p:tgtEl>
                                          <p:sndTgt r:embed="rId2" name="CAMERA.WAV"/>
                                        </p:tgtEl>
                                      </p:cMediaNode>
                                    </p:audio>
                                  </p:subTnLst>
                                </p:cTn>
                              </p:par>
                            </p:childTnLst>
                          </p:cTn>
                        </p:par>
                      </p:childTnLst>
                    </p:cTn>
                  </p:par>
                  <p:par>
                    <p:cTn id="233" fill="hold">
                      <p:stCondLst>
                        <p:cond delay="indefinite"/>
                      </p:stCondLst>
                      <p:childTnLst>
                        <p:par>
                          <p:cTn id="234" fill="hold">
                            <p:stCondLst>
                              <p:cond delay="0"/>
                            </p:stCondLst>
                            <p:childTnLst>
                              <p:par>
                                <p:cTn id="235" presetID="4" presetClass="entr" presetSubtype="32" fill="hold" grpId="0" nodeType="clickEffect">
                                  <p:stCondLst>
                                    <p:cond delay="0"/>
                                  </p:stCondLst>
                                  <p:childTnLst>
                                    <p:set>
                                      <p:cBhvr>
                                        <p:cTn id="236" dur="1" fill="hold">
                                          <p:stCondLst>
                                            <p:cond delay="0"/>
                                          </p:stCondLst>
                                        </p:cTn>
                                        <p:tgtEl>
                                          <p:spTgt spid="470024">
                                            <p:txEl>
                                              <p:pRg st="13" end="13"/>
                                            </p:txEl>
                                          </p:spTgt>
                                        </p:tgtEl>
                                        <p:attrNameLst>
                                          <p:attrName>style.visibility</p:attrName>
                                        </p:attrNameLst>
                                      </p:cBhvr>
                                      <p:to>
                                        <p:strVal val="visible"/>
                                      </p:to>
                                    </p:set>
                                    <p:animEffect transition="in" filter="box(out)">
                                      <p:cBhvr>
                                        <p:cTn id="237" dur="500"/>
                                        <p:tgtEl>
                                          <p:spTgt spid="470024">
                                            <p:txEl>
                                              <p:pRg st="13" end="13"/>
                                            </p:txEl>
                                          </p:spTgt>
                                        </p:tgtEl>
                                      </p:cBhvr>
                                    </p:animEffect>
                                  </p:childTnLst>
                                  <p:subTnLst>
                                    <p:audio>
                                      <p:cMediaNode>
                                        <p:cTn display="0" masterRel="sameClick">
                                          <p:stCondLst>
                                            <p:cond evt="begin" delay="0">
                                              <p:tn val="235"/>
                                            </p:cond>
                                          </p:stCondLst>
                                          <p:endCondLst>
                                            <p:cond evt="onStopAudio" delay="0">
                                              <p:tgtEl>
                                                <p:sldTgt/>
                                              </p:tgtEl>
                                            </p:cond>
                                          </p:endCondLst>
                                        </p:cTn>
                                        <p:tgtEl>
                                          <p:sndTgt r:embed="rId2" name="CAMERA.WAV"/>
                                        </p:tgtEl>
                                      </p:cMediaNode>
                                    </p:audio>
                                  </p:subTnLst>
                                </p:cTn>
                              </p:par>
                            </p:childTnLst>
                          </p:cTn>
                        </p:par>
                      </p:childTnLst>
                    </p:cTn>
                  </p:par>
                  <p:par>
                    <p:cTn id="238" fill="hold">
                      <p:stCondLst>
                        <p:cond delay="indefinite"/>
                      </p:stCondLst>
                      <p:childTnLst>
                        <p:par>
                          <p:cTn id="239" fill="hold">
                            <p:stCondLst>
                              <p:cond delay="0"/>
                            </p:stCondLst>
                            <p:childTnLst>
                              <p:par>
                                <p:cTn id="240" presetID="4" presetClass="entr" presetSubtype="32" fill="hold" grpId="0" nodeType="clickEffect">
                                  <p:stCondLst>
                                    <p:cond delay="0"/>
                                  </p:stCondLst>
                                  <p:childTnLst>
                                    <p:set>
                                      <p:cBhvr>
                                        <p:cTn id="241" dur="1" fill="hold">
                                          <p:stCondLst>
                                            <p:cond delay="0"/>
                                          </p:stCondLst>
                                        </p:cTn>
                                        <p:tgtEl>
                                          <p:spTgt spid="470041">
                                            <p:txEl>
                                              <p:pRg st="1" end="1"/>
                                            </p:txEl>
                                          </p:spTgt>
                                        </p:tgtEl>
                                        <p:attrNameLst>
                                          <p:attrName>style.visibility</p:attrName>
                                        </p:attrNameLst>
                                      </p:cBhvr>
                                      <p:to>
                                        <p:strVal val="visible"/>
                                      </p:to>
                                    </p:set>
                                    <p:animEffect transition="in" filter="box(out)">
                                      <p:cBhvr>
                                        <p:cTn id="242" dur="500"/>
                                        <p:tgtEl>
                                          <p:spTgt spid="470041">
                                            <p:txEl>
                                              <p:pRg st="1" end="1"/>
                                            </p:txEl>
                                          </p:spTgt>
                                        </p:tgtEl>
                                      </p:cBhvr>
                                    </p:animEffect>
                                  </p:childTnLst>
                                  <p:subTnLst>
                                    <p:audio>
                                      <p:cMediaNode>
                                        <p:cTn display="0" masterRel="sameClick">
                                          <p:stCondLst>
                                            <p:cond evt="begin" delay="0">
                                              <p:tn val="240"/>
                                            </p:cond>
                                          </p:stCondLst>
                                          <p:endCondLst>
                                            <p:cond evt="onStopAudio" delay="0">
                                              <p:tgtEl>
                                                <p:sldTgt/>
                                              </p:tgtEl>
                                            </p:cond>
                                          </p:endCondLst>
                                        </p:cTn>
                                        <p:tgtEl>
                                          <p:sndTgt r:embed="rId2" name="CAMERA.WAV"/>
                                        </p:tgtEl>
                                      </p:cMediaNode>
                                    </p:audio>
                                  </p:subTnLst>
                                </p:cTn>
                              </p:par>
                            </p:childTnLst>
                          </p:cTn>
                        </p:par>
                      </p:childTnLst>
                    </p:cTn>
                  </p:par>
                  <p:par>
                    <p:cTn id="243" fill="hold">
                      <p:stCondLst>
                        <p:cond delay="indefinite"/>
                      </p:stCondLst>
                      <p:childTnLst>
                        <p:par>
                          <p:cTn id="244" fill="hold">
                            <p:stCondLst>
                              <p:cond delay="0"/>
                            </p:stCondLst>
                            <p:childTnLst>
                              <p:par>
                                <p:cTn id="245" presetID="4" presetClass="entr" presetSubtype="32" fill="hold" grpId="0" nodeType="clickEffect">
                                  <p:stCondLst>
                                    <p:cond delay="0"/>
                                  </p:stCondLst>
                                  <p:childTnLst>
                                    <p:set>
                                      <p:cBhvr>
                                        <p:cTn id="246" dur="1" fill="hold">
                                          <p:stCondLst>
                                            <p:cond delay="0"/>
                                          </p:stCondLst>
                                        </p:cTn>
                                        <p:tgtEl>
                                          <p:spTgt spid="470041">
                                            <p:txEl>
                                              <p:pRg st="3" end="3"/>
                                            </p:txEl>
                                          </p:spTgt>
                                        </p:tgtEl>
                                        <p:attrNameLst>
                                          <p:attrName>style.visibility</p:attrName>
                                        </p:attrNameLst>
                                      </p:cBhvr>
                                      <p:to>
                                        <p:strVal val="visible"/>
                                      </p:to>
                                    </p:set>
                                    <p:animEffect transition="in" filter="box(out)">
                                      <p:cBhvr>
                                        <p:cTn id="247" dur="500"/>
                                        <p:tgtEl>
                                          <p:spTgt spid="470041">
                                            <p:txEl>
                                              <p:pRg st="3" end="3"/>
                                            </p:txEl>
                                          </p:spTgt>
                                        </p:tgtEl>
                                      </p:cBhvr>
                                    </p:animEffect>
                                  </p:childTnLst>
                                  <p:subTnLst>
                                    <p:audio>
                                      <p:cMediaNode>
                                        <p:cTn display="0" masterRel="sameClick">
                                          <p:stCondLst>
                                            <p:cond evt="begin" delay="0">
                                              <p:tn val="245"/>
                                            </p:cond>
                                          </p:stCondLst>
                                          <p:endCondLst>
                                            <p:cond evt="onStopAudio" delay="0">
                                              <p:tgtEl>
                                                <p:sldTgt/>
                                              </p:tgtEl>
                                            </p:cond>
                                          </p:endCondLst>
                                        </p:cTn>
                                        <p:tgtEl>
                                          <p:sndTgt r:embed="rId2" name="CAMERA.WAV"/>
                                        </p:tgtEl>
                                      </p:cMediaNode>
                                    </p:audio>
                                  </p:subTnLst>
                                </p:cTn>
                              </p:par>
                            </p:childTnLst>
                          </p:cTn>
                        </p:par>
                      </p:childTnLst>
                    </p:cTn>
                  </p:par>
                  <p:par>
                    <p:cTn id="248" fill="hold">
                      <p:stCondLst>
                        <p:cond delay="indefinite"/>
                      </p:stCondLst>
                      <p:childTnLst>
                        <p:par>
                          <p:cTn id="249" fill="hold">
                            <p:stCondLst>
                              <p:cond delay="0"/>
                            </p:stCondLst>
                            <p:childTnLst>
                              <p:par>
                                <p:cTn id="250" presetID="4" presetClass="entr" presetSubtype="32" fill="hold" grpId="0" nodeType="clickEffect">
                                  <p:stCondLst>
                                    <p:cond delay="0"/>
                                  </p:stCondLst>
                                  <p:childTnLst>
                                    <p:set>
                                      <p:cBhvr>
                                        <p:cTn id="251" dur="1" fill="hold">
                                          <p:stCondLst>
                                            <p:cond delay="0"/>
                                          </p:stCondLst>
                                        </p:cTn>
                                        <p:tgtEl>
                                          <p:spTgt spid="470041">
                                            <p:txEl>
                                              <p:pRg st="5" end="5"/>
                                            </p:txEl>
                                          </p:spTgt>
                                        </p:tgtEl>
                                        <p:attrNameLst>
                                          <p:attrName>style.visibility</p:attrName>
                                        </p:attrNameLst>
                                      </p:cBhvr>
                                      <p:to>
                                        <p:strVal val="visible"/>
                                      </p:to>
                                    </p:set>
                                    <p:animEffect transition="in" filter="box(out)">
                                      <p:cBhvr>
                                        <p:cTn id="252" dur="500"/>
                                        <p:tgtEl>
                                          <p:spTgt spid="470041">
                                            <p:txEl>
                                              <p:pRg st="5" end="5"/>
                                            </p:txEl>
                                          </p:spTgt>
                                        </p:tgtEl>
                                      </p:cBhvr>
                                    </p:animEffect>
                                  </p:childTnLst>
                                  <p:subTnLst>
                                    <p:audio>
                                      <p:cMediaNode>
                                        <p:cTn display="0" masterRel="sameClick">
                                          <p:stCondLst>
                                            <p:cond evt="begin" delay="0">
                                              <p:tn val="250"/>
                                            </p:cond>
                                          </p:stCondLst>
                                          <p:endCondLst>
                                            <p:cond evt="onStopAudio" delay="0">
                                              <p:tgtEl>
                                                <p:sldTgt/>
                                              </p:tgtEl>
                                            </p:cond>
                                          </p:endCondLst>
                                        </p:cTn>
                                        <p:tgtEl>
                                          <p:sndTgt r:embed="rId2" name="CAMERA.WAV"/>
                                        </p:tgtEl>
                                      </p:cMediaNode>
                                    </p:audio>
                                  </p:subTnLst>
                                </p:cTn>
                              </p:par>
                            </p:childTnLst>
                          </p:cTn>
                        </p:par>
                      </p:childTnLst>
                    </p:cTn>
                  </p:par>
                  <p:par>
                    <p:cTn id="253" fill="hold">
                      <p:stCondLst>
                        <p:cond delay="indefinite"/>
                      </p:stCondLst>
                      <p:childTnLst>
                        <p:par>
                          <p:cTn id="254" fill="hold">
                            <p:stCondLst>
                              <p:cond delay="0"/>
                            </p:stCondLst>
                            <p:childTnLst>
                              <p:par>
                                <p:cTn id="255" presetID="4" presetClass="entr" presetSubtype="32" fill="hold" grpId="0" nodeType="clickEffect">
                                  <p:stCondLst>
                                    <p:cond delay="0"/>
                                  </p:stCondLst>
                                  <p:childTnLst>
                                    <p:set>
                                      <p:cBhvr>
                                        <p:cTn id="256" dur="1" fill="hold">
                                          <p:stCondLst>
                                            <p:cond delay="0"/>
                                          </p:stCondLst>
                                        </p:cTn>
                                        <p:tgtEl>
                                          <p:spTgt spid="470041">
                                            <p:txEl>
                                              <p:pRg st="7" end="7"/>
                                            </p:txEl>
                                          </p:spTgt>
                                        </p:tgtEl>
                                        <p:attrNameLst>
                                          <p:attrName>style.visibility</p:attrName>
                                        </p:attrNameLst>
                                      </p:cBhvr>
                                      <p:to>
                                        <p:strVal val="visible"/>
                                      </p:to>
                                    </p:set>
                                    <p:animEffect transition="in" filter="box(out)">
                                      <p:cBhvr>
                                        <p:cTn id="257" dur="500"/>
                                        <p:tgtEl>
                                          <p:spTgt spid="470041">
                                            <p:txEl>
                                              <p:pRg st="7" end="7"/>
                                            </p:txEl>
                                          </p:spTgt>
                                        </p:tgtEl>
                                      </p:cBhvr>
                                    </p:animEffect>
                                  </p:childTnLst>
                                  <p:subTnLst>
                                    <p:audio>
                                      <p:cMediaNode>
                                        <p:cTn display="0" masterRel="sameClick">
                                          <p:stCondLst>
                                            <p:cond evt="begin" delay="0">
                                              <p:tn val="255"/>
                                            </p:cond>
                                          </p:stCondLst>
                                          <p:endCondLst>
                                            <p:cond evt="onStopAudio" delay="0">
                                              <p:tgtEl>
                                                <p:sldTgt/>
                                              </p:tgtEl>
                                            </p:cond>
                                          </p:endCondLst>
                                        </p:cTn>
                                        <p:tgtEl>
                                          <p:sndTgt r:embed="rId2" name="CAMERA.WAV"/>
                                        </p:tgtEl>
                                      </p:cMediaNode>
                                    </p:audio>
                                  </p:subTnLst>
                                </p:cTn>
                              </p:par>
                            </p:childTnLst>
                          </p:cTn>
                        </p:par>
                      </p:childTnLst>
                    </p:cTn>
                  </p:par>
                  <p:par>
                    <p:cTn id="258" fill="hold">
                      <p:stCondLst>
                        <p:cond delay="indefinite"/>
                      </p:stCondLst>
                      <p:childTnLst>
                        <p:par>
                          <p:cTn id="259" fill="hold">
                            <p:stCondLst>
                              <p:cond delay="0"/>
                            </p:stCondLst>
                            <p:childTnLst>
                              <p:par>
                                <p:cTn id="260" presetID="4" presetClass="entr" presetSubtype="32" fill="hold" grpId="0" nodeType="clickEffect">
                                  <p:stCondLst>
                                    <p:cond delay="0"/>
                                  </p:stCondLst>
                                  <p:childTnLst>
                                    <p:set>
                                      <p:cBhvr>
                                        <p:cTn id="261" dur="1" fill="hold">
                                          <p:stCondLst>
                                            <p:cond delay="0"/>
                                          </p:stCondLst>
                                        </p:cTn>
                                        <p:tgtEl>
                                          <p:spTgt spid="470041">
                                            <p:txEl>
                                              <p:pRg st="8" end="8"/>
                                            </p:txEl>
                                          </p:spTgt>
                                        </p:tgtEl>
                                        <p:attrNameLst>
                                          <p:attrName>style.visibility</p:attrName>
                                        </p:attrNameLst>
                                      </p:cBhvr>
                                      <p:to>
                                        <p:strVal val="visible"/>
                                      </p:to>
                                    </p:set>
                                    <p:animEffect transition="in" filter="box(out)">
                                      <p:cBhvr>
                                        <p:cTn id="262" dur="500"/>
                                        <p:tgtEl>
                                          <p:spTgt spid="470041">
                                            <p:txEl>
                                              <p:pRg st="8" end="8"/>
                                            </p:txEl>
                                          </p:spTgt>
                                        </p:tgtEl>
                                      </p:cBhvr>
                                    </p:animEffect>
                                  </p:childTnLst>
                                  <p:subTnLst>
                                    <p:audio>
                                      <p:cMediaNode>
                                        <p:cTn display="0" masterRel="sameClick">
                                          <p:stCondLst>
                                            <p:cond evt="begin" delay="0">
                                              <p:tn val="260"/>
                                            </p:cond>
                                          </p:stCondLst>
                                          <p:endCondLst>
                                            <p:cond evt="onStopAudio" delay="0">
                                              <p:tgtEl>
                                                <p:sldTgt/>
                                              </p:tgtEl>
                                            </p:cond>
                                          </p:endCondLst>
                                        </p:cTn>
                                        <p:tgtEl>
                                          <p:sndTgt r:embed="rId2" name="CAMERA.WAV"/>
                                        </p:tgtEl>
                                      </p:cMediaNode>
                                    </p:audio>
                                  </p:subTnLst>
                                </p:cTn>
                              </p:par>
                            </p:childTnLst>
                          </p:cTn>
                        </p:par>
                      </p:childTnLst>
                    </p:cTn>
                  </p:par>
                  <p:par>
                    <p:cTn id="263" fill="hold">
                      <p:stCondLst>
                        <p:cond delay="indefinite"/>
                      </p:stCondLst>
                      <p:childTnLst>
                        <p:par>
                          <p:cTn id="264" fill="hold">
                            <p:stCondLst>
                              <p:cond delay="0"/>
                            </p:stCondLst>
                            <p:childTnLst>
                              <p:par>
                                <p:cTn id="265" presetID="4" presetClass="entr" presetSubtype="32" fill="hold" grpId="0" nodeType="clickEffect">
                                  <p:stCondLst>
                                    <p:cond delay="0"/>
                                  </p:stCondLst>
                                  <p:childTnLst>
                                    <p:set>
                                      <p:cBhvr>
                                        <p:cTn id="266" dur="1" fill="hold">
                                          <p:stCondLst>
                                            <p:cond delay="0"/>
                                          </p:stCondLst>
                                        </p:cTn>
                                        <p:tgtEl>
                                          <p:spTgt spid="470041">
                                            <p:txEl>
                                              <p:pRg st="9" end="9"/>
                                            </p:txEl>
                                          </p:spTgt>
                                        </p:tgtEl>
                                        <p:attrNameLst>
                                          <p:attrName>style.visibility</p:attrName>
                                        </p:attrNameLst>
                                      </p:cBhvr>
                                      <p:to>
                                        <p:strVal val="visible"/>
                                      </p:to>
                                    </p:set>
                                    <p:animEffect transition="in" filter="box(out)">
                                      <p:cBhvr>
                                        <p:cTn id="267" dur="500"/>
                                        <p:tgtEl>
                                          <p:spTgt spid="470041">
                                            <p:txEl>
                                              <p:pRg st="9" end="9"/>
                                            </p:txEl>
                                          </p:spTgt>
                                        </p:tgtEl>
                                      </p:cBhvr>
                                    </p:animEffect>
                                  </p:childTnLst>
                                  <p:subTnLst>
                                    <p:audio>
                                      <p:cMediaNode>
                                        <p:cTn display="0" masterRel="sameClick">
                                          <p:stCondLst>
                                            <p:cond evt="begin" delay="0">
                                              <p:tn val="265"/>
                                            </p:cond>
                                          </p:stCondLst>
                                          <p:endCondLst>
                                            <p:cond evt="onStopAudio" delay="0">
                                              <p:tgtEl>
                                                <p:sldTgt/>
                                              </p:tgtEl>
                                            </p:cond>
                                          </p:endCondLst>
                                        </p:cTn>
                                        <p:tgtEl>
                                          <p:sndTgt r:embed="rId2" name="CAMERA.WAV"/>
                                        </p:tgtEl>
                                      </p:cMediaNode>
                                    </p:audio>
                                  </p:subTnLst>
                                </p:cTn>
                              </p:par>
                            </p:childTnLst>
                          </p:cTn>
                        </p:par>
                      </p:childTnLst>
                    </p:cTn>
                  </p:par>
                  <p:par>
                    <p:cTn id="268" fill="hold">
                      <p:stCondLst>
                        <p:cond delay="indefinite"/>
                      </p:stCondLst>
                      <p:childTnLst>
                        <p:par>
                          <p:cTn id="269" fill="hold">
                            <p:stCondLst>
                              <p:cond delay="0"/>
                            </p:stCondLst>
                            <p:childTnLst>
                              <p:par>
                                <p:cTn id="270" presetID="4" presetClass="entr" presetSubtype="32" fill="hold" grpId="0" nodeType="clickEffect">
                                  <p:stCondLst>
                                    <p:cond delay="0"/>
                                  </p:stCondLst>
                                  <p:childTnLst>
                                    <p:set>
                                      <p:cBhvr>
                                        <p:cTn id="271" dur="1" fill="hold">
                                          <p:stCondLst>
                                            <p:cond delay="0"/>
                                          </p:stCondLst>
                                        </p:cTn>
                                        <p:tgtEl>
                                          <p:spTgt spid="470041">
                                            <p:txEl>
                                              <p:pRg st="10" end="10"/>
                                            </p:txEl>
                                          </p:spTgt>
                                        </p:tgtEl>
                                        <p:attrNameLst>
                                          <p:attrName>style.visibility</p:attrName>
                                        </p:attrNameLst>
                                      </p:cBhvr>
                                      <p:to>
                                        <p:strVal val="visible"/>
                                      </p:to>
                                    </p:set>
                                    <p:animEffect transition="in" filter="box(out)">
                                      <p:cBhvr>
                                        <p:cTn id="272" dur="500"/>
                                        <p:tgtEl>
                                          <p:spTgt spid="470041">
                                            <p:txEl>
                                              <p:pRg st="10" end="10"/>
                                            </p:txEl>
                                          </p:spTgt>
                                        </p:tgtEl>
                                      </p:cBhvr>
                                    </p:animEffect>
                                  </p:childTnLst>
                                  <p:subTnLst>
                                    <p:audio>
                                      <p:cMediaNode>
                                        <p:cTn display="0" masterRel="sameClick">
                                          <p:stCondLst>
                                            <p:cond evt="begin" delay="0">
                                              <p:tn val="270"/>
                                            </p:cond>
                                          </p:stCondLst>
                                          <p:endCondLst>
                                            <p:cond evt="onStopAudio" delay="0">
                                              <p:tgtEl>
                                                <p:sldTgt/>
                                              </p:tgtEl>
                                            </p:cond>
                                          </p:endCondLst>
                                        </p:cTn>
                                        <p:tgtEl>
                                          <p:sndTgt r:embed="rId2" name="CAMERA.WAV"/>
                                        </p:tgtEl>
                                      </p:cMediaNode>
                                    </p:audio>
                                  </p:subTnLst>
                                </p:cTn>
                              </p:par>
                            </p:childTnLst>
                          </p:cTn>
                        </p:par>
                      </p:childTnLst>
                    </p:cTn>
                  </p:par>
                  <p:par>
                    <p:cTn id="273" fill="hold">
                      <p:stCondLst>
                        <p:cond delay="indefinite"/>
                      </p:stCondLst>
                      <p:childTnLst>
                        <p:par>
                          <p:cTn id="274" fill="hold">
                            <p:stCondLst>
                              <p:cond delay="0"/>
                            </p:stCondLst>
                            <p:childTnLst>
                              <p:par>
                                <p:cTn id="275" presetID="4" presetClass="entr" presetSubtype="32" fill="hold" grpId="0" nodeType="clickEffect">
                                  <p:stCondLst>
                                    <p:cond delay="0"/>
                                  </p:stCondLst>
                                  <p:childTnLst>
                                    <p:set>
                                      <p:cBhvr>
                                        <p:cTn id="276" dur="1" fill="hold">
                                          <p:stCondLst>
                                            <p:cond delay="0"/>
                                          </p:stCondLst>
                                        </p:cTn>
                                        <p:tgtEl>
                                          <p:spTgt spid="470041">
                                            <p:txEl>
                                              <p:pRg st="11" end="11"/>
                                            </p:txEl>
                                          </p:spTgt>
                                        </p:tgtEl>
                                        <p:attrNameLst>
                                          <p:attrName>style.visibility</p:attrName>
                                        </p:attrNameLst>
                                      </p:cBhvr>
                                      <p:to>
                                        <p:strVal val="visible"/>
                                      </p:to>
                                    </p:set>
                                    <p:animEffect transition="in" filter="box(out)">
                                      <p:cBhvr>
                                        <p:cTn id="277" dur="500"/>
                                        <p:tgtEl>
                                          <p:spTgt spid="470041">
                                            <p:txEl>
                                              <p:pRg st="11" end="11"/>
                                            </p:txEl>
                                          </p:spTgt>
                                        </p:tgtEl>
                                      </p:cBhvr>
                                    </p:animEffect>
                                  </p:childTnLst>
                                  <p:subTnLst>
                                    <p:audio>
                                      <p:cMediaNode>
                                        <p:cTn display="0" masterRel="sameClick">
                                          <p:stCondLst>
                                            <p:cond evt="begin" delay="0">
                                              <p:tn val="275"/>
                                            </p:cond>
                                          </p:stCondLst>
                                          <p:endCondLst>
                                            <p:cond evt="onStopAudio" delay="0">
                                              <p:tgtEl>
                                                <p:sldTgt/>
                                              </p:tgtEl>
                                            </p:cond>
                                          </p:endCondLst>
                                        </p:cTn>
                                        <p:tgtEl>
                                          <p:sndTgt r:embed="rId2" name="CAMERA.WAV"/>
                                        </p:tgtEl>
                                      </p:cMediaNode>
                                    </p:audio>
                                  </p:subTnLst>
                                </p:cTn>
                              </p:par>
                            </p:childTnLst>
                          </p:cTn>
                        </p:par>
                      </p:childTnLst>
                    </p:cTn>
                  </p:par>
                  <p:par>
                    <p:cTn id="278" fill="hold">
                      <p:stCondLst>
                        <p:cond delay="indefinite"/>
                      </p:stCondLst>
                      <p:childTnLst>
                        <p:par>
                          <p:cTn id="279" fill="hold">
                            <p:stCondLst>
                              <p:cond delay="0"/>
                            </p:stCondLst>
                            <p:childTnLst>
                              <p:par>
                                <p:cTn id="280" presetID="4" presetClass="entr" presetSubtype="32" fill="hold" grpId="0" nodeType="clickEffect">
                                  <p:stCondLst>
                                    <p:cond delay="0"/>
                                  </p:stCondLst>
                                  <p:childTnLst>
                                    <p:set>
                                      <p:cBhvr>
                                        <p:cTn id="281" dur="1" fill="hold">
                                          <p:stCondLst>
                                            <p:cond delay="0"/>
                                          </p:stCondLst>
                                        </p:cTn>
                                        <p:tgtEl>
                                          <p:spTgt spid="470041">
                                            <p:txEl>
                                              <p:pRg st="12" end="12"/>
                                            </p:txEl>
                                          </p:spTgt>
                                        </p:tgtEl>
                                        <p:attrNameLst>
                                          <p:attrName>style.visibility</p:attrName>
                                        </p:attrNameLst>
                                      </p:cBhvr>
                                      <p:to>
                                        <p:strVal val="visible"/>
                                      </p:to>
                                    </p:set>
                                    <p:animEffect transition="in" filter="box(out)">
                                      <p:cBhvr>
                                        <p:cTn id="282" dur="500"/>
                                        <p:tgtEl>
                                          <p:spTgt spid="470041">
                                            <p:txEl>
                                              <p:pRg st="12" end="12"/>
                                            </p:txEl>
                                          </p:spTgt>
                                        </p:tgtEl>
                                      </p:cBhvr>
                                    </p:animEffect>
                                  </p:childTnLst>
                                  <p:subTnLst>
                                    <p:audio>
                                      <p:cMediaNode>
                                        <p:cTn display="0" masterRel="sameClick">
                                          <p:stCondLst>
                                            <p:cond evt="begin" delay="0">
                                              <p:tn val="280"/>
                                            </p:cond>
                                          </p:stCondLst>
                                          <p:endCondLst>
                                            <p:cond evt="onStopAudio" delay="0">
                                              <p:tgtEl>
                                                <p:sldTgt/>
                                              </p:tgtEl>
                                            </p:cond>
                                          </p:endCondLst>
                                        </p:cTn>
                                        <p:tgtEl>
                                          <p:sndTgt r:embed="rId2" name="CAMERA.WAV"/>
                                        </p:tgtEl>
                                      </p:cMediaNode>
                                    </p:audio>
                                  </p:subTnLst>
                                </p:cTn>
                              </p:par>
                            </p:childTnLst>
                          </p:cTn>
                        </p:par>
                      </p:childTnLst>
                    </p:cTn>
                  </p:par>
                  <p:par>
                    <p:cTn id="283" fill="hold">
                      <p:stCondLst>
                        <p:cond delay="indefinite"/>
                      </p:stCondLst>
                      <p:childTnLst>
                        <p:par>
                          <p:cTn id="284" fill="hold">
                            <p:stCondLst>
                              <p:cond delay="0"/>
                            </p:stCondLst>
                            <p:childTnLst>
                              <p:par>
                                <p:cTn id="285" presetID="4" presetClass="entr" presetSubtype="32" fill="hold" grpId="0" nodeType="clickEffect">
                                  <p:stCondLst>
                                    <p:cond delay="0"/>
                                  </p:stCondLst>
                                  <p:childTnLst>
                                    <p:set>
                                      <p:cBhvr>
                                        <p:cTn id="286" dur="1" fill="hold">
                                          <p:stCondLst>
                                            <p:cond delay="0"/>
                                          </p:stCondLst>
                                        </p:cTn>
                                        <p:tgtEl>
                                          <p:spTgt spid="470041">
                                            <p:txEl>
                                              <p:pRg st="13" end="13"/>
                                            </p:txEl>
                                          </p:spTgt>
                                        </p:tgtEl>
                                        <p:attrNameLst>
                                          <p:attrName>style.visibility</p:attrName>
                                        </p:attrNameLst>
                                      </p:cBhvr>
                                      <p:to>
                                        <p:strVal val="visible"/>
                                      </p:to>
                                    </p:set>
                                    <p:animEffect transition="in" filter="box(out)">
                                      <p:cBhvr>
                                        <p:cTn id="287" dur="500"/>
                                        <p:tgtEl>
                                          <p:spTgt spid="470041">
                                            <p:txEl>
                                              <p:pRg st="13" end="13"/>
                                            </p:txEl>
                                          </p:spTgt>
                                        </p:tgtEl>
                                      </p:cBhvr>
                                    </p:animEffect>
                                  </p:childTnLst>
                                  <p:subTnLst>
                                    <p:audio>
                                      <p:cMediaNode>
                                        <p:cTn display="0" masterRel="sameClick">
                                          <p:stCondLst>
                                            <p:cond evt="begin" delay="0">
                                              <p:tn val="285"/>
                                            </p:cond>
                                          </p:stCondLst>
                                          <p:endCondLst>
                                            <p:cond evt="onStopAudio" delay="0">
                                              <p:tgtEl>
                                                <p:sldTgt/>
                                              </p:tgtEl>
                                            </p:cond>
                                          </p:endCondLst>
                                        </p:cTn>
                                        <p:tgtEl>
                                          <p:sndTgt r:embed="rId2" name="CAMERA.WAV"/>
                                        </p:tgtEl>
                                      </p:cMediaNode>
                                    </p:audio>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0021" grpId="0" build="p"/>
      <p:bldP spid="470022" grpId="0" build="p"/>
      <p:bldP spid="470023" grpId="0" build="p"/>
      <p:bldP spid="470024" grpId="0" build="p"/>
      <p:bldP spid="470041" grpId="0"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74</a:t>
            </a:fld>
            <a:endParaRPr lang="en-US" altLang="ko-KR" sz="2000" b="0" dirty="0">
              <a:solidFill>
                <a:schemeClr val="accent2"/>
              </a:solidFill>
            </a:endParaRPr>
          </a:p>
        </p:txBody>
      </p:sp>
      <p:sp>
        <p:nvSpPr>
          <p:cNvPr id="8601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86020"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6021" name="Rectangle 5"/>
          <p:cNvSpPr/>
          <p:nvPr/>
        </p:nvSpPr>
        <p:spPr>
          <a:xfrm>
            <a:off x="338138" y="1447800"/>
            <a:ext cx="5097462"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每一对顶点对之间的最短路径</a:t>
            </a:r>
          </a:p>
        </p:txBody>
      </p:sp>
      <p:sp>
        <p:nvSpPr>
          <p:cNvPr id="86022" name="Rectangle 6"/>
          <p:cNvSpPr/>
          <p:nvPr/>
        </p:nvSpPr>
        <p:spPr>
          <a:xfrm>
            <a:off x="323850" y="2276475"/>
            <a:ext cx="8382000" cy="3749675"/>
          </a:xfrm>
          <a:prstGeom prst="rect">
            <a:avLst/>
          </a:prstGeom>
          <a:noFill/>
          <a:ln w="9525">
            <a:noFill/>
          </a:ln>
        </p:spPr>
        <p:txBody>
          <a:bodyPr>
            <a:spAutoFit/>
          </a:bodyPr>
          <a:lstStyle/>
          <a:p>
            <a:pPr lvl="0"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  　所有顶点对之间的最短路径是指：对于给定的有向网</a:t>
            </a:r>
            <a:r>
              <a:rPr lang="en-US" altLang="zh-CN" dirty="0">
                <a:latin typeface="宋体" panose="02010600030101010101" pitchFamily="2" charset="-122"/>
                <a:ea typeface="宋体" panose="02010600030101010101" pitchFamily="2" charset="-122"/>
              </a:rPr>
              <a:t>G=(V,E),</a:t>
            </a:r>
            <a:r>
              <a:rPr lang="zh-CN" altLang="en-US" dirty="0">
                <a:latin typeface="宋体" panose="02010600030101010101" pitchFamily="2" charset="-122"/>
                <a:ea typeface="宋体" panose="02010600030101010101" pitchFamily="2" charset="-122"/>
              </a:rPr>
              <a:t>要对</a:t>
            </a:r>
            <a:r>
              <a:rPr lang="en-US" altLang="zh-CN" dirty="0">
                <a:latin typeface="宋体" panose="02010600030101010101" pitchFamily="2" charset="-122"/>
                <a:ea typeface="宋体" panose="02010600030101010101" pitchFamily="2" charset="-122"/>
              </a:rPr>
              <a:t>G</a:t>
            </a:r>
            <a:r>
              <a:rPr lang="zh-CN" altLang="en-US" dirty="0">
                <a:latin typeface="宋体" panose="02010600030101010101" pitchFamily="2" charset="-122"/>
                <a:ea typeface="宋体" panose="02010600030101010101" pitchFamily="2" charset="-122"/>
              </a:rPr>
              <a:t>中任意一对顶点有序对</a:t>
            </a:r>
            <a:r>
              <a:rPr lang="en-US" altLang="zh-CN" dirty="0">
                <a:latin typeface="宋体" panose="02010600030101010101" pitchFamily="2" charset="-122"/>
                <a:ea typeface="宋体" panose="02010600030101010101" pitchFamily="2" charset="-122"/>
              </a:rPr>
              <a:t>u</a:t>
            </a:r>
            <a:r>
              <a:rPr lang="zh-CN" altLang="en-US" dirty="0">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v(u≠v),</a:t>
            </a:r>
            <a:r>
              <a:rPr lang="zh-CN" altLang="en-US" dirty="0">
                <a:latin typeface="宋体" panose="02010600030101010101" pitchFamily="2" charset="-122"/>
                <a:ea typeface="宋体" panose="02010600030101010101" pitchFamily="2" charset="-122"/>
              </a:rPr>
              <a:t>找出</a:t>
            </a:r>
            <a:r>
              <a:rPr lang="en-US" altLang="zh-CN" dirty="0">
                <a:latin typeface="宋体" panose="02010600030101010101" pitchFamily="2" charset="-122"/>
                <a:ea typeface="宋体" panose="02010600030101010101" pitchFamily="2" charset="-122"/>
              </a:rPr>
              <a:t>u</a:t>
            </a:r>
            <a:r>
              <a:rPr lang="zh-CN" altLang="en-US" dirty="0">
                <a:latin typeface="宋体" panose="02010600030101010101" pitchFamily="2" charset="-122"/>
                <a:ea typeface="宋体" panose="02010600030101010101" pitchFamily="2" charset="-122"/>
              </a:rPr>
              <a:t>到</a:t>
            </a:r>
            <a:r>
              <a:rPr lang="en-US" altLang="zh-CN" dirty="0">
                <a:latin typeface="宋体" panose="02010600030101010101" pitchFamily="2" charset="-122"/>
                <a:ea typeface="宋体" panose="02010600030101010101" pitchFamily="2" charset="-122"/>
              </a:rPr>
              <a:t>v</a:t>
            </a:r>
            <a:r>
              <a:rPr lang="zh-CN" altLang="en-US" dirty="0">
                <a:latin typeface="宋体" panose="02010600030101010101" pitchFamily="2" charset="-122"/>
                <a:ea typeface="宋体" panose="02010600030101010101" pitchFamily="2" charset="-122"/>
              </a:rPr>
              <a:t>的最短距离和</a:t>
            </a:r>
            <a:r>
              <a:rPr lang="en-US" altLang="zh-CN" dirty="0">
                <a:latin typeface="宋体" panose="02010600030101010101" pitchFamily="2" charset="-122"/>
                <a:ea typeface="宋体" panose="02010600030101010101" pitchFamily="2" charset="-122"/>
              </a:rPr>
              <a:t>v</a:t>
            </a:r>
            <a:r>
              <a:rPr lang="zh-CN" altLang="en-US" dirty="0">
                <a:latin typeface="宋体" panose="02010600030101010101" pitchFamily="2" charset="-122"/>
                <a:ea typeface="宋体" panose="02010600030101010101" pitchFamily="2" charset="-122"/>
              </a:rPr>
              <a:t>到</a:t>
            </a:r>
            <a:r>
              <a:rPr lang="en-US" altLang="zh-CN" dirty="0">
                <a:latin typeface="宋体" panose="02010600030101010101" pitchFamily="2" charset="-122"/>
                <a:ea typeface="宋体" panose="02010600030101010101" pitchFamily="2" charset="-122"/>
              </a:rPr>
              <a:t>u</a:t>
            </a:r>
            <a:r>
              <a:rPr lang="zh-CN" altLang="en-US" dirty="0">
                <a:latin typeface="宋体" panose="02010600030101010101" pitchFamily="2" charset="-122"/>
                <a:ea typeface="宋体" panose="02010600030101010101" pitchFamily="2" charset="-122"/>
              </a:rPr>
              <a:t>的最短距离。</a:t>
            </a:r>
          </a:p>
          <a:p>
            <a:pPr lvl="0" algn="just"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　  解决此问题的一个有效方法是</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轮流以每一个顶点为源点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重复执行迪杰斯特拉算法</a:t>
            </a:r>
            <a:r>
              <a:rPr lang="en-US" altLang="zh-CN" dirty="0">
                <a:latin typeface="宋体" panose="02010600030101010101" pitchFamily="2" charset="-122"/>
                <a:ea typeface="宋体" panose="02010600030101010101" pitchFamily="2" charset="-122"/>
              </a:rPr>
              <a:t>n</a:t>
            </a:r>
            <a:r>
              <a:rPr lang="zh-CN" altLang="en-US" dirty="0">
                <a:latin typeface="宋体" panose="02010600030101010101" pitchFamily="2" charset="-122"/>
                <a:ea typeface="宋体" panose="02010600030101010101" pitchFamily="2" charset="-122"/>
              </a:rPr>
              <a:t>次</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即可求得每一对顶点之间的最短路径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总的时间复杂度为</a:t>
            </a:r>
            <a:r>
              <a:rPr lang="en-US" altLang="zh-CN" dirty="0">
                <a:solidFill>
                  <a:schemeClr val="folHlink"/>
                </a:solidFill>
                <a:latin typeface="宋体" panose="02010600030101010101" pitchFamily="2" charset="-122"/>
                <a:ea typeface="宋体" panose="02010600030101010101" pitchFamily="2" charset="-122"/>
              </a:rPr>
              <a:t>O(n</a:t>
            </a:r>
            <a:r>
              <a:rPr lang="en-US" altLang="zh-CN" baseline="30000" dirty="0">
                <a:solidFill>
                  <a:schemeClr val="folHlink"/>
                </a:solidFill>
                <a:latin typeface="宋体" panose="02010600030101010101" pitchFamily="2" charset="-122"/>
                <a:ea typeface="宋体" panose="02010600030101010101" pitchFamily="2" charset="-122"/>
              </a:rPr>
              <a:t>3</a:t>
            </a:r>
            <a:r>
              <a:rPr lang="en-US" altLang="zh-CN" dirty="0">
                <a:solidFill>
                  <a:schemeClr val="folHlink"/>
                </a:solidFill>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a:t>
            </a:r>
          </a:p>
          <a:p>
            <a:pPr lvl="0" algn="just"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　  </a:t>
            </a:r>
            <a:r>
              <a:rPr lang="zh-CN" altLang="en-US" dirty="0">
                <a:solidFill>
                  <a:schemeClr val="folHlink"/>
                </a:solidFill>
                <a:latin typeface="宋体" panose="02010600030101010101" pitchFamily="2" charset="-122"/>
                <a:ea typeface="宋体" panose="02010600030101010101" pitchFamily="2" charset="-122"/>
              </a:rPr>
              <a:t>弗洛伊德</a:t>
            </a:r>
            <a:r>
              <a:rPr lang="en-US" altLang="zh-CN" dirty="0">
                <a:solidFill>
                  <a:schemeClr val="folHlink"/>
                </a:solidFill>
                <a:latin typeface="宋体" panose="02010600030101010101" pitchFamily="2" charset="-122"/>
                <a:ea typeface="宋体" panose="02010600030101010101" pitchFamily="2" charset="-122"/>
              </a:rPr>
              <a:t>(Floyd)</a:t>
            </a:r>
            <a:r>
              <a:rPr lang="zh-CN" altLang="en-US" dirty="0">
                <a:solidFill>
                  <a:schemeClr val="folHlink"/>
                </a:solidFill>
                <a:latin typeface="宋体" panose="02010600030101010101" pitchFamily="2" charset="-122"/>
                <a:ea typeface="宋体" panose="02010600030101010101" pitchFamily="2" charset="-122"/>
              </a:rPr>
              <a:t>算法</a:t>
            </a:r>
            <a:r>
              <a:rPr lang="en-US" altLang="zh-CN" dirty="0">
                <a:solidFill>
                  <a:schemeClr val="folHlink"/>
                </a:solidFill>
                <a:latin typeface="宋体" panose="02010600030101010101" pitchFamily="2" charset="-122"/>
                <a:ea typeface="宋体" panose="02010600030101010101" pitchFamily="2" charset="-122"/>
              </a:rPr>
              <a:t>,</a:t>
            </a:r>
            <a:r>
              <a:rPr lang="zh-CN" altLang="en-US" dirty="0">
                <a:solidFill>
                  <a:schemeClr val="folHlink"/>
                </a:solidFill>
                <a:latin typeface="宋体" panose="02010600030101010101" pitchFamily="2" charset="-122"/>
                <a:ea typeface="宋体" panose="02010600030101010101" pitchFamily="2" charset="-122"/>
              </a:rPr>
              <a:t>时间复杂度仍为</a:t>
            </a:r>
            <a:r>
              <a:rPr lang="en-US" altLang="zh-CN" dirty="0">
                <a:solidFill>
                  <a:schemeClr val="folHlink"/>
                </a:solidFill>
                <a:latin typeface="宋体" panose="02010600030101010101" pitchFamily="2" charset="-122"/>
                <a:ea typeface="宋体" panose="02010600030101010101" pitchFamily="2" charset="-122"/>
              </a:rPr>
              <a:t>O(n</a:t>
            </a:r>
            <a:r>
              <a:rPr lang="en-US" altLang="zh-CN" baseline="30000" dirty="0">
                <a:solidFill>
                  <a:schemeClr val="folHlink"/>
                </a:solidFill>
                <a:latin typeface="宋体" panose="02010600030101010101" pitchFamily="2" charset="-122"/>
                <a:ea typeface="宋体" panose="02010600030101010101" pitchFamily="2" charset="-122"/>
              </a:rPr>
              <a:t>3</a:t>
            </a:r>
            <a:r>
              <a:rPr lang="en-US" altLang="zh-CN" dirty="0">
                <a:solidFill>
                  <a:schemeClr val="folHlink"/>
                </a:solidFill>
                <a:latin typeface="宋体" panose="02010600030101010101" pitchFamily="2" charset="-122"/>
                <a:ea typeface="宋体" panose="02010600030101010101" pitchFamily="2" charset="-122"/>
              </a:rPr>
              <a:t>),</a:t>
            </a:r>
            <a:r>
              <a:rPr lang="zh-CN" altLang="en-US" dirty="0">
                <a:solidFill>
                  <a:schemeClr val="folHlink"/>
                </a:solidFill>
                <a:latin typeface="宋体" panose="02010600030101010101" pitchFamily="2" charset="-122"/>
                <a:ea typeface="宋体" panose="02010600030101010101" pitchFamily="2" charset="-122"/>
              </a:rPr>
              <a:t>但该方法比调用</a:t>
            </a:r>
            <a:r>
              <a:rPr lang="en-US" altLang="zh-CN" dirty="0">
                <a:solidFill>
                  <a:schemeClr val="folHlink"/>
                </a:solidFill>
                <a:latin typeface="宋体" panose="02010600030101010101" pitchFamily="2" charset="-122"/>
                <a:ea typeface="宋体" panose="02010600030101010101" pitchFamily="2" charset="-122"/>
              </a:rPr>
              <a:t>n</a:t>
            </a:r>
            <a:r>
              <a:rPr lang="zh-CN" altLang="en-US" dirty="0">
                <a:solidFill>
                  <a:schemeClr val="folHlink"/>
                </a:solidFill>
                <a:latin typeface="宋体" panose="02010600030101010101" pitchFamily="2" charset="-122"/>
                <a:ea typeface="宋体" panose="02010600030101010101" pitchFamily="2" charset="-122"/>
              </a:rPr>
              <a:t>次迪杰斯特拉方法更直观一些。</a:t>
            </a: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75</a:t>
            </a:fld>
            <a:endParaRPr lang="en-US" altLang="ko-KR" sz="2000" b="0" dirty="0">
              <a:solidFill>
                <a:schemeClr val="accent2"/>
              </a:solidFill>
            </a:endParaRPr>
          </a:p>
        </p:txBody>
      </p:sp>
      <p:sp>
        <p:nvSpPr>
          <p:cNvPr id="8704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87044"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7045" name="Rectangle 4"/>
          <p:cNvSpPr/>
          <p:nvPr/>
        </p:nvSpPr>
        <p:spPr>
          <a:xfrm>
            <a:off x="338138" y="1447800"/>
            <a:ext cx="3873500"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弗洛伊德</a:t>
            </a:r>
            <a:r>
              <a:rPr lang="en-US" altLang="zh-CN" sz="2800" dirty="0">
                <a:solidFill>
                  <a:schemeClr val="bg1"/>
                </a:solidFill>
                <a:latin typeface="宋体" panose="02010600030101010101" pitchFamily="2" charset="-122"/>
                <a:ea typeface="宋体" panose="02010600030101010101" pitchFamily="2" charset="-122"/>
              </a:rPr>
              <a:t>(Floyd)</a:t>
            </a:r>
            <a:r>
              <a:rPr lang="zh-CN" altLang="en-US" sz="2800" dirty="0">
                <a:solidFill>
                  <a:schemeClr val="bg1"/>
                </a:solidFill>
                <a:latin typeface="宋体" panose="02010600030101010101" pitchFamily="2" charset="-122"/>
                <a:ea typeface="宋体" panose="02010600030101010101" pitchFamily="2" charset="-122"/>
              </a:rPr>
              <a:t>算法</a:t>
            </a:r>
          </a:p>
        </p:txBody>
      </p:sp>
      <p:sp useBgFill="1">
        <p:nvSpPr>
          <p:cNvPr id="87046" name="Rectangle 7"/>
          <p:cNvSpPr/>
          <p:nvPr/>
        </p:nvSpPr>
        <p:spPr>
          <a:xfrm>
            <a:off x="323850" y="2343150"/>
            <a:ext cx="8523288" cy="1920875"/>
          </a:xfrm>
          <a:prstGeom prst="rect">
            <a:avLst/>
          </a:prstGeom>
          <a:ln w="9525">
            <a:noFill/>
          </a:ln>
        </p:spPr>
        <p:txBody>
          <a:bodyPr>
            <a:spAutoFit/>
          </a:bodyPr>
          <a:lstStyle/>
          <a:p>
            <a:pPr lvl="0" eaLnBrk="1" latinLnBrk="0" hangingPunct="1">
              <a:lnSpc>
                <a:spcPct val="125000"/>
              </a:lnSpc>
              <a:spcBef>
                <a:spcPct val="0"/>
              </a:spcBef>
              <a:buNone/>
            </a:pPr>
            <a:r>
              <a:rPr lang="zh-CN" altLang="en-US" dirty="0">
                <a:latin typeface="宋体" panose="02010600030101010101" pitchFamily="2" charset="-122"/>
                <a:ea typeface="宋体" panose="02010600030101010101" pitchFamily="2" charset="-122"/>
              </a:rPr>
              <a:t>    弗洛伊德算法使用图的邻接矩阵</a:t>
            </a:r>
            <a:r>
              <a:rPr lang="en-US" altLang="zh-CN" dirty="0">
                <a:latin typeface="宋体" panose="02010600030101010101" pitchFamily="2" charset="-122"/>
                <a:ea typeface="宋体" panose="02010600030101010101" pitchFamily="2" charset="-122"/>
              </a:rPr>
              <a:t>matrix[N][N]</a:t>
            </a:r>
            <a:r>
              <a:rPr lang="zh-CN" altLang="en-US" dirty="0">
                <a:latin typeface="宋体" panose="02010600030101010101" pitchFamily="2" charset="-122"/>
                <a:ea typeface="宋体" panose="02010600030101010101" pitchFamily="2" charset="-122"/>
              </a:rPr>
              <a:t>来存储带权有向图。算法的基本思想是</a:t>
            </a:r>
            <a:r>
              <a:rPr lang="en-US" altLang="zh-CN" dirty="0">
                <a:latin typeface="宋体" panose="02010600030101010101" pitchFamily="2" charset="-122"/>
                <a:ea typeface="宋体" panose="02010600030101010101" pitchFamily="2" charset="-122"/>
              </a:rPr>
              <a:t>:</a:t>
            </a:r>
          </a:p>
          <a:p>
            <a:pPr lvl="0" eaLnBrk="1" latinLnBrk="0" hangingPunct="1">
              <a:lnSpc>
                <a:spcPct val="125000"/>
              </a:lnSpc>
              <a:spcBef>
                <a:spcPct val="0"/>
              </a:spcBef>
              <a:buNone/>
            </a:pPr>
            <a:r>
              <a:rPr lang="en-US" altLang="zh-CN" b="0" dirty="0">
                <a:latin typeface="宋体" panose="02010600030101010101" pitchFamily="2" charset="-122"/>
                <a:ea typeface="宋体" panose="02010600030101010101" pitchFamily="2" charset="-122"/>
              </a:rPr>
              <a:t>    </a:t>
            </a:r>
            <a:r>
              <a:rPr lang="zh-CN" altLang="en-US" dirty="0">
                <a:latin typeface="宋体" panose="02010600030101010101" pitchFamily="2" charset="-122"/>
                <a:ea typeface="宋体" panose="02010600030101010101" pitchFamily="2" charset="-122"/>
              </a:rPr>
              <a:t>设置一个</a:t>
            </a:r>
            <a:r>
              <a:rPr lang="en-US" altLang="zh-CN" dirty="0">
                <a:latin typeface="宋体" panose="02010600030101010101" pitchFamily="2" charset="-122"/>
                <a:ea typeface="宋体" panose="02010600030101010101" pitchFamily="2" charset="-122"/>
              </a:rPr>
              <a:t>N*N</a:t>
            </a:r>
            <a:r>
              <a:rPr lang="zh-CN" altLang="en-US" dirty="0">
                <a:latin typeface="宋体" panose="02010600030101010101" pitchFamily="2" charset="-122"/>
                <a:ea typeface="宋体" panose="02010600030101010101" pitchFamily="2" charset="-122"/>
              </a:rPr>
              <a:t>的矩阵</a:t>
            </a:r>
            <a:r>
              <a:rPr lang="en-US" altLang="zh-CN" dirty="0">
                <a:latin typeface="宋体" panose="02010600030101010101" pitchFamily="2" charset="-122"/>
                <a:ea typeface="宋体" panose="02010600030101010101" pitchFamily="2" charset="-122"/>
              </a:rPr>
              <a:t>D[N][N]</a:t>
            </a:r>
            <a:r>
              <a:rPr lang="zh-CN" altLang="en-US" dirty="0">
                <a:latin typeface="宋体" panose="02010600030101010101" pitchFamily="2" charset="-122"/>
                <a:ea typeface="宋体" panose="02010600030101010101" pitchFamily="2" charset="-122"/>
              </a:rPr>
              <a:t>，其中除对角线的元素都等于</a:t>
            </a:r>
            <a:r>
              <a:rPr lang="en-US" altLang="zh-CN" dirty="0">
                <a:latin typeface="宋体" panose="02010600030101010101" pitchFamily="2" charset="-122"/>
                <a:ea typeface="宋体" panose="02010600030101010101" pitchFamily="2" charset="-122"/>
              </a:rPr>
              <a:t>0</a:t>
            </a:r>
            <a:r>
              <a:rPr lang="zh-CN" altLang="en-US" dirty="0">
                <a:latin typeface="宋体" panose="02010600030101010101" pitchFamily="2" charset="-122"/>
                <a:ea typeface="宋体" panose="02010600030101010101" pitchFamily="2" charset="-122"/>
              </a:rPr>
              <a:t>外，其它元素</a:t>
            </a:r>
            <a:r>
              <a:rPr lang="en-US" altLang="zh-CN" dirty="0">
                <a:latin typeface="宋体" panose="02010600030101010101" pitchFamily="2" charset="-122"/>
                <a:ea typeface="宋体" panose="02010600030101010101" pitchFamily="2" charset="-122"/>
              </a:rPr>
              <a:t>D[i][j]</a:t>
            </a:r>
            <a:r>
              <a:rPr lang="zh-CN" altLang="en-US" dirty="0">
                <a:latin typeface="宋体" panose="02010600030101010101" pitchFamily="2" charset="-122"/>
                <a:ea typeface="宋体" panose="02010600030101010101" pitchFamily="2" charset="-122"/>
              </a:rPr>
              <a:t>的值表示顶点</a:t>
            </a:r>
            <a:r>
              <a:rPr lang="en-US" altLang="zh-CN" dirty="0">
                <a:latin typeface="宋体" panose="02010600030101010101" pitchFamily="2" charset="-122"/>
                <a:ea typeface="宋体" panose="02010600030101010101" pitchFamily="2" charset="-122"/>
              </a:rPr>
              <a:t>i</a:t>
            </a:r>
            <a:r>
              <a:rPr lang="zh-CN" altLang="en-US" dirty="0">
                <a:latin typeface="宋体" panose="02010600030101010101" pitchFamily="2" charset="-122"/>
                <a:ea typeface="宋体" panose="02010600030101010101" pitchFamily="2" charset="-122"/>
              </a:rPr>
              <a:t>到顶点</a:t>
            </a:r>
            <a:r>
              <a:rPr lang="en-US" altLang="zh-CN" dirty="0">
                <a:latin typeface="宋体" panose="02010600030101010101" pitchFamily="2" charset="-122"/>
                <a:ea typeface="宋体" panose="02010600030101010101" pitchFamily="2" charset="-122"/>
              </a:rPr>
              <a:t>j</a:t>
            </a:r>
            <a:r>
              <a:rPr lang="zh-CN" altLang="en-US" dirty="0">
                <a:latin typeface="宋体" panose="02010600030101010101" pitchFamily="2" charset="-122"/>
                <a:ea typeface="宋体" panose="02010600030101010101" pitchFamily="2" charset="-122"/>
              </a:rPr>
              <a:t>的最短路径长度：</a:t>
            </a:r>
          </a:p>
        </p:txBody>
      </p:sp>
      <p:sp>
        <p:nvSpPr>
          <p:cNvPr id="471048" name="Rectangle 8"/>
          <p:cNvSpPr/>
          <p:nvPr/>
        </p:nvSpPr>
        <p:spPr>
          <a:xfrm>
            <a:off x="338138" y="4464050"/>
            <a:ext cx="8508999" cy="1938992"/>
          </a:xfrm>
          <a:prstGeom prst="rect">
            <a:avLst/>
          </a:prstGeom>
          <a:noFill/>
          <a:ln w="9525">
            <a:noFill/>
          </a:ln>
        </p:spPr>
        <p:txBody>
          <a:bodyPr wrap="square">
            <a:spAutoFit/>
          </a:bodyPr>
          <a:lstStyle/>
          <a:p>
            <a:pPr lvl="0" eaLnBrk="1" hangingPunct="1">
              <a:spcBef>
                <a:spcPct val="0"/>
              </a:spcBef>
              <a:buNone/>
            </a:pPr>
            <a:r>
              <a:rPr lang="zh-CN" altLang="en-US" dirty="0">
                <a:latin typeface="Times New Roman" panose="02020603050405020304" pitchFamily="18" charset="0"/>
                <a:ea typeface="宋体" panose="02010600030101010101" pitchFamily="2" charset="-122"/>
              </a:rPr>
              <a:t>定义一个</a:t>
            </a:r>
            <a:r>
              <a:rPr lang="en-US" altLang="zh-CN" i="1" dirty="0">
                <a:latin typeface="Times New Roman" panose="02020603050405020304" pitchFamily="18" charset="0"/>
                <a:ea typeface="宋体" panose="02010600030101010101" pitchFamily="2" charset="-122"/>
              </a:rPr>
              <a:t>n</a:t>
            </a:r>
            <a:r>
              <a:rPr lang="zh-CN" altLang="en-US" dirty="0">
                <a:latin typeface="Times New Roman" panose="02020603050405020304" pitchFamily="18" charset="0"/>
                <a:ea typeface="宋体" panose="02010600030101010101" pitchFamily="2" charset="-122"/>
              </a:rPr>
              <a:t>阶方阵序列：</a:t>
            </a:r>
          </a:p>
          <a:p>
            <a:pPr lvl="0" eaLnBrk="1" hangingPunct="1">
              <a:spcBef>
                <a:spcPct val="0"/>
              </a:spcBef>
              <a:buNone/>
            </a:pPr>
            <a:r>
              <a:rPr lang="en-US" altLang="zh-CN" i="1" dirty="0" smtClean="0">
                <a:latin typeface="Times New Roman" panose="02020603050405020304" pitchFamily="18" charset="0"/>
                <a:ea typeface="宋体" panose="02010600030101010101" pitchFamily="2" charset="-122"/>
              </a:rPr>
              <a:t>D</a:t>
            </a:r>
            <a:r>
              <a:rPr lang="en-US" altLang="zh-CN" i="1" baseline="30000" dirty="0" smtClean="0">
                <a:latin typeface="Times New Roman" panose="02020603050405020304" pitchFamily="18" charset="0"/>
                <a:ea typeface="宋体" panose="02010600030101010101" pitchFamily="2" charset="-122"/>
              </a:rPr>
              <a:t>(-1)</a:t>
            </a:r>
            <a:r>
              <a:rPr lang="en-US" altLang="zh-CN" i="1" dirty="0" smtClean="0">
                <a:latin typeface="Times New Roman" panose="02020603050405020304" pitchFamily="18" charset="0"/>
                <a:ea typeface="宋体" panose="02010600030101010101" pitchFamily="2" charset="-122"/>
              </a:rPr>
              <a:t>,D</a:t>
            </a:r>
            <a:r>
              <a:rPr lang="en-US" altLang="zh-CN" baseline="30000" dirty="0" smtClean="0">
                <a:latin typeface="Times New Roman" panose="02020603050405020304" pitchFamily="18" charset="0"/>
                <a:ea typeface="宋体" panose="02010600030101010101" pitchFamily="2" charset="-122"/>
              </a:rPr>
              <a:t>(0</a:t>
            </a:r>
            <a:r>
              <a:rPr lang="en-US" altLang="zh-CN" baseline="30000" dirty="0">
                <a:latin typeface="Times New Roman" panose="02020603050405020304" pitchFamily="18" charset="0"/>
                <a:ea typeface="宋体" panose="02010600030101010101" pitchFamily="2" charset="-122"/>
              </a:rPr>
              <a:t>)</a:t>
            </a:r>
            <a:r>
              <a:rPr lang="en-US" altLang="zh-CN" dirty="0">
                <a:latin typeface="Times New Roman" panose="02020603050405020304" pitchFamily="18" charset="0"/>
                <a:ea typeface="宋体" panose="02010600030101010101" pitchFamily="2" charset="-122"/>
              </a:rPr>
              <a:t>,  …,  </a:t>
            </a:r>
            <a:r>
              <a:rPr lang="en-US" altLang="zh-CN" i="1" dirty="0">
                <a:latin typeface="Times New Roman" panose="02020603050405020304" pitchFamily="18" charset="0"/>
                <a:ea typeface="宋体" panose="02010600030101010101" pitchFamily="2" charset="-122"/>
              </a:rPr>
              <a:t>D</a:t>
            </a:r>
            <a:r>
              <a:rPr lang="en-US" altLang="zh-CN" baseline="30000" dirty="0">
                <a:latin typeface="Times New Roman" panose="02020603050405020304" pitchFamily="18" charset="0"/>
              </a:rPr>
              <a:t>(n-1</a:t>
            </a:r>
            <a:r>
              <a:rPr lang="en-US" altLang="zh-CN" baseline="30000" dirty="0" smtClean="0">
                <a:latin typeface="Times New Roman" panose="02020603050405020304" pitchFamily="18" charset="0"/>
              </a:rPr>
              <a:t>)</a:t>
            </a:r>
            <a:r>
              <a:rPr lang="en-US" altLang="zh-CN" dirty="0" smtClean="0">
                <a:latin typeface="Times New Roman" panose="02020603050405020304" pitchFamily="18" charset="0"/>
              </a:rPr>
              <a:t>, D</a:t>
            </a:r>
            <a:r>
              <a:rPr lang="en-US" altLang="zh-CN" baseline="30000" dirty="0" smtClean="0">
                <a:latin typeface="Times New Roman" panose="02020603050405020304" pitchFamily="18" charset="0"/>
              </a:rPr>
              <a:t>(n)</a:t>
            </a:r>
            <a:endParaRPr lang="en-US" altLang="zh-CN" baseline="30000" dirty="0">
              <a:latin typeface="Times New Roman" panose="02020603050405020304" pitchFamily="18" charset="0"/>
            </a:endParaRPr>
          </a:p>
          <a:p>
            <a:pPr lvl="0" eaLnBrk="1" hangingPunct="1">
              <a:spcBef>
                <a:spcPct val="0"/>
              </a:spcBef>
              <a:buNone/>
            </a:pPr>
            <a:r>
              <a:rPr lang="en-US" altLang="zh-CN" dirty="0">
                <a:latin typeface="Times New Roman" panose="02020603050405020304" pitchFamily="18" charset="0"/>
                <a:ea typeface="宋体" panose="02010600030101010101" pitchFamily="2" charset="-122"/>
              </a:rPr>
              <a:t>  </a:t>
            </a:r>
            <a:r>
              <a:rPr lang="zh-CN" altLang="en-US" dirty="0">
                <a:latin typeface="Times New Roman" panose="02020603050405020304" pitchFamily="18" charset="0"/>
                <a:ea typeface="宋体" panose="02010600030101010101" pitchFamily="2" charset="-122"/>
              </a:rPr>
              <a:t>其中  </a:t>
            </a:r>
            <a:r>
              <a:rPr lang="en-US" altLang="zh-CN" i="1" dirty="0">
                <a:latin typeface="Times New Roman" panose="02020603050405020304" pitchFamily="18" charset="0"/>
                <a:ea typeface="宋体" panose="02010600030101010101" pitchFamily="2" charset="-122"/>
              </a:rPr>
              <a:t>D</a:t>
            </a:r>
            <a:r>
              <a:rPr lang="en-US" altLang="zh-CN" baseline="30000" dirty="0">
                <a:latin typeface="Times New Roman" panose="02020603050405020304" pitchFamily="18" charset="0"/>
              </a:rPr>
              <a:t>(-1) </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j</a:t>
            </a:r>
            <a:r>
              <a:rPr lang="en-US" altLang="zh-CN" dirty="0">
                <a:latin typeface="Times New Roman" panose="02020603050405020304" pitchFamily="18" charset="0"/>
                <a:ea typeface="宋体" panose="02010600030101010101" pitchFamily="2" charset="-122"/>
              </a:rPr>
              <a:t>] = </a:t>
            </a:r>
            <a:r>
              <a:rPr lang="en-US" altLang="zh-CN" i="1" dirty="0">
                <a:latin typeface="Times New Roman" panose="02020603050405020304" pitchFamily="18" charset="0"/>
                <a:ea typeface="宋体" panose="02010600030101010101" pitchFamily="2" charset="-122"/>
              </a:rPr>
              <a:t>matrix</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j</a:t>
            </a:r>
            <a:r>
              <a:rPr lang="en-US" altLang="zh-CN" dirty="0">
                <a:latin typeface="Times New Roman" panose="02020603050405020304" pitchFamily="18" charset="0"/>
                <a:ea typeface="宋体" panose="02010600030101010101" pitchFamily="2" charset="-122"/>
              </a:rPr>
              <a:t>]</a:t>
            </a:r>
            <a:r>
              <a:rPr lang="zh-CN" altLang="en-US" dirty="0">
                <a:latin typeface="Times New Roman" panose="02020603050405020304" pitchFamily="18" charset="0"/>
                <a:ea typeface="宋体" panose="02010600030101010101" pitchFamily="2" charset="-122"/>
              </a:rPr>
              <a:t>；</a:t>
            </a:r>
          </a:p>
          <a:p>
            <a:pPr lvl="0" eaLnBrk="1" hangingPunct="1">
              <a:spcBef>
                <a:spcPct val="0"/>
              </a:spcBef>
              <a:buNone/>
            </a:pPr>
            <a:r>
              <a:rPr lang="zh-CN" altLang="en-US" dirty="0">
                <a:latin typeface="Times New Roman" panose="02020603050405020304" pitchFamily="18" charset="0"/>
                <a:ea typeface="宋体" panose="02010600030101010101" pitchFamily="2" charset="-122"/>
              </a:rPr>
              <a:t> </a:t>
            </a:r>
            <a:r>
              <a:rPr lang="en-US" altLang="zh-CN" i="1" dirty="0" smtClean="0">
                <a:latin typeface="Times New Roman" panose="02020603050405020304" pitchFamily="18" charset="0"/>
                <a:ea typeface="宋体" panose="02010600030101010101" pitchFamily="2" charset="-122"/>
              </a:rPr>
              <a:t>D</a:t>
            </a:r>
            <a:r>
              <a:rPr lang="en-US" altLang="zh-CN" baseline="30000" dirty="0" smtClean="0">
                <a:latin typeface="Times New Roman" panose="02020603050405020304" pitchFamily="18" charset="0"/>
              </a:rPr>
              <a:t>(k</a:t>
            </a:r>
            <a:r>
              <a:rPr lang="en-US" altLang="zh-CN" baseline="30000" dirty="0">
                <a:latin typeface="Times New Roman" panose="02020603050405020304" pitchFamily="18" charset="0"/>
              </a:rPr>
              <a:t>) </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j</a:t>
            </a:r>
            <a:r>
              <a:rPr lang="en-US" altLang="zh-CN" dirty="0">
                <a:latin typeface="Times New Roman" panose="02020603050405020304" pitchFamily="18" charset="0"/>
                <a:ea typeface="宋体" panose="02010600030101010101" pitchFamily="2" charset="-122"/>
              </a:rPr>
              <a:t>] = min { </a:t>
            </a:r>
            <a:r>
              <a:rPr lang="en-US" altLang="zh-CN" i="1" dirty="0">
                <a:latin typeface="Times New Roman" panose="02020603050405020304" pitchFamily="18" charset="0"/>
                <a:ea typeface="宋体" panose="02010600030101010101" pitchFamily="2" charset="-122"/>
              </a:rPr>
              <a:t>D</a:t>
            </a:r>
            <a:r>
              <a:rPr lang="en-US" altLang="zh-CN" baseline="30000" dirty="0">
                <a:latin typeface="Times New Roman" panose="02020603050405020304" pitchFamily="18" charset="0"/>
                <a:ea typeface="宋体" panose="02010600030101010101" pitchFamily="2" charset="-122"/>
              </a:rPr>
              <a:t>(</a:t>
            </a:r>
            <a:r>
              <a:rPr lang="en-US" altLang="zh-CN" i="1" baseline="30000" dirty="0">
                <a:latin typeface="Times New Roman" panose="02020603050405020304" pitchFamily="18" charset="0"/>
                <a:ea typeface="宋体" panose="02010600030101010101" pitchFamily="2" charset="-122"/>
              </a:rPr>
              <a:t>k</a:t>
            </a:r>
            <a:r>
              <a:rPr lang="en-US" altLang="zh-CN" baseline="30000" dirty="0">
                <a:latin typeface="Times New Roman" panose="02020603050405020304" pitchFamily="18" charset="0"/>
                <a:ea typeface="宋体" panose="02010600030101010101" pitchFamily="2" charset="-122"/>
              </a:rPr>
              <a:t>-1)</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j</a:t>
            </a:r>
            <a:r>
              <a:rPr lang="en-US" altLang="zh-CN" dirty="0" smtClean="0">
                <a:latin typeface="Times New Roman" panose="02020603050405020304" pitchFamily="18" charset="0"/>
                <a:ea typeface="宋体" panose="02010600030101010101" pitchFamily="2" charset="-122"/>
              </a:rPr>
              <a:t>],</a:t>
            </a:r>
            <a:r>
              <a:rPr lang="en-US" altLang="zh-CN" i="1" dirty="0" smtClean="0">
                <a:latin typeface="Times New Roman" panose="02020603050405020304" pitchFamily="18" charset="0"/>
                <a:ea typeface="宋体" panose="02010600030101010101" pitchFamily="2" charset="-122"/>
              </a:rPr>
              <a:t>D</a:t>
            </a:r>
            <a:r>
              <a:rPr lang="en-US" altLang="zh-CN" baseline="30000" dirty="0" smtClean="0">
                <a:latin typeface="Times New Roman" panose="02020603050405020304" pitchFamily="18" charset="0"/>
              </a:rPr>
              <a:t>(k-1</a:t>
            </a:r>
            <a:r>
              <a:rPr lang="en-US" altLang="zh-CN" baseline="30000" dirty="0">
                <a:latin typeface="Times New Roman" panose="02020603050405020304" pitchFamily="18" charset="0"/>
              </a:rPr>
              <a:t>)</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k</a:t>
            </a:r>
            <a:r>
              <a:rPr lang="en-US" altLang="zh-CN" dirty="0">
                <a:latin typeface="Times New Roman" panose="02020603050405020304" pitchFamily="18" charset="0"/>
                <a:ea typeface="宋体" panose="02010600030101010101" pitchFamily="2" charset="-122"/>
              </a:rPr>
              <a:t>] + </a:t>
            </a:r>
            <a:r>
              <a:rPr lang="en-US" altLang="zh-CN" i="1" dirty="0">
                <a:latin typeface="Times New Roman" panose="02020603050405020304" pitchFamily="18" charset="0"/>
                <a:ea typeface="宋体" panose="02010600030101010101" pitchFamily="2" charset="-122"/>
              </a:rPr>
              <a:t>D</a:t>
            </a:r>
            <a:r>
              <a:rPr lang="en-US" altLang="zh-CN" baseline="30000" dirty="0">
                <a:latin typeface="Times New Roman" panose="02020603050405020304" pitchFamily="18" charset="0"/>
                <a:ea typeface="宋体" panose="02010600030101010101" pitchFamily="2" charset="-122"/>
              </a:rPr>
              <a:t>(</a:t>
            </a:r>
            <a:r>
              <a:rPr lang="en-US" altLang="zh-CN" i="1" baseline="30000" dirty="0">
                <a:latin typeface="Times New Roman" panose="02020603050405020304" pitchFamily="18" charset="0"/>
                <a:ea typeface="宋体" panose="02010600030101010101" pitchFamily="2" charset="-122"/>
              </a:rPr>
              <a:t>k</a:t>
            </a:r>
            <a:r>
              <a:rPr lang="en-US" altLang="zh-CN" baseline="30000" dirty="0">
                <a:latin typeface="Times New Roman" panose="02020603050405020304" pitchFamily="18" charset="0"/>
                <a:ea typeface="宋体" panose="02010600030101010101" pitchFamily="2" charset="-122"/>
              </a:rPr>
              <a:t>-1)</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k</a:t>
            </a:r>
            <a:r>
              <a:rPr lang="en-US" altLang="zh-CN" dirty="0">
                <a:latin typeface="Times New Roman" panose="02020603050405020304" pitchFamily="18" charset="0"/>
                <a:ea typeface="宋体" panose="02010600030101010101" pitchFamily="2" charset="-122"/>
              </a:rPr>
              <a:t>][</a:t>
            </a:r>
            <a:r>
              <a:rPr lang="en-US" altLang="zh-CN" i="1" dirty="0">
                <a:latin typeface="Times New Roman" panose="02020603050405020304" pitchFamily="18" charset="0"/>
                <a:ea typeface="宋体" panose="02010600030101010101" pitchFamily="2" charset="-122"/>
              </a:rPr>
              <a:t>j</a:t>
            </a:r>
            <a:r>
              <a:rPr lang="en-US" altLang="zh-CN" dirty="0">
                <a:latin typeface="Times New Roman" panose="02020603050405020304" pitchFamily="18" charset="0"/>
                <a:ea typeface="宋体" panose="02010600030101010101" pitchFamily="2" charset="-122"/>
              </a:rPr>
              <a:t>] }, </a:t>
            </a:r>
            <a:endParaRPr lang="en-US" altLang="zh-CN" dirty="0" smtClean="0">
              <a:latin typeface="Times New Roman" panose="02020603050405020304" pitchFamily="18" charset="0"/>
              <a:ea typeface="宋体" panose="02010600030101010101" pitchFamily="2" charset="-122"/>
            </a:endParaRPr>
          </a:p>
          <a:p>
            <a:pPr lvl="0" eaLnBrk="1" hangingPunct="1">
              <a:spcBef>
                <a:spcPct val="0"/>
              </a:spcBef>
              <a:buNone/>
            </a:pPr>
            <a:r>
              <a:rPr lang="en-US" altLang="zh-CN" i="1" dirty="0">
                <a:latin typeface="Times New Roman" panose="02020603050405020304" pitchFamily="18" charset="0"/>
              </a:rPr>
              <a:t> </a:t>
            </a:r>
            <a:r>
              <a:rPr lang="en-US" altLang="zh-CN" i="1" dirty="0" smtClean="0">
                <a:latin typeface="Times New Roman" panose="02020603050405020304" pitchFamily="18" charset="0"/>
              </a:rPr>
              <a:t>                                                                               </a:t>
            </a:r>
            <a:r>
              <a:rPr lang="en-US" altLang="zh-CN" i="1" dirty="0" smtClean="0">
                <a:latin typeface="Times New Roman" panose="02020603050405020304" pitchFamily="18" charset="0"/>
                <a:ea typeface="宋体" panose="02010600030101010101" pitchFamily="2" charset="-122"/>
              </a:rPr>
              <a:t>k</a:t>
            </a:r>
            <a:r>
              <a:rPr lang="en-US" altLang="zh-CN" dirty="0" smtClean="0">
                <a:latin typeface="Times New Roman" panose="02020603050405020304" pitchFamily="18" charset="0"/>
                <a:ea typeface="宋体" panose="02010600030101010101" pitchFamily="2" charset="-122"/>
              </a:rPr>
              <a:t> </a:t>
            </a:r>
            <a:r>
              <a:rPr lang="en-US" altLang="zh-CN" dirty="0">
                <a:latin typeface="Times New Roman" panose="02020603050405020304" pitchFamily="18" charset="0"/>
                <a:ea typeface="宋体" panose="02010600030101010101" pitchFamily="2" charset="-122"/>
              </a:rPr>
              <a:t>= 0,1,…, </a:t>
            </a:r>
            <a:r>
              <a:rPr lang="en-US" altLang="zh-CN" i="1" dirty="0">
                <a:latin typeface="Times New Roman" panose="02020603050405020304" pitchFamily="18" charset="0"/>
                <a:ea typeface="宋体" panose="02010600030101010101" pitchFamily="2" charset="-122"/>
              </a:rPr>
              <a:t>n</a:t>
            </a:r>
            <a:r>
              <a:rPr lang="en-US" altLang="zh-CN" dirty="0">
                <a:latin typeface="Times New Roman" panose="02020603050405020304" pitchFamily="18" charset="0"/>
                <a:ea typeface="宋体" panose="02010600030101010101" pitchFamily="2" charset="-122"/>
              </a:rPr>
              <a:t>-1</a:t>
            </a:r>
            <a:endParaRPr lang="zh-CN" altLang="en-US" dirty="0">
              <a:latin typeface="Times New Roman" panose="02020603050405020304" pitchFamily="18" charset="0"/>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471048"/>
                                        </p:tgtEl>
                                        <p:attrNameLst>
                                          <p:attrName>style.visibility</p:attrName>
                                        </p:attrNameLst>
                                      </p:cBhvr>
                                      <p:to>
                                        <p:strVal val="visible"/>
                                      </p:to>
                                    </p:set>
                                    <p:animEffect transition="in" filter="box(in)">
                                      <p:cBhvr>
                                        <p:cTn id="7" dur="500"/>
                                        <p:tgtEl>
                                          <p:spTgt spid="4710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1048" grpId="0"/>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76</a:t>
            </a:fld>
            <a:endParaRPr lang="en-US" altLang="ko-KR" sz="2000" b="0" dirty="0">
              <a:solidFill>
                <a:schemeClr val="accent2"/>
              </a:solidFill>
            </a:endParaRPr>
          </a:p>
        </p:txBody>
      </p:sp>
      <p:sp>
        <p:nvSpPr>
          <p:cNvPr id="8806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88068"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8069" name="Rectangle 4"/>
          <p:cNvSpPr/>
          <p:nvPr/>
        </p:nvSpPr>
        <p:spPr>
          <a:xfrm>
            <a:off x="338138" y="1447800"/>
            <a:ext cx="3873500"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弗洛伊德</a:t>
            </a:r>
            <a:r>
              <a:rPr lang="en-US" altLang="zh-CN" sz="2800" dirty="0">
                <a:solidFill>
                  <a:schemeClr val="bg1"/>
                </a:solidFill>
                <a:latin typeface="宋体" panose="02010600030101010101" pitchFamily="2" charset="-122"/>
                <a:ea typeface="宋体" panose="02010600030101010101" pitchFamily="2" charset="-122"/>
              </a:rPr>
              <a:t>(Floyd)</a:t>
            </a:r>
            <a:r>
              <a:rPr lang="zh-CN" altLang="en-US" sz="2800" dirty="0">
                <a:solidFill>
                  <a:schemeClr val="bg1"/>
                </a:solidFill>
                <a:latin typeface="宋体" panose="02010600030101010101" pitchFamily="2" charset="-122"/>
                <a:ea typeface="宋体" panose="02010600030101010101" pitchFamily="2" charset="-122"/>
              </a:rPr>
              <a:t>算法</a:t>
            </a:r>
          </a:p>
        </p:txBody>
      </p:sp>
      <p:sp>
        <p:nvSpPr>
          <p:cNvPr id="88070" name="Rectangle 8"/>
          <p:cNvSpPr>
            <a:spLocks noGrp="1"/>
          </p:cNvSpPr>
          <p:nvPr>
            <p:ph idx="1"/>
          </p:nvPr>
        </p:nvSpPr>
        <p:spPr>
          <a:xfrm>
            <a:off x="152400" y="2239963"/>
            <a:ext cx="8763000" cy="2989262"/>
          </a:xfrm>
          <a:noFill/>
          <a:ln>
            <a:noFill/>
          </a:ln>
        </p:spPr>
        <p:txBody>
          <a:bodyPr lIns="92075" tIns="46038" rIns="92075" bIns="46038"/>
          <a:lstStyle/>
          <a:p>
            <a:pPr eaLnBrk="1" hangingPunct="1">
              <a:buNone/>
            </a:pPr>
            <a:r>
              <a:rPr lang="en-US" altLang="zh-CN" b="1" dirty="0">
                <a:solidFill>
                  <a:schemeClr val="tx1"/>
                </a:solidFill>
                <a:latin typeface="宋体" panose="02010600030101010101" pitchFamily="2" charset="-122"/>
                <a:ea typeface="宋体" panose="02010600030101010101" pitchFamily="2" charset="-122"/>
              </a:rPr>
              <a:t>    </a:t>
            </a:r>
            <a:r>
              <a:rPr lang="en-US" altLang="zh-CN" b="1" i="1" dirty="0">
                <a:solidFill>
                  <a:schemeClr val="tx1"/>
                </a:solidFill>
                <a:latin typeface="宋体" panose="02010600030101010101" pitchFamily="2" charset="-122"/>
                <a:ea typeface="宋体" panose="02010600030101010101" pitchFamily="2" charset="-122"/>
              </a:rPr>
              <a:t>D</a:t>
            </a:r>
            <a:r>
              <a:rPr lang="en-US" altLang="zh-CN" b="1" baseline="30000" dirty="0">
                <a:solidFill>
                  <a:schemeClr val="tx1"/>
                </a:solidFill>
                <a:latin typeface="宋体" panose="02010600030101010101" pitchFamily="2" charset="-122"/>
                <a:ea typeface="宋体" panose="02010600030101010101" pitchFamily="2" charset="-122"/>
              </a:rPr>
              <a:t>(0)</a:t>
            </a:r>
            <a:r>
              <a:rPr lang="en-US" altLang="zh-CN" b="1" dirty="0">
                <a:solidFill>
                  <a:schemeClr val="tx1"/>
                </a:solidFill>
                <a:latin typeface="宋体" panose="02010600030101010101" pitchFamily="2" charset="-122"/>
                <a:ea typeface="宋体" panose="02010600030101010101" pitchFamily="2" charset="-122"/>
              </a:rPr>
              <a:t>[</a:t>
            </a:r>
            <a:r>
              <a:rPr lang="en-US" altLang="zh-CN" b="1" i="1" dirty="0">
                <a:solidFill>
                  <a:schemeClr val="tx1"/>
                </a:solidFill>
                <a:latin typeface="宋体" panose="02010600030101010101" pitchFamily="2" charset="-122"/>
                <a:ea typeface="宋体" panose="02010600030101010101" pitchFamily="2" charset="-122"/>
              </a:rPr>
              <a:t>i</a:t>
            </a:r>
            <a:r>
              <a:rPr lang="en-US" altLang="zh-CN" b="1" dirty="0">
                <a:solidFill>
                  <a:schemeClr val="tx1"/>
                </a:solidFill>
                <a:latin typeface="宋体" panose="02010600030101010101" pitchFamily="2" charset="-122"/>
                <a:ea typeface="宋体" panose="02010600030101010101" pitchFamily="2" charset="-122"/>
              </a:rPr>
              <a:t>][</a:t>
            </a:r>
            <a:r>
              <a:rPr lang="en-US" altLang="zh-CN" b="1" i="1" dirty="0">
                <a:solidFill>
                  <a:schemeClr val="tx1"/>
                </a:solidFill>
                <a:latin typeface="宋体" panose="02010600030101010101" pitchFamily="2" charset="-122"/>
                <a:ea typeface="宋体" panose="02010600030101010101" pitchFamily="2" charset="-122"/>
              </a:rPr>
              <a:t>j</a:t>
            </a:r>
            <a:r>
              <a:rPr lang="en-US" altLang="zh-CN" b="1" dirty="0">
                <a:solidFill>
                  <a:schemeClr val="tx1"/>
                </a:solidFill>
                <a:latin typeface="宋体" panose="02010600030101010101" pitchFamily="2" charset="-122"/>
                <a:ea typeface="宋体" panose="02010600030101010101" pitchFamily="2" charset="-122"/>
              </a:rPr>
              <a:t>]</a:t>
            </a:r>
            <a:r>
              <a:rPr lang="zh-CN" altLang="en-US" b="1" dirty="0">
                <a:solidFill>
                  <a:schemeClr val="tx1"/>
                </a:solidFill>
                <a:latin typeface="宋体" panose="02010600030101010101" pitchFamily="2" charset="-122"/>
                <a:ea typeface="宋体" panose="02010600030101010101" pitchFamily="2" charset="-122"/>
              </a:rPr>
              <a:t>是从顶点</a:t>
            </a:r>
            <a:r>
              <a:rPr lang="en-US" altLang="zh-CN" b="1" i="1" dirty="0">
                <a:solidFill>
                  <a:schemeClr val="tx1"/>
                </a:solidFill>
                <a:latin typeface="宋体" panose="02010600030101010101" pitchFamily="2" charset="-122"/>
                <a:ea typeface="宋体" panose="02010600030101010101" pitchFamily="2" charset="-122"/>
              </a:rPr>
              <a:t>vi </a:t>
            </a:r>
            <a:r>
              <a:rPr lang="zh-CN" altLang="en-US" b="1" dirty="0">
                <a:solidFill>
                  <a:schemeClr val="tx1"/>
                </a:solidFill>
                <a:latin typeface="宋体" panose="02010600030101010101" pitchFamily="2" charset="-122"/>
                <a:ea typeface="宋体" panose="02010600030101010101" pitchFamily="2" charset="-122"/>
              </a:rPr>
              <a:t>到</a:t>
            </a:r>
            <a:r>
              <a:rPr lang="en-US" altLang="zh-CN" b="1" i="1" dirty="0">
                <a:solidFill>
                  <a:schemeClr val="tx1"/>
                </a:solidFill>
                <a:latin typeface="宋体" panose="02010600030101010101" pitchFamily="2" charset="-122"/>
                <a:ea typeface="宋体" panose="02010600030101010101" pitchFamily="2" charset="-122"/>
              </a:rPr>
              <a:t>vj </a:t>
            </a:r>
            <a:r>
              <a:rPr lang="en-US" altLang="zh-CN" b="1" dirty="0">
                <a:solidFill>
                  <a:schemeClr val="tx1"/>
                </a:solidFill>
                <a:latin typeface="宋体" panose="02010600030101010101" pitchFamily="2" charset="-122"/>
                <a:ea typeface="宋体" panose="02010600030101010101" pitchFamily="2" charset="-122"/>
              </a:rPr>
              <a:t>,</a:t>
            </a:r>
            <a:r>
              <a:rPr lang="zh-CN" altLang="en-US" b="1" dirty="0">
                <a:solidFill>
                  <a:schemeClr val="tx1"/>
                </a:solidFill>
                <a:latin typeface="宋体" panose="02010600030101010101" pitchFamily="2" charset="-122"/>
                <a:ea typeface="宋体" panose="02010600030101010101" pitchFamily="2" charset="-122"/>
              </a:rPr>
              <a:t>中间顶点是</a:t>
            </a:r>
            <a:r>
              <a:rPr lang="en-US" altLang="zh-CN" b="1" i="1" dirty="0">
                <a:solidFill>
                  <a:schemeClr val="tx1"/>
                </a:solidFill>
                <a:latin typeface="宋体" panose="02010600030101010101" pitchFamily="2" charset="-122"/>
                <a:ea typeface="宋体" panose="02010600030101010101" pitchFamily="2" charset="-122"/>
              </a:rPr>
              <a:t>v</a:t>
            </a:r>
            <a:r>
              <a:rPr lang="en-US" altLang="zh-CN" b="1" dirty="0">
                <a:solidFill>
                  <a:schemeClr val="tx1"/>
                </a:solidFill>
                <a:latin typeface="宋体" panose="02010600030101010101" pitchFamily="2" charset="-122"/>
                <a:ea typeface="宋体" panose="02010600030101010101" pitchFamily="2" charset="-122"/>
              </a:rPr>
              <a:t>0</a:t>
            </a:r>
            <a:r>
              <a:rPr lang="zh-CN" altLang="en-US" b="1" dirty="0">
                <a:solidFill>
                  <a:schemeClr val="tx1"/>
                </a:solidFill>
                <a:latin typeface="宋体" panose="02010600030101010101" pitchFamily="2" charset="-122"/>
                <a:ea typeface="宋体" panose="02010600030101010101" pitchFamily="2" charset="-122"/>
              </a:rPr>
              <a:t>的最短路径的长度</a:t>
            </a:r>
            <a:r>
              <a:rPr lang="en-US" altLang="zh-CN" b="1" dirty="0">
                <a:solidFill>
                  <a:schemeClr val="tx1"/>
                </a:solidFill>
                <a:latin typeface="宋体" panose="02010600030101010101" pitchFamily="2" charset="-122"/>
                <a:ea typeface="宋体" panose="02010600030101010101" pitchFamily="2" charset="-122"/>
              </a:rPr>
              <a:t>,</a:t>
            </a:r>
            <a:r>
              <a:rPr lang="en-US" altLang="zh-CN" b="1" i="1" dirty="0">
                <a:solidFill>
                  <a:schemeClr val="tx1"/>
                </a:solidFill>
                <a:latin typeface="宋体" panose="02010600030101010101" pitchFamily="2" charset="-122"/>
                <a:ea typeface="宋体" panose="02010600030101010101" pitchFamily="2" charset="-122"/>
              </a:rPr>
              <a:t>D</a:t>
            </a:r>
            <a:r>
              <a:rPr lang="en-US" altLang="zh-CN" b="1" baseline="30000" dirty="0">
                <a:solidFill>
                  <a:schemeClr val="tx1"/>
                </a:solidFill>
                <a:latin typeface="宋体" panose="02010600030101010101" pitchFamily="2" charset="-122"/>
                <a:ea typeface="宋体" panose="02010600030101010101" pitchFamily="2" charset="-122"/>
              </a:rPr>
              <a:t>(</a:t>
            </a:r>
            <a:r>
              <a:rPr lang="en-US" altLang="zh-CN" b="1" i="1" baseline="30000" dirty="0">
                <a:solidFill>
                  <a:schemeClr val="tx1"/>
                </a:solidFill>
                <a:latin typeface="宋体" panose="02010600030101010101" pitchFamily="2" charset="-122"/>
                <a:ea typeface="宋体" panose="02010600030101010101" pitchFamily="2" charset="-122"/>
              </a:rPr>
              <a:t>k</a:t>
            </a:r>
            <a:r>
              <a:rPr lang="en-US" altLang="zh-CN" b="1" baseline="30000" dirty="0">
                <a:solidFill>
                  <a:schemeClr val="tx1"/>
                </a:solidFill>
                <a:latin typeface="宋体" panose="02010600030101010101" pitchFamily="2" charset="-122"/>
                <a:ea typeface="宋体" panose="02010600030101010101" pitchFamily="2" charset="-122"/>
              </a:rPr>
              <a:t>)</a:t>
            </a:r>
            <a:r>
              <a:rPr lang="en-US" altLang="zh-CN" b="1" dirty="0">
                <a:solidFill>
                  <a:schemeClr val="tx1"/>
                </a:solidFill>
                <a:latin typeface="宋体" panose="02010600030101010101" pitchFamily="2" charset="-122"/>
                <a:ea typeface="宋体" panose="02010600030101010101" pitchFamily="2" charset="-122"/>
              </a:rPr>
              <a:t>[</a:t>
            </a:r>
            <a:r>
              <a:rPr lang="en-US" altLang="zh-CN" b="1" i="1" dirty="0">
                <a:solidFill>
                  <a:schemeClr val="tx1"/>
                </a:solidFill>
                <a:latin typeface="宋体" panose="02010600030101010101" pitchFamily="2" charset="-122"/>
                <a:ea typeface="宋体" panose="02010600030101010101" pitchFamily="2" charset="-122"/>
              </a:rPr>
              <a:t>i</a:t>
            </a:r>
            <a:r>
              <a:rPr lang="en-US" altLang="zh-CN" b="1" dirty="0">
                <a:solidFill>
                  <a:schemeClr val="tx1"/>
                </a:solidFill>
                <a:latin typeface="宋体" panose="02010600030101010101" pitchFamily="2" charset="-122"/>
                <a:ea typeface="宋体" panose="02010600030101010101" pitchFamily="2" charset="-122"/>
              </a:rPr>
              <a:t>][</a:t>
            </a:r>
            <a:r>
              <a:rPr lang="en-US" altLang="zh-CN" b="1" i="1" dirty="0">
                <a:solidFill>
                  <a:schemeClr val="tx1"/>
                </a:solidFill>
                <a:latin typeface="宋体" panose="02010600030101010101" pitchFamily="2" charset="-122"/>
                <a:ea typeface="宋体" panose="02010600030101010101" pitchFamily="2" charset="-122"/>
              </a:rPr>
              <a:t>j</a:t>
            </a:r>
            <a:r>
              <a:rPr lang="en-US" altLang="zh-CN" b="1" dirty="0">
                <a:solidFill>
                  <a:schemeClr val="tx1"/>
                </a:solidFill>
                <a:latin typeface="宋体" panose="02010600030101010101" pitchFamily="2" charset="-122"/>
                <a:ea typeface="宋体" panose="02010600030101010101" pitchFamily="2" charset="-122"/>
              </a:rPr>
              <a:t>]</a:t>
            </a:r>
            <a:r>
              <a:rPr lang="zh-CN" altLang="en-US" b="1" dirty="0">
                <a:solidFill>
                  <a:schemeClr val="tx1"/>
                </a:solidFill>
                <a:latin typeface="宋体" panose="02010600030101010101" pitchFamily="2" charset="-122"/>
                <a:ea typeface="宋体" panose="02010600030101010101" pitchFamily="2" charset="-122"/>
              </a:rPr>
              <a:t>是从顶点</a:t>
            </a:r>
            <a:r>
              <a:rPr lang="en-US" altLang="zh-CN" b="1" i="1" dirty="0">
                <a:solidFill>
                  <a:schemeClr val="tx1"/>
                </a:solidFill>
                <a:latin typeface="宋体" panose="02010600030101010101" pitchFamily="2" charset="-122"/>
                <a:ea typeface="宋体" panose="02010600030101010101" pitchFamily="2" charset="-122"/>
              </a:rPr>
              <a:t>vi </a:t>
            </a:r>
            <a:r>
              <a:rPr lang="zh-CN" altLang="en-US" b="1" dirty="0">
                <a:solidFill>
                  <a:schemeClr val="tx1"/>
                </a:solidFill>
                <a:latin typeface="宋体" panose="02010600030101010101" pitchFamily="2" charset="-122"/>
                <a:ea typeface="宋体" panose="02010600030101010101" pitchFamily="2" charset="-122"/>
              </a:rPr>
              <a:t>到</a:t>
            </a:r>
            <a:r>
              <a:rPr lang="en-US" altLang="zh-CN" b="1" i="1" dirty="0">
                <a:solidFill>
                  <a:schemeClr val="tx1"/>
                </a:solidFill>
                <a:latin typeface="宋体" panose="02010600030101010101" pitchFamily="2" charset="-122"/>
                <a:ea typeface="宋体" panose="02010600030101010101" pitchFamily="2" charset="-122"/>
              </a:rPr>
              <a:t>vj</a:t>
            </a:r>
            <a:r>
              <a:rPr lang="en-US" altLang="zh-CN" b="1" dirty="0">
                <a:solidFill>
                  <a:schemeClr val="tx1"/>
                </a:solidFill>
                <a:latin typeface="宋体" panose="02010600030101010101" pitchFamily="2" charset="-122"/>
                <a:ea typeface="宋体" panose="02010600030101010101" pitchFamily="2" charset="-122"/>
              </a:rPr>
              <a:t>,</a:t>
            </a:r>
            <a:r>
              <a:rPr lang="zh-CN" altLang="en-US" b="1" dirty="0">
                <a:solidFill>
                  <a:schemeClr val="tx1"/>
                </a:solidFill>
                <a:latin typeface="宋体" panose="02010600030101010101" pitchFamily="2" charset="-122"/>
                <a:ea typeface="宋体" panose="02010600030101010101" pitchFamily="2" charset="-122"/>
              </a:rPr>
              <a:t>中间顶点的序号不大于</a:t>
            </a:r>
            <a:r>
              <a:rPr lang="en-US" altLang="zh-CN" b="1" i="1" dirty="0">
                <a:solidFill>
                  <a:schemeClr val="tx1"/>
                </a:solidFill>
                <a:latin typeface="宋体" panose="02010600030101010101" pitchFamily="2" charset="-122"/>
                <a:ea typeface="宋体" panose="02010600030101010101" pitchFamily="2" charset="-122"/>
              </a:rPr>
              <a:t>k</a:t>
            </a:r>
            <a:r>
              <a:rPr lang="zh-CN" altLang="en-US" b="1" dirty="0">
                <a:solidFill>
                  <a:schemeClr val="tx1"/>
                </a:solidFill>
                <a:latin typeface="宋体" panose="02010600030101010101" pitchFamily="2" charset="-122"/>
                <a:ea typeface="宋体" panose="02010600030101010101" pitchFamily="2" charset="-122"/>
              </a:rPr>
              <a:t>的最短路径的长度</a:t>
            </a:r>
            <a:r>
              <a:rPr lang="en-US" altLang="zh-CN" b="1" dirty="0">
                <a:solidFill>
                  <a:schemeClr val="tx1"/>
                </a:solidFill>
                <a:latin typeface="宋体" panose="02010600030101010101" pitchFamily="2" charset="-122"/>
                <a:ea typeface="宋体" panose="02010600030101010101" pitchFamily="2" charset="-122"/>
              </a:rPr>
              <a:t>,</a:t>
            </a:r>
            <a:r>
              <a:rPr lang="en-US" altLang="zh-CN" b="1" i="1" dirty="0">
                <a:solidFill>
                  <a:schemeClr val="tx1"/>
                </a:solidFill>
                <a:latin typeface="宋体" panose="02010600030101010101" pitchFamily="2" charset="-122"/>
                <a:ea typeface="宋体" panose="02010600030101010101" pitchFamily="2" charset="-122"/>
              </a:rPr>
              <a:t>D</a:t>
            </a:r>
            <a:r>
              <a:rPr lang="en-US" altLang="zh-CN" b="1" baseline="30000" dirty="0">
                <a:solidFill>
                  <a:schemeClr val="tx1"/>
                </a:solidFill>
                <a:latin typeface="宋体" panose="02010600030101010101" pitchFamily="2" charset="-122"/>
                <a:ea typeface="宋体" panose="02010600030101010101" pitchFamily="2" charset="-122"/>
              </a:rPr>
              <a:t>(</a:t>
            </a:r>
            <a:r>
              <a:rPr lang="en-US" altLang="zh-CN" b="1" i="1" baseline="30000" dirty="0">
                <a:solidFill>
                  <a:schemeClr val="tx1"/>
                </a:solidFill>
                <a:latin typeface="宋体" panose="02010600030101010101" pitchFamily="2" charset="-122"/>
                <a:ea typeface="宋体" panose="02010600030101010101" pitchFamily="2" charset="-122"/>
              </a:rPr>
              <a:t>n-</a:t>
            </a:r>
            <a:r>
              <a:rPr lang="en-US" altLang="zh-CN" b="1" baseline="30000" dirty="0">
                <a:solidFill>
                  <a:schemeClr val="tx1"/>
                </a:solidFill>
                <a:latin typeface="宋体" panose="02010600030101010101" pitchFamily="2" charset="-122"/>
                <a:ea typeface="宋体" panose="02010600030101010101" pitchFamily="2" charset="-122"/>
              </a:rPr>
              <a:t>1)</a:t>
            </a:r>
            <a:r>
              <a:rPr lang="en-US" altLang="zh-CN" b="1" dirty="0">
                <a:solidFill>
                  <a:schemeClr val="tx1"/>
                </a:solidFill>
                <a:latin typeface="宋体" panose="02010600030101010101" pitchFamily="2" charset="-122"/>
                <a:ea typeface="宋体" panose="02010600030101010101" pitchFamily="2" charset="-122"/>
              </a:rPr>
              <a:t>[</a:t>
            </a:r>
            <a:r>
              <a:rPr lang="en-US" altLang="zh-CN" b="1" i="1" dirty="0">
                <a:solidFill>
                  <a:schemeClr val="tx1"/>
                </a:solidFill>
                <a:latin typeface="宋体" panose="02010600030101010101" pitchFamily="2" charset="-122"/>
                <a:ea typeface="宋体" panose="02010600030101010101" pitchFamily="2" charset="-122"/>
              </a:rPr>
              <a:t>i</a:t>
            </a:r>
            <a:r>
              <a:rPr lang="en-US" altLang="zh-CN" b="1" dirty="0">
                <a:solidFill>
                  <a:schemeClr val="tx1"/>
                </a:solidFill>
                <a:latin typeface="宋体" panose="02010600030101010101" pitchFamily="2" charset="-122"/>
                <a:ea typeface="宋体" panose="02010600030101010101" pitchFamily="2" charset="-122"/>
              </a:rPr>
              <a:t>][</a:t>
            </a:r>
            <a:r>
              <a:rPr lang="en-US" altLang="zh-CN" b="1" i="1" dirty="0">
                <a:solidFill>
                  <a:schemeClr val="tx1"/>
                </a:solidFill>
                <a:latin typeface="宋体" panose="02010600030101010101" pitchFamily="2" charset="-122"/>
                <a:ea typeface="宋体" panose="02010600030101010101" pitchFamily="2" charset="-122"/>
              </a:rPr>
              <a:t>j</a:t>
            </a:r>
            <a:r>
              <a:rPr lang="en-US" altLang="zh-CN" b="1" dirty="0">
                <a:solidFill>
                  <a:schemeClr val="tx1"/>
                </a:solidFill>
                <a:latin typeface="宋体" panose="02010600030101010101" pitchFamily="2" charset="-122"/>
                <a:ea typeface="宋体" panose="02010600030101010101" pitchFamily="2" charset="-122"/>
              </a:rPr>
              <a:t>]</a:t>
            </a:r>
            <a:r>
              <a:rPr lang="zh-CN" altLang="en-US" b="1" dirty="0">
                <a:solidFill>
                  <a:schemeClr val="tx1"/>
                </a:solidFill>
                <a:latin typeface="宋体" panose="02010600030101010101" pitchFamily="2" charset="-122"/>
                <a:ea typeface="宋体" panose="02010600030101010101" pitchFamily="2" charset="-122"/>
              </a:rPr>
              <a:t>是从顶点</a:t>
            </a:r>
            <a:r>
              <a:rPr lang="en-US" altLang="zh-CN" b="1" i="1" dirty="0">
                <a:solidFill>
                  <a:schemeClr val="tx1"/>
                </a:solidFill>
                <a:latin typeface="宋体" panose="02010600030101010101" pitchFamily="2" charset="-122"/>
                <a:ea typeface="宋体" panose="02010600030101010101" pitchFamily="2" charset="-122"/>
              </a:rPr>
              <a:t>vi</a:t>
            </a:r>
            <a:r>
              <a:rPr lang="zh-CN" altLang="en-US" b="1" dirty="0">
                <a:solidFill>
                  <a:schemeClr val="tx1"/>
                </a:solidFill>
                <a:latin typeface="宋体" panose="02010600030101010101" pitchFamily="2" charset="-122"/>
                <a:ea typeface="宋体" panose="02010600030101010101" pitchFamily="2" charset="-122"/>
              </a:rPr>
              <a:t>到</a:t>
            </a:r>
            <a:r>
              <a:rPr lang="en-US" altLang="zh-CN" b="1" i="1" dirty="0">
                <a:solidFill>
                  <a:schemeClr val="tx1"/>
                </a:solidFill>
                <a:latin typeface="宋体" panose="02010600030101010101" pitchFamily="2" charset="-122"/>
                <a:ea typeface="宋体" panose="02010600030101010101" pitchFamily="2" charset="-122"/>
              </a:rPr>
              <a:t>vj</a:t>
            </a:r>
            <a:r>
              <a:rPr lang="zh-CN" altLang="en-US" b="1" dirty="0">
                <a:solidFill>
                  <a:schemeClr val="tx1"/>
                </a:solidFill>
                <a:latin typeface="宋体" panose="02010600030101010101" pitchFamily="2" charset="-122"/>
                <a:ea typeface="宋体" panose="02010600030101010101" pitchFamily="2" charset="-122"/>
              </a:rPr>
              <a:t>的最短路径长度。</a:t>
            </a:r>
          </a:p>
          <a:p>
            <a:pPr eaLnBrk="1" hangingPunct="1">
              <a:buNone/>
            </a:pPr>
            <a:r>
              <a:rPr lang="zh-CN" altLang="en-US" b="1" dirty="0">
                <a:solidFill>
                  <a:schemeClr val="tx1"/>
                </a:solidFill>
                <a:latin typeface="宋体" panose="02010600030101010101" pitchFamily="2" charset="-122"/>
                <a:ea typeface="宋体" panose="02010600030101010101" pitchFamily="2" charset="-122"/>
              </a:rPr>
              <a:t>例：</a:t>
            </a:r>
          </a:p>
          <a:p>
            <a:pPr eaLnBrk="1" hangingPunct="1">
              <a:lnSpc>
                <a:spcPct val="110000"/>
              </a:lnSpc>
            </a:pPr>
            <a:endParaRPr lang="zh-CN" altLang="en-US" b="1" dirty="0">
              <a:solidFill>
                <a:schemeClr val="tx1"/>
              </a:solidFill>
              <a:latin typeface="宋体" panose="02010600030101010101" pitchFamily="2" charset="-122"/>
              <a:ea typeface="宋体" panose="02010600030101010101" pitchFamily="2" charset="-122"/>
            </a:endParaRPr>
          </a:p>
        </p:txBody>
      </p:sp>
      <p:grpSp>
        <p:nvGrpSpPr>
          <p:cNvPr id="88071" name="Group 31"/>
          <p:cNvGrpSpPr/>
          <p:nvPr/>
        </p:nvGrpSpPr>
        <p:grpSpPr>
          <a:xfrm>
            <a:off x="1044575" y="3559175"/>
            <a:ext cx="2663825" cy="3109913"/>
            <a:chOff x="658" y="2242"/>
            <a:chExt cx="1678" cy="1959"/>
          </a:xfrm>
        </p:grpSpPr>
        <p:sp>
          <p:nvSpPr>
            <p:cNvPr id="88078" name="Rectangle 6"/>
            <p:cNvSpPr/>
            <p:nvPr/>
          </p:nvSpPr>
          <p:spPr>
            <a:xfrm>
              <a:off x="1511" y="2731"/>
              <a:ext cx="213" cy="288"/>
            </a:xfrm>
            <a:prstGeom prst="rect">
              <a:avLst/>
            </a:prstGeom>
            <a:noFill/>
            <a:ln w="9525">
              <a:noFill/>
            </a:ln>
          </p:spPr>
          <p:txBody>
            <a:bodyPr anchor="ctr">
              <a:spAutoFit/>
            </a:bodyPr>
            <a:lstStyle/>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4</a:t>
              </a:r>
            </a:p>
          </p:txBody>
        </p:sp>
        <p:sp>
          <p:nvSpPr>
            <p:cNvPr id="88079" name="Rectangle 7"/>
            <p:cNvSpPr/>
            <p:nvPr/>
          </p:nvSpPr>
          <p:spPr>
            <a:xfrm>
              <a:off x="1458" y="2242"/>
              <a:ext cx="213" cy="288"/>
            </a:xfrm>
            <a:prstGeom prst="rect">
              <a:avLst/>
            </a:prstGeom>
            <a:noFill/>
            <a:ln w="9525">
              <a:noFill/>
            </a:ln>
          </p:spPr>
          <p:txBody>
            <a:bodyPr anchor="ctr">
              <a:spAutoFit/>
            </a:bodyPr>
            <a:lstStyle/>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6</a:t>
              </a:r>
            </a:p>
          </p:txBody>
        </p:sp>
        <p:grpSp>
          <p:nvGrpSpPr>
            <p:cNvPr id="88080" name="Group 9"/>
            <p:cNvGrpSpPr/>
            <p:nvPr/>
          </p:nvGrpSpPr>
          <p:grpSpPr>
            <a:xfrm>
              <a:off x="1383" y="3838"/>
              <a:ext cx="363" cy="363"/>
              <a:chOff x="839" y="2886"/>
              <a:chExt cx="363" cy="363"/>
            </a:xfrm>
          </p:grpSpPr>
          <p:sp>
            <p:nvSpPr>
              <p:cNvPr id="88095" name="Oval 10"/>
              <p:cNvSpPr/>
              <p:nvPr/>
            </p:nvSpPr>
            <p:spPr>
              <a:xfrm>
                <a:off x="839" y="2886"/>
                <a:ext cx="363" cy="363"/>
              </a:xfrm>
              <a:prstGeom prst="ellipse">
                <a:avLst/>
              </a:prstGeom>
              <a:noFill/>
              <a:ln w="9525" cap="flat" cmpd="sng">
                <a:solidFill>
                  <a:schemeClr val="folHlink"/>
                </a:solidFill>
                <a:prstDash val="solid"/>
                <a:headEnd type="none" w="med" len="med"/>
                <a:tailEnd type="none" w="med" len="med"/>
              </a:ln>
            </p:spPr>
            <p:txBody>
              <a:bodyPr wrap="none"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8096" name="Text Box 11"/>
              <p:cNvSpPr txBox="1"/>
              <p:nvPr/>
            </p:nvSpPr>
            <p:spPr>
              <a:xfrm>
                <a:off x="839" y="2886"/>
                <a:ext cx="363" cy="288"/>
              </a:xfrm>
              <a:prstGeom prst="rect">
                <a:avLst/>
              </a:prstGeom>
              <a:noFill/>
              <a:ln w="9525">
                <a:noFill/>
              </a:ln>
            </p:spPr>
            <p:txBody>
              <a:bodyPr>
                <a:spAutoFit/>
              </a:bodyPr>
              <a:lstStyle/>
              <a:p>
                <a:pPr lvl="0" eaLnBrk="0" latinLnBrk="0" hangingPunct="0">
                  <a:spcBef>
                    <a:spcPct val="50000"/>
                  </a:spcBef>
                  <a:buNone/>
                </a:pPr>
                <a:r>
                  <a:rPr lang="en-US" altLang="zh-CN" dirty="0">
                    <a:latin typeface="Times New Roman" panose="02020603050405020304" pitchFamily="18" charset="0"/>
                    <a:ea typeface="宋体" panose="02010600030101010101" pitchFamily="2" charset="-122"/>
                  </a:rPr>
                  <a:t>v2</a:t>
                </a:r>
              </a:p>
            </p:txBody>
          </p:sp>
        </p:grpSp>
        <p:grpSp>
          <p:nvGrpSpPr>
            <p:cNvPr id="88081" name="Group 12"/>
            <p:cNvGrpSpPr/>
            <p:nvPr/>
          </p:nvGrpSpPr>
          <p:grpSpPr>
            <a:xfrm>
              <a:off x="658" y="2477"/>
              <a:ext cx="363" cy="363"/>
              <a:chOff x="839" y="2886"/>
              <a:chExt cx="363" cy="363"/>
            </a:xfrm>
          </p:grpSpPr>
          <p:sp>
            <p:nvSpPr>
              <p:cNvPr id="88093" name="Oval 13"/>
              <p:cNvSpPr/>
              <p:nvPr/>
            </p:nvSpPr>
            <p:spPr>
              <a:xfrm>
                <a:off x="839" y="2886"/>
                <a:ext cx="363" cy="363"/>
              </a:xfrm>
              <a:prstGeom prst="ellipse">
                <a:avLst/>
              </a:prstGeom>
              <a:noFill/>
              <a:ln w="9525" cap="flat" cmpd="sng">
                <a:solidFill>
                  <a:schemeClr val="folHlink"/>
                </a:solidFill>
                <a:prstDash val="solid"/>
                <a:headEnd type="none" w="med" len="med"/>
                <a:tailEnd type="none" w="med" len="med"/>
              </a:ln>
            </p:spPr>
            <p:txBody>
              <a:bodyPr wrap="none"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8094" name="Text Box 14"/>
              <p:cNvSpPr txBox="1"/>
              <p:nvPr/>
            </p:nvSpPr>
            <p:spPr>
              <a:xfrm>
                <a:off x="839" y="2886"/>
                <a:ext cx="363" cy="288"/>
              </a:xfrm>
              <a:prstGeom prst="rect">
                <a:avLst/>
              </a:prstGeom>
              <a:noFill/>
              <a:ln w="9525">
                <a:noFill/>
              </a:ln>
            </p:spPr>
            <p:txBody>
              <a:bodyPr>
                <a:spAutoFit/>
              </a:bodyPr>
              <a:lstStyle/>
              <a:p>
                <a:pPr lvl="0" eaLnBrk="0" latinLnBrk="0" hangingPunct="0">
                  <a:spcBef>
                    <a:spcPct val="50000"/>
                  </a:spcBef>
                  <a:buNone/>
                </a:pPr>
                <a:r>
                  <a:rPr lang="en-US" altLang="zh-CN" dirty="0">
                    <a:latin typeface="Times New Roman" panose="02020603050405020304" pitchFamily="18" charset="0"/>
                    <a:ea typeface="宋体" panose="02010600030101010101" pitchFamily="2" charset="-122"/>
                  </a:rPr>
                  <a:t>v0</a:t>
                </a:r>
              </a:p>
            </p:txBody>
          </p:sp>
        </p:grpSp>
        <p:grpSp>
          <p:nvGrpSpPr>
            <p:cNvPr id="88082" name="Group 15"/>
            <p:cNvGrpSpPr/>
            <p:nvPr/>
          </p:nvGrpSpPr>
          <p:grpSpPr>
            <a:xfrm>
              <a:off x="1973" y="2478"/>
              <a:ext cx="363" cy="363"/>
              <a:chOff x="839" y="2886"/>
              <a:chExt cx="363" cy="363"/>
            </a:xfrm>
          </p:grpSpPr>
          <p:sp>
            <p:nvSpPr>
              <p:cNvPr id="88091" name="Oval 16"/>
              <p:cNvSpPr/>
              <p:nvPr/>
            </p:nvSpPr>
            <p:spPr>
              <a:xfrm>
                <a:off x="839" y="2886"/>
                <a:ext cx="363" cy="363"/>
              </a:xfrm>
              <a:prstGeom prst="ellipse">
                <a:avLst/>
              </a:prstGeom>
              <a:noFill/>
              <a:ln w="9525" cap="flat" cmpd="sng">
                <a:solidFill>
                  <a:schemeClr val="folHlink"/>
                </a:solidFill>
                <a:prstDash val="solid"/>
                <a:headEnd type="none" w="med" len="med"/>
                <a:tailEnd type="none" w="med" len="med"/>
              </a:ln>
            </p:spPr>
            <p:txBody>
              <a:bodyPr wrap="none" anchor="ctr">
                <a:spAutoFit/>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8092" name="Text Box 17"/>
              <p:cNvSpPr txBox="1"/>
              <p:nvPr/>
            </p:nvSpPr>
            <p:spPr>
              <a:xfrm>
                <a:off x="839" y="2886"/>
                <a:ext cx="363" cy="288"/>
              </a:xfrm>
              <a:prstGeom prst="rect">
                <a:avLst/>
              </a:prstGeom>
              <a:noFill/>
              <a:ln w="9525">
                <a:noFill/>
              </a:ln>
            </p:spPr>
            <p:txBody>
              <a:bodyPr>
                <a:spAutoFit/>
              </a:bodyPr>
              <a:lstStyle/>
              <a:p>
                <a:pPr lvl="0" eaLnBrk="0" latinLnBrk="0" hangingPunct="0">
                  <a:spcBef>
                    <a:spcPct val="50000"/>
                  </a:spcBef>
                  <a:buNone/>
                </a:pPr>
                <a:r>
                  <a:rPr lang="en-US" altLang="zh-CN" dirty="0">
                    <a:latin typeface="Times New Roman" panose="02020603050405020304" pitchFamily="18" charset="0"/>
                    <a:ea typeface="宋体" panose="02010600030101010101" pitchFamily="2" charset="-122"/>
                  </a:rPr>
                  <a:t>v1</a:t>
                </a:r>
              </a:p>
            </p:txBody>
          </p:sp>
        </p:grpSp>
        <p:sp>
          <p:nvSpPr>
            <p:cNvPr id="88083" name="Line 18"/>
            <p:cNvSpPr/>
            <p:nvPr/>
          </p:nvSpPr>
          <p:spPr>
            <a:xfrm>
              <a:off x="1020" y="2750"/>
              <a:ext cx="998" cy="0"/>
            </a:xfrm>
            <a:prstGeom prst="line">
              <a:avLst/>
            </a:prstGeom>
            <a:ln w="38100" cap="flat" cmpd="sng">
              <a:solidFill>
                <a:srgbClr val="FF6600"/>
              </a:solidFill>
              <a:prstDash val="solid"/>
              <a:headEnd type="none" w="med" len="med"/>
              <a:tailEnd type="triangle" w="med" len="med"/>
            </a:ln>
          </p:spPr>
        </p:sp>
        <p:sp>
          <p:nvSpPr>
            <p:cNvPr id="88084" name="Line 19"/>
            <p:cNvSpPr/>
            <p:nvPr/>
          </p:nvSpPr>
          <p:spPr>
            <a:xfrm flipH="1">
              <a:off x="1020" y="2568"/>
              <a:ext cx="953" cy="0"/>
            </a:xfrm>
            <a:prstGeom prst="line">
              <a:avLst/>
            </a:prstGeom>
            <a:ln w="38100" cap="flat" cmpd="sng">
              <a:solidFill>
                <a:srgbClr val="FF6600"/>
              </a:solidFill>
              <a:prstDash val="solid"/>
              <a:headEnd type="none" w="med" len="med"/>
              <a:tailEnd type="triangle" w="med" len="med"/>
            </a:ln>
          </p:spPr>
        </p:sp>
        <p:sp>
          <p:nvSpPr>
            <p:cNvPr id="88085" name="Line 20"/>
            <p:cNvSpPr/>
            <p:nvPr/>
          </p:nvSpPr>
          <p:spPr>
            <a:xfrm>
              <a:off x="930" y="2840"/>
              <a:ext cx="499" cy="1089"/>
            </a:xfrm>
            <a:prstGeom prst="line">
              <a:avLst/>
            </a:prstGeom>
            <a:ln w="38100" cap="flat" cmpd="sng">
              <a:solidFill>
                <a:srgbClr val="FF6600"/>
              </a:solidFill>
              <a:prstDash val="solid"/>
              <a:headEnd type="none" w="med" len="med"/>
              <a:tailEnd type="triangle" w="med" len="med"/>
            </a:ln>
          </p:spPr>
        </p:sp>
        <p:sp>
          <p:nvSpPr>
            <p:cNvPr id="88086" name="Line 21"/>
            <p:cNvSpPr/>
            <p:nvPr/>
          </p:nvSpPr>
          <p:spPr>
            <a:xfrm flipH="1" flipV="1">
              <a:off x="793" y="2840"/>
              <a:ext cx="590" cy="1225"/>
            </a:xfrm>
            <a:prstGeom prst="line">
              <a:avLst/>
            </a:prstGeom>
            <a:ln w="38100" cap="flat" cmpd="sng">
              <a:solidFill>
                <a:srgbClr val="FF6600"/>
              </a:solidFill>
              <a:prstDash val="solid"/>
              <a:headEnd type="none" w="med" len="med"/>
              <a:tailEnd type="triangle" w="med" len="med"/>
            </a:ln>
          </p:spPr>
        </p:sp>
        <p:sp>
          <p:nvSpPr>
            <p:cNvPr id="88087" name="Line 22"/>
            <p:cNvSpPr/>
            <p:nvPr/>
          </p:nvSpPr>
          <p:spPr>
            <a:xfrm flipH="1">
              <a:off x="1610" y="2840"/>
              <a:ext cx="499" cy="1044"/>
            </a:xfrm>
            <a:prstGeom prst="line">
              <a:avLst/>
            </a:prstGeom>
            <a:ln w="38100" cap="flat" cmpd="sng">
              <a:solidFill>
                <a:srgbClr val="FF6600"/>
              </a:solidFill>
              <a:prstDash val="solid"/>
              <a:headEnd type="none" w="med" len="med"/>
              <a:tailEnd type="triangle" w="med" len="med"/>
            </a:ln>
          </p:spPr>
        </p:sp>
        <p:sp>
          <p:nvSpPr>
            <p:cNvPr id="88088" name="Rectangle 23"/>
            <p:cNvSpPr/>
            <p:nvPr/>
          </p:nvSpPr>
          <p:spPr>
            <a:xfrm>
              <a:off x="831" y="3411"/>
              <a:ext cx="213" cy="288"/>
            </a:xfrm>
            <a:prstGeom prst="rect">
              <a:avLst/>
            </a:prstGeom>
            <a:noFill/>
            <a:ln w="9525">
              <a:noFill/>
            </a:ln>
          </p:spPr>
          <p:txBody>
            <a:bodyPr wrap="none" anchor="ctr">
              <a:spAutoFit/>
            </a:bodyPr>
            <a:lstStyle/>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3</a:t>
              </a:r>
            </a:p>
          </p:txBody>
        </p:sp>
        <p:sp>
          <p:nvSpPr>
            <p:cNvPr id="88089" name="Rectangle 24"/>
            <p:cNvSpPr/>
            <p:nvPr/>
          </p:nvSpPr>
          <p:spPr>
            <a:xfrm>
              <a:off x="1190" y="3184"/>
              <a:ext cx="310" cy="288"/>
            </a:xfrm>
            <a:prstGeom prst="rect">
              <a:avLst/>
            </a:prstGeom>
            <a:noFill/>
            <a:ln w="9525">
              <a:noFill/>
            </a:ln>
          </p:spPr>
          <p:txBody>
            <a:bodyPr wrap="none" anchor="ctr">
              <a:spAutoFit/>
            </a:bodyPr>
            <a:lstStyle/>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11</a:t>
              </a:r>
            </a:p>
          </p:txBody>
        </p:sp>
        <p:sp>
          <p:nvSpPr>
            <p:cNvPr id="88090" name="Rectangle 25"/>
            <p:cNvSpPr/>
            <p:nvPr/>
          </p:nvSpPr>
          <p:spPr>
            <a:xfrm>
              <a:off x="1919" y="3320"/>
              <a:ext cx="213" cy="288"/>
            </a:xfrm>
            <a:prstGeom prst="rect">
              <a:avLst/>
            </a:prstGeom>
            <a:noFill/>
            <a:ln w="9525">
              <a:noFill/>
            </a:ln>
          </p:spPr>
          <p:txBody>
            <a:bodyPr wrap="none" anchor="ctr">
              <a:spAutoFit/>
            </a:bodyPr>
            <a:lstStyle/>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2</a:t>
              </a:r>
            </a:p>
          </p:txBody>
        </p:sp>
      </p:grpSp>
      <p:grpSp>
        <p:nvGrpSpPr>
          <p:cNvPr id="472096" name="Group 32"/>
          <p:cNvGrpSpPr/>
          <p:nvPr/>
        </p:nvGrpSpPr>
        <p:grpSpPr>
          <a:xfrm>
            <a:off x="4211638" y="3500438"/>
            <a:ext cx="3600450" cy="2592387"/>
            <a:chOff x="2653" y="2205"/>
            <a:chExt cx="2268" cy="1633"/>
          </a:xfrm>
        </p:grpSpPr>
        <p:sp>
          <p:nvSpPr>
            <p:cNvPr id="88073" name="Line 26"/>
            <p:cNvSpPr/>
            <p:nvPr/>
          </p:nvSpPr>
          <p:spPr>
            <a:xfrm>
              <a:off x="3198" y="2568"/>
              <a:ext cx="0" cy="1270"/>
            </a:xfrm>
            <a:prstGeom prst="line">
              <a:avLst/>
            </a:prstGeom>
            <a:ln w="38100" cap="flat" cmpd="sng">
              <a:solidFill>
                <a:schemeClr val="folHlink"/>
              </a:solidFill>
              <a:prstDash val="solid"/>
              <a:headEnd type="none" w="med" len="med"/>
              <a:tailEnd type="none" w="med" len="med"/>
            </a:ln>
          </p:spPr>
        </p:sp>
        <p:sp>
          <p:nvSpPr>
            <p:cNvPr id="88074" name="Line 27"/>
            <p:cNvSpPr/>
            <p:nvPr/>
          </p:nvSpPr>
          <p:spPr>
            <a:xfrm>
              <a:off x="4921" y="2568"/>
              <a:ext cx="0" cy="1270"/>
            </a:xfrm>
            <a:prstGeom prst="line">
              <a:avLst/>
            </a:prstGeom>
            <a:ln w="38100" cap="flat" cmpd="sng">
              <a:solidFill>
                <a:schemeClr val="folHlink"/>
              </a:solidFill>
              <a:prstDash val="solid"/>
              <a:headEnd type="none" w="med" len="med"/>
              <a:tailEnd type="none" w="med" len="med"/>
            </a:ln>
          </p:spPr>
        </p:sp>
        <p:sp>
          <p:nvSpPr>
            <p:cNvPr id="88075" name="Rectangle 28"/>
            <p:cNvSpPr/>
            <p:nvPr/>
          </p:nvSpPr>
          <p:spPr>
            <a:xfrm>
              <a:off x="3472" y="2714"/>
              <a:ext cx="1220" cy="978"/>
            </a:xfrm>
            <a:prstGeom prst="rect">
              <a:avLst/>
            </a:prstGeom>
            <a:noFill/>
            <a:ln w="9525">
              <a:noFill/>
            </a:ln>
          </p:spPr>
          <p:txBody>
            <a:bodyPr wrap="none" anchor="ctr">
              <a:spAutoFit/>
            </a:bodyPr>
            <a:lstStyle/>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0        4       11</a:t>
              </a:r>
            </a:p>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6       0        2</a:t>
              </a:r>
            </a:p>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3       ∞      0</a:t>
              </a:r>
            </a:p>
          </p:txBody>
        </p:sp>
        <p:sp>
          <p:nvSpPr>
            <p:cNvPr id="88076" name="Text Box 29"/>
            <p:cNvSpPr txBox="1"/>
            <p:nvPr/>
          </p:nvSpPr>
          <p:spPr>
            <a:xfrm>
              <a:off x="3198" y="2205"/>
              <a:ext cx="1678" cy="288"/>
            </a:xfrm>
            <a:prstGeom prst="rect">
              <a:avLst/>
            </a:prstGeom>
            <a:noFill/>
            <a:ln w="9525">
              <a:noFill/>
            </a:ln>
          </p:spPr>
          <p:txBody>
            <a:bodyPr>
              <a:spAutoFit/>
            </a:bodyPr>
            <a:lstStyle/>
            <a:p>
              <a:pPr lvl="0" algn="ctr" eaLnBrk="0" latinLnBrk="0" hangingPunct="0">
                <a:spcBef>
                  <a:spcPct val="50000"/>
                </a:spcBef>
                <a:buNone/>
              </a:pPr>
              <a:r>
                <a:rPr lang="zh-CN" altLang="en-US" dirty="0">
                  <a:latin typeface="Times New Roman" panose="02020603050405020304" pitchFamily="18" charset="0"/>
                  <a:ea typeface="宋体" panose="02010600030101010101" pitchFamily="2" charset="-122"/>
                </a:rPr>
                <a:t>  </a:t>
              </a:r>
              <a:r>
                <a:rPr lang="en-US" altLang="zh-CN" dirty="0">
                  <a:latin typeface="Times New Roman" panose="02020603050405020304" pitchFamily="18" charset="0"/>
                  <a:ea typeface="宋体" panose="02010600030101010101" pitchFamily="2" charset="-122"/>
                </a:rPr>
                <a:t>v0      v1       v2</a:t>
              </a:r>
            </a:p>
          </p:txBody>
        </p:sp>
        <p:sp>
          <p:nvSpPr>
            <p:cNvPr id="88077" name="Text Box 30"/>
            <p:cNvSpPr txBox="1"/>
            <p:nvPr/>
          </p:nvSpPr>
          <p:spPr>
            <a:xfrm>
              <a:off x="2653" y="2614"/>
              <a:ext cx="454" cy="978"/>
            </a:xfrm>
            <a:prstGeom prst="rect">
              <a:avLst/>
            </a:prstGeom>
            <a:noFill/>
            <a:ln w="9525">
              <a:noFill/>
            </a:ln>
          </p:spPr>
          <p:txBody>
            <a:bodyPr>
              <a:spAutoFit/>
            </a:bodyPr>
            <a:lstStyle/>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v0</a:t>
              </a:r>
            </a:p>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v1</a:t>
              </a:r>
            </a:p>
            <a:p>
              <a:pPr lvl="0" algn="ctr" eaLnBrk="0" latinLnBrk="0" hangingPunct="0">
                <a:spcBef>
                  <a:spcPct val="50000"/>
                </a:spcBef>
                <a:buNone/>
              </a:pPr>
              <a:r>
                <a:rPr lang="en-US" altLang="zh-CN" dirty="0">
                  <a:latin typeface="Times New Roman" panose="02020603050405020304" pitchFamily="18" charset="0"/>
                  <a:ea typeface="宋体" panose="02010600030101010101" pitchFamily="2" charset="-122"/>
                </a:rPr>
                <a:t>v2</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72096"/>
                                        </p:tgtEl>
                                        <p:attrNameLst>
                                          <p:attrName>style.visibility</p:attrName>
                                        </p:attrNameLst>
                                      </p:cBhvr>
                                      <p:to>
                                        <p:strVal val="visible"/>
                                      </p:to>
                                    </p:set>
                                    <p:animEffect transition="in" filter="box(in)">
                                      <p:cBhvr>
                                        <p:cTn id="7" dur="500"/>
                                        <p:tgtEl>
                                          <p:spTgt spid="4720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77</a:t>
            </a:fld>
            <a:endParaRPr lang="en-US" altLang="ko-KR" sz="2000" b="0" dirty="0">
              <a:solidFill>
                <a:schemeClr val="accent2"/>
              </a:solidFill>
            </a:endParaRPr>
          </a:p>
        </p:txBody>
      </p:sp>
      <p:sp>
        <p:nvSpPr>
          <p:cNvPr id="8909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6.5 </a:t>
            </a:r>
            <a:r>
              <a:rPr lang="zh-CN" altLang="en-US" sz="3600" dirty="0">
                <a:solidFill>
                  <a:srgbClr val="000099"/>
                </a:solidFill>
                <a:latin typeface="黑体" panose="02010609060101010101" pitchFamily="49" charset="-122"/>
                <a:ea typeface="黑体" panose="02010609060101010101" pitchFamily="49" charset="-122"/>
              </a:rPr>
              <a:t>最短路径</a:t>
            </a:r>
          </a:p>
        </p:txBody>
      </p:sp>
      <p:sp>
        <p:nvSpPr>
          <p:cNvPr id="89092" name="Rectangle 3"/>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89093" name="Rectangle 4"/>
          <p:cNvSpPr/>
          <p:nvPr/>
        </p:nvSpPr>
        <p:spPr>
          <a:xfrm>
            <a:off x="338138" y="1447800"/>
            <a:ext cx="3873500"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弗洛伊德</a:t>
            </a:r>
            <a:r>
              <a:rPr lang="en-US" altLang="zh-CN" sz="2800" dirty="0">
                <a:solidFill>
                  <a:schemeClr val="bg1"/>
                </a:solidFill>
                <a:latin typeface="宋体" panose="02010600030101010101" pitchFamily="2" charset="-122"/>
                <a:ea typeface="宋体" panose="02010600030101010101" pitchFamily="2" charset="-122"/>
              </a:rPr>
              <a:t>(Floyd)</a:t>
            </a:r>
            <a:r>
              <a:rPr lang="zh-CN" altLang="en-US" sz="2800" dirty="0">
                <a:solidFill>
                  <a:schemeClr val="bg1"/>
                </a:solidFill>
                <a:latin typeface="宋体" panose="02010600030101010101" pitchFamily="2" charset="-122"/>
                <a:ea typeface="宋体" panose="02010600030101010101" pitchFamily="2" charset="-122"/>
              </a:rPr>
              <a:t>算法</a:t>
            </a:r>
          </a:p>
        </p:txBody>
      </p:sp>
      <p:graphicFrame>
        <p:nvGraphicFramePr>
          <p:cNvPr id="89094" name="表格 89093"/>
          <p:cNvGraphicFramePr/>
          <p:nvPr/>
        </p:nvGraphicFramePr>
        <p:xfrm>
          <a:off x="0" y="765175"/>
          <a:ext cx="9144000" cy="5975350"/>
        </p:xfrm>
        <a:graphic>
          <a:graphicData uri="http://schemas.openxmlformats.org/drawingml/2006/table">
            <a:tbl>
              <a:tblPr/>
              <a:tblGrid>
                <a:gridCol w="701675"/>
                <a:gridCol w="704850"/>
                <a:gridCol w="703263"/>
                <a:gridCol w="704850"/>
                <a:gridCol w="701675"/>
                <a:gridCol w="703262"/>
                <a:gridCol w="704850"/>
                <a:gridCol w="703263"/>
                <a:gridCol w="701675"/>
                <a:gridCol w="704850"/>
                <a:gridCol w="703262"/>
                <a:gridCol w="704850"/>
                <a:gridCol w="701675"/>
              </a:tblGrid>
              <a:tr h="596900">
                <a:tc rowSpan="2">
                  <a:txBody>
                    <a:bodyPr/>
                    <a:lstStyle/>
                    <a:p>
                      <a:pPr lvl="0" algn="ctr" eaLnBrk="1" fontAlgn="ctr" hangingPunct="1">
                        <a:buNone/>
                      </a:pPr>
                      <a:r>
                        <a:rPr lang="en-US" altLang="zh-CN" sz="2000" dirty="0">
                          <a:latin typeface="Times New Roman" panose="02020603050405020304" pitchFamily="18" charset="0"/>
                          <a:ea typeface="-봄IIL" pitchFamily="18" charset="-127"/>
                        </a:rPr>
                        <a:t>D</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gridSpan="3">
                  <a:txBody>
                    <a:bodyPr/>
                    <a:lstStyle/>
                    <a:p>
                      <a:pPr lvl="0" algn="ctr" eaLnBrk="1" fontAlgn="ctr" hangingPunct="1">
                        <a:buNone/>
                      </a:pPr>
                      <a:r>
                        <a:rPr lang="en-US" altLang="zh-CN" sz="2000" dirty="0">
                          <a:latin typeface="Times New Roman" panose="02020603050405020304" pitchFamily="18" charset="0"/>
                          <a:ea typeface="-봄IIL" pitchFamily="18" charset="-127"/>
                        </a:rPr>
                        <a:t>D</a:t>
                      </a:r>
                      <a:r>
                        <a:rPr lang="en-US" altLang="zh-CN" sz="2000" baseline="30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hMerge="1">
                  <a:txBody>
                    <a:bodyPr/>
                    <a:lstStyle/>
                    <a:p>
                      <a:endParaRPr lang="zh-CN"/>
                    </a:p>
                  </a:txBody>
                  <a:tcP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hMerge="1">
                  <a:txBody>
                    <a:bodyPr/>
                    <a:lstStyle/>
                    <a:p>
                      <a:endParaRPr lang="zh-CN"/>
                    </a:p>
                  </a:txBody>
                  <a:tcPr>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gridSpan="3">
                  <a:txBody>
                    <a:bodyPr/>
                    <a:lstStyle/>
                    <a:p>
                      <a:pPr lvl="0" algn="ctr" eaLnBrk="1" fontAlgn="ctr" hangingPunct="1">
                        <a:buNone/>
                      </a:pPr>
                      <a:r>
                        <a:rPr lang="en-US" altLang="zh-CN" sz="2000" dirty="0">
                          <a:latin typeface="Times New Roman" panose="02020603050405020304" pitchFamily="18" charset="0"/>
                          <a:ea typeface="-봄IIL" pitchFamily="18" charset="-127"/>
                        </a:rPr>
                        <a:t>D</a:t>
                      </a:r>
                      <a:r>
                        <a:rPr lang="en-US" altLang="zh-CN" sz="2000" baseline="30000" dirty="0">
                          <a:latin typeface="Times New Roman" panose="02020603050405020304" pitchFamily="18" charset="0"/>
                          <a:ea typeface="-봄IIL" pitchFamily="18" charset="-127"/>
                        </a:rPr>
                        <a:t>(0)</a:t>
                      </a:r>
                      <a:endParaRPr lang="en-US" altLang="zh-CN" sz="20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hMerge="1">
                  <a:txBody>
                    <a:bodyPr/>
                    <a:lstStyle/>
                    <a:p>
                      <a:endParaRPr lang="zh-CN"/>
                    </a:p>
                  </a:txBody>
                  <a:tcP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hMerge="1">
                  <a:txBody>
                    <a:bodyPr/>
                    <a:lstStyle/>
                    <a:p>
                      <a:endParaRPr lang="zh-CN"/>
                    </a:p>
                  </a:txBody>
                  <a:tcPr>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gridSpan="3">
                  <a:txBody>
                    <a:bodyPr/>
                    <a:lstStyle/>
                    <a:p>
                      <a:pPr lvl="0" algn="ctr" eaLnBrk="1" fontAlgn="ctr" hangingPunct="1">
                        <a:buNone/>
                      </a:pPr>
                      <a:r>
                        <a:rPr lang="en-US" altLang="zh-CN" sz="2000" dirty="0">
                          <a:latin typeface="Times New Roman" panose="02020603050405020304" pitchFamily="18" charset="0"/>
                          <a:ea typeface="-봄IIL" pitchFamily="18" charset="-127"/>
                        </a:rPr>
                        <a:t>D</a:t>
                      </a:r>
                      <a:r>
                        <a:rPr lang="en-US" altLang="zh-CN" sz="2000" baseline="30000" dirty="0">
                          <a:latin typeface="Times New Roman" panose="02020603050405020304" pitchFamily="18" charset="0"/>
                          <a:ea typeface="-봄IIL" pitchFamily="18" charset="-127"/>
                        </a:rPr>
                        <a:t>(1)</a:t>
                      </a:r>
                      <a:endParaRPr lang="en-US" altLang="zh-CN" sz="20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hMerge="1">
                  <a:txBody>
                    <a:bodyPr/>
                    <a:lstStyle/>
                    <a:p>
                      <a:endParaRPr lang="zh-CN"/>
                    </a:p>
                  </a:txBody>
                  <a:tcP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hMerge="1">
                  <a:txBody>
                    <a:bodyPr/>
                    <a:lstStyle/>
                    <a:p>
                      <a:endParaRPr lang="zh-CN"/>
                    </a:p>
                  </a:txBody>
                  <a:tcPr>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gridSpan="3">
                  <a:txBody>
                    <a:bodyPr/>
                    <a:lstStyle/>
                    <a:p>
                      <a:pPr lvl="0" algn="ctr" eaLnBrk="1" fontAlgn="ctr" hangingPunct="1">
                        <a:buNone/>
                      </a:pPr>
                      <a:r>
                        <a:rPr lang="en-US" altLang="zh-CN" sz="2000" dirty="0">
                          <a:latin typeface="Times New Roman" panose="02020603050405020304" pitchFamily="18" charset="0"/>
                          <a:ea typeface="-봄IIL" pitchFamily="18" charset="-127"/>
                        </a:rPr>
                        <a:t>D</a:t>
                      </a:r>
                      <a:r>
                        <a:rPr lang="en-US" altLang="zh-CN" sz="2000" baseline="30000" dirty="0">
                          <a:latin typeface="Times New Roman" panose="02020603050405020304" pitchFamily="18" charset="0"/>
                          <a:ea typeface="-봄IIL" pitchFamily="18" charset="-127"/>
                        </a:rPr>
                        <a:t>(2)</a:t>
                      </a:r>
                      <a:endParaRPr lang="en-US" altLang="zh-CN" sz="20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hMerge="1">
                  <a:txBody>
                    <a:bodyPr/>
                    <a:lstStyle/>
                    <a:p>
                      <a:endParaRPr lang="zh-CN"/>
                    </a:p>
                  </a:txBody>
                  <a:tcP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hMerge="1">
                  <a:txBody>
                    <a:bodyPr/>
                    <a:lstStyle/>
                    <a:p>
                      <a:endParaRPr lang="zh-CN"/>
                    </a:p>
                  </a:txBody>
                  <a:tcPr>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r>
              <a:tr h="598488">
                <a:tc vMerge="1">
                  <a:txBody>
                    <a:bodyPr/>
                    <a:lstStyle/>
                    <a:p>
                      <a:endParaRPr lang="zh-CN"/>
                    </a:p>
                  </a:txBody>
                  <a:tcP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B w="28575" cap="flat" cmpd="sng">
                      <a:solidFill>
                        <a:schemeClr val="bg1"/>
                      </a:solidFill>
                      <a:prstDash val="solid"/>
                      <a:headEnd type="none" w="med" len="med"/>
                      <a:tailEnd type="none" w="med" len="med"/>
                    </a:lnB>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r>
              <a:tr h="596900">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FFCC"/>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4</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FFCC"/>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FFCC"/>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4</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FFFA7"/>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4</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FFFA7"/>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6</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FFFA7"/>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9D1B9"/>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4</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9D1B9"/>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6</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9D1B9"/>
                    </a:solidFill>
                  </a:tcPr>
                </a:tc>
              </a:tr>
              <a:tr h="598487">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6</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FFCC"/>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FFCC"/>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FFCC"/>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6</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6</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FFFA7"/>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FFFA7"/>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FFFA7"/>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5</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9D1B9"/>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9D1B9"/>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9D1B9"/>
                    </a:solidFill>
                  </a:tcPr>
                </a:tc>
              </a:tr>
              <a:tr h="596900">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3</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FFCC"/>
                    </a:solidFill>
                  </a:tcPr>
                </a:tc>
                <a:tc>
                  <a:txBody>
                    <a:bodyPr/>
                    <a:lstStyle/>
                    <a:p>
                      <a:pPr lvl="0" algn="ctr" eaLnBrk="1" fontAlgn="ctr" hangingPunct="1">
                        <a:buNone/>
                      </a:pPr>
                      <a:r>
                        <a:rPr lang="zh-CN" altLang="en-US" sz="2000" dirty="0">
                          <a:latin typeface="Times New Roman" panose="02020603050405020304" pitchFamily="18" charset="0"/>
                          <a:ea typeface="-봄IIL" pitchFamily="18" charset="-127"/>
                        </a:rPr>
                        <a:t>∞</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FFCC"/>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FFCC"/>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3</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7</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CC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3</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FFFA7"/>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7</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FFFA7"/>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FFFA7"/>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3</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9D1B9"/>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7</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9D1B9"/>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F9D1B9"/>
                    </a:solidFill>
                  </a:tcPr>
                </a:tc>
              </a:tr>
              <a:tr h="596900">
                <a:tc rowSpan="2">
                  <a:txBody>
                    <a:bodyPr/>
                    <a:lstStyle/>
                    <a:p>
                      <a:pPr lvl="0" algn="ctr" eaLnBrk="1" fontAlgn="ctr" hangingPunct="1">
                        <a:buNone/>
                      </a:pPr>
                      <a:r>
                        <a:rPr lang="en-US" altLang="zh-CN" sz="2000" dirty="0">
                          <a:latin typeface="Times New Roman" panose="02020603050405020304" pitchFamily="18" charset="0"/>
                          <a:ea typeface="-봄IIL" pitchFamily="18" charset="-127"/>
                        </a:rPr>
                        <a:t>P</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gridSpan="3">
                  <a:txBody>
                    <a:bodyPr/>
                    <a:lstStyle/>
                    <a:p>
                      <a:pPr lvl="0" algn="ctr" eaLnBrk="1" fontAlgn="ctr" hangingPunct="1">
                        <a:buNone/>
                      </a:pPr>
                      <a:r>
                        <a:rPr lang="en-US" altLang="zh-CN" sz="2000" dirty="0">
                          <a:latin typeface="Times New Roman" panose="02020603050405020304" pitchFamily="18" charset="0"/>
                          <a:ea typeface="-봄IIL" pitchFamily="18" charset="-127"/>
                        </a:rPr>
                        <a:t>P</a:t>
                      </a:r>
                      <a:r>
                        <a:rPr lang="en-US" altLang="zh-CN" sz="2000" baseline="30000" dirty="0">
                          <a:latin typeface="Times New Roman" panose="02020603050405020304" pitchFamily="18" charset="0"/>
                          <a:ea typeface="-봄IIL" pitchFamily="18" charset="-127"/>
                        </a:rPr>
                        <a:t>(-1)</a:t>
                      </a:r>
                      <a:endParaRPr lang="en-US" altLang="zh-CN" sz="20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hMerge="1">
                  <a:txBody>
                    <a:bodyPr/>
                    <a:lstStyle/>
                    <a:p>
                      <a:endParaRPr lang="zh-CN"/>
                    </a:p>
                  </a:txBody>
                  <a:tcP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hMerge="1">
                  <a:txBody>
                    <a:bodyPr/>
                    <a:lstStyle/>
                    <a:p>
                      <a:endParaRPr lang="zh-CN"/>
                    </a:p>
                  </a:txBody>
                  <a:tcPr>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gridSpan="3">
                  <a:txBody>
                    <a:bodyPr/>
                    <a:lstStyle/>
                    <a:p>
                      <a:pPr lvl="0" algn="ctr" eaLnBrk="1" fontAlgn="ctr" hangingPunct="1">
                        <a:buNone/>
                      </a:pPr>
                      <a:r>
                        <a:rPr lang="en-US" altLang="zh-CN" sz="2000" dirty="0">
                          <a:latin typeface="Times New Roman" panose="02020603050405020304" pitchFamily="18" charset="0"/>
                          <a:ea typeface="-봄IIL" pitchFamily="18" charset="-127"/>
                        </a:rPr>
                        <a:t>P</a:t>
                      </a:r>
                      <a:r>
                        <a:rPr lang="en-US" altLang="zh-CN" sz="2000" baseline="30000" dirty="0">
                          <a:latin typeface="Times New Roman" panose="02020603050405020304" pitchFamily="18" charset="0"/>
                          <a:ea typeface="-봄IIL" pitchFamily="18" charset="-127"/>
                        </a:rPr>
                        <a:t>(0)</a:t>
                      </a:r>
                      <a:endParaRPr lang="en-US" altLang="zh-CN" sz="20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hMerge="1">
                  <a:txBody>
                    <a:bodyPr/>
                    <a:lstStyle/>
                    <a:p>
                      <a:endParaRPr lang="zh-CN"/>
                    </a:p>
                  </a:txBody>
                  <a:tcP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hMerge="1">
                  <a:txBody>
                    <a:bodyPr/>
                    <a:lstStyle/>
                    <a:p>
                      <a:endParaRPr lang="zh-CN"/>
                    </a:p>
                  </a:txBody>
                  <a:tcPr>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gridSpan="3">
                  <a:txBody>
                    <a:bodyPr/>
                    <a:lstStyle/>
                    <a:p>
                      <a:pPr lvl="0" algn="ctr" eaLnBrk="1" fontAlgn="ctr" hangingPunct="1">
                        <a:buNone/>
                      </a:pPr>
                      <a:r>
                        <a:rPr lang="en-US" altLang="zh-CN" sz="2000" dirty="0">
                          <a:latin typeface="Times New Roman" panose="02020603050405020304" pitchFamily="18" charset="0"/>
                          <a:ea typeface="-봄IIL" pitchFamily="18" charset="-127"/>
                        </a:rPr>
                        <a:t>P</a:t>
                      </a:r>
                      <a:r>
                        <a:rPr lang="en-US" altLang="zh-CN" sz="2000" baseline="30000" dirty="0">
                          <a:latin typeface="Times New Roman" panose="02020603050405020304" pitchFamily="18" charset="0"/>
                          <a:ea typeface="-봄IIL" pitchFamily="18" charset="-127"/>
                        </a:rPr>
                        <a:t>(1)</a:t>
                      </a:r>
                      <a:endParaRPr lang="en-US" altLang="zh-CN" sz="20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hMerge="1">
                  <a:txBody>
                    <a:bodyPr/>
                    <a:lstStyle/>
                    <a:p>
                      <a:endParaRPr lang="zh-CN"/>
                    </a:p>
                  </a:txBody>
                  <a:tcP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hMerge="1">
                  <a:txBody>
                    <a:bodyPr/>
                    <a:lstStyle/>
                    <a:p>
                      <a:endParaRPr lang="zh-CN"/>
                    </a:p>
                  </a:txBody>
                  <a:tcPr>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gridSpan="3">
                  <a:txBody>
                    <a:bodyPr/>
                    <a:lstStyle/>
                    <a:p>
                      <a:pPr lvl="0" algn="ctr" eaLnBrk="1" fontAlgn="ctr" hangingPunct="1">
                        <a:buNone/>
                      </a:pPr>
                      <a:r>
                        <a:rPr lang="en-US" altLang="zh-CN" sz="2000" dirty="0">
                          <a:latin typeface="Times New Roman" panose="02020603050405020304" pitchFamily="18" charset="0"/>
                          <a:ea typeface="-봄IIL" pitchFamily="18" charset="-127"/>
                        </a:rPr>
                        <a:t>P</a:t>
                      </a:r>
                      <a:r>
                        <a:rPr lang="en-US" altLang="zh-CN" sz="2000" baseline="30000" dirty="0">
                          <a:latin typeface="Times New Roman" panose="02020603050405020304" pitchFamily="18" charset="0"/>
                          <a:ea typeface="-봄IIL" pitchFamily="18" charset="-127"/>
                        </a:rPr>
                        <a:t>(2)</a:t>
                      </a:r>
                      <a:endParaRPr lang="en-US" altLang="zh-CN" sz="20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hMerge="1">
                  <a:txBody>
                    <a:bodyPr/>
                    <a:lstStyle/>
                    <a:p>
                      <a:endParaRPr lang="zh-CN"/>
                    </a:p>
                  </a:txBody>
                  <a:tcP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c hMerge="1">
                  <a:txBody>
                    <a:bodyPr/>
                    <a:lstStyle/>
                    <a:p>
                      <a:endParaRPr lang="zh-CN"/>
                    </a:p>
                  </a:txBody>
                  <a:tcPr>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tcPr>
                </a:tc>
              </a:tr>
              <a:tr h="598488">
                <a:tc vMerge="1">
                  <a:txBody>
                    <a:bodyPr/>
                    <a:lstStyle/>
                    <a:p>
                      <a:endParaRPr lang="zh-CN"/>
                    </a:p>
                  </a:txBody>
                  <a:tcP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B w="28575" cap="flat" cmpd="sng">
                      <a:solidFill>
                        <a:schemeClr val="bg1"/>
                      </a:solidFill>
                      <a:prstDash val="solid"/>
                      <a:headEnd type="none" w="med" len="med"/>
                      <a:tailEnd type="none" w="med" len="med"/>
                    </a:lnB>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r>
              <a:tr h="596900">
                <a:tc>
                  <a:txBody>
                    <a:bodyPr/>
                    <a:lstStyle/>
                    <a:p>
                      <a:pPr lvl="0" algn="ctr" eaLnBrk="1" fontAlgn="ctr" hangingPunct="1">
                        <a:buNone/>
                      </a:pPr>
                      <a:r>
                        <a:rPr lang="en-US" altLang="zh-CN" sz="2000" dirty="0">
                          <a:latin typeface="Times New Roman" panose="02020603050405020304" pitchFamily="18" charset="0"/>
                          <a:ea typeface="-봄IIL" pitchFamily="18" charset="-127"/>
                        </a:rPr>
                        <a:t>0</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AB</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AC</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AB</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AC</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AB</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ABC</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AB</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ABC</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r>
              <a:tr h="598487">
                <a:tc>
                  <a:txBody>
                    <a:bodyPr/>
                    <a:lstStyle/>
                    <a:p>
                      <a:pPr lvl="0" algn="ctr" eaLnBrk="1" fontAlgn="ctr" hangingPunct="1">
                        <a:buNone/>
                      </a:pPr>
                      <a:r>
                        <a:rPr lang="en-US" altLang="zh-CN" sz="2000" dirty="0">
                          <a:latin typeface="Times New Roman" panose="02020603050405020304" pitchFamily="18" charset="0"/>
                          <a:ea typeface="-봄IIL" pitchFamily="18" charset="-127"/>
                        </a:rPr>
                        <a:t>1</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BA</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BC</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BA</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BC</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BA</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BC</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BCA</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BC</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r>
              <a:tr h="596900">
                <a:tc>
                  <a:txBody>
                    <a:bodyPr/>
                    <a:lstStyle/>
                    <a:p>
                      <a:pPr lvl="0" algn="ctr" eaLnBrk="1" fontAlgn="ctr" hangingPunct="1">
                        <a:buNone/>
                      </a:pPr>
                      <a:r>
                        <a:rPr lang="en-US" altLang="zh-CN" sz="2000" dirty="0">
                          <a:latin typeface="Times New Roman" panose="02020603050405020304" pitchFamily="18" charset="0"/>
                          <a:ea typeface="-봄IIL" pitchFamily="18" charset="-127"/>
                        </a:rPr>
                        <a:t>2</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CA</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CA</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CAB</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CA</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CAB</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CA</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r>
                        <a:rPr lang="en-US" altLang="zh-CN" sz="1800" dirty="0">
                          <a:latin typeface="Times New Roman" panose="02020603050405020304" pitchFamily="18" charset="0"/>
                          <a:ea typeface="-봄IIL" pitchFamily="18" charset="-127"/>
                        </a:rPr>
                        <a:t>CAB</a:t>
                      </a: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c>
                  <a:txBody>
                    <a:bodyPr/>
                    <a:lstStyle/>
                    <a:p>
                      <a:pPr lvl="0" algn="ctr" eaLnBrk="1" fontAlgn="ctr" hangingPunct="1">
                        <a:buNone/>
                      </a:pPr>
                      <a:endParaRPr lang="zh-CN" altLang="en-US" sz="1800" dirty="0">
                        <a:latin typeface="Times New Roman" panose="02020603050405020304" pitchFamily="18" charset="0"/>
                        <a:ea typeface="-봄IIL" pitchFamily="18" charset="-127"/>
                      </a:endParaRPr>
                    </a:p>
                  </a:txBody>
                  <a:tcPr marL="90000" marR="90000" marT="46800" marB="46800" anchor="ctr">
                    <a:lnL w="28575" cap="flat" cmpd="sng">
                      <a:solidFill>
                        <a:schemeClr val="bg1"/>
                      </a:solidFill>
                      <a:prstDash val="solid"/>
                      <a:headEnd type="none" w="med" len="med"/>
                      <a:tailEnd type="none" w="med" len="med"/>
                    </a:lnL>
                    <a:lnR w="28575" cap="flat" cmpd="sng">
                      <a:solidFill>
                        <a:schemeClr val="bg1"/>
                      </a:solidFill>
                      <a:prstDash val="solid"/>
                      <a:headEnd type="none" w="med" len="med"/>
                      <a:tailEnd type="none" w="med" len="med"/>
                    </a:lnR>
                    <a:lnT w="28575" cap="flat" cmpd="sng">
                      <a:solidFill>
                        <a:schemeClr val="bg1"/>
                      </a:solidFill>
                      <a:prstDash val="solid"/>
                      <a:headEnd type="none" w="med" len="med"/>
                      <a:tailEnd type="none" w="med" len="med"/>
                    </a:lnT>
                    <a:lnB w="28575" cap="flat" cmpd="sng">
                      <a:solidFill>
                        <a:schemeClr val="bg1"/>
                      </a:solidFill>
                      <a:prstDash val="solid"/>
                      <a:headEnd type="none" w="med" len="med"/>
                      <a:tailEnd type="none" w="med" len="med"/>
                    </a:lnB>
                    <a:lnTlToBr>
                      <a:noFill/>
                    </a:lnTlToBr>
                    <a:lnBlToTr>
                      <a:noFill/>
                    </a:lnBlToTr>
                    <a:solidFill>
                      <a:srgbClr val="99CCFF"/>
                    </a:solidFill>
                  </a:tcPr>
                </a:tc>
              </a:tr>
            </a:tbl>
          </a:graphicData>
        </a:graphic>
      </p:graphicFrame>
      <p:sp>
        <p:nvSpPr>
          <p:cNvPr id="473240" name="Text Box 152"/>
          <p:cNvSpPr txBox="1"/>
          <p:nvPr/>
        </p:nvSpPr>
        <p:spPr>
          <a:xfrm>
            <a:off x="0" y="215900"/>
            <a:ext cx="9144000" cy="528638"/>
          </a:xfrm>
          <a:prstGeom prst="rect">
            <a:avLst/>
          </a:prstGeom>
          <a:solidFill>
            <a:srgbClr val="99CCFF"/>
          </a:solidFill>
          <a:ln w="9525" cap="flat" cmpd="sng">
            <a:solidFill>
              <a:srgbClr val="99CCFF"/>
            </a:solidFill>
            <a:prstDash val="solid"/>
            <a:miter/>
            <a:headEnd type="none" w="med" len="med"/>
            <a:tailEnd type="none" w="med" len="med"/>
          </a:ln>
        </p:spPr>
        <p:txBody>
          <a:bodyPr>
            <a:spAutoFit/>
          </a:bodyPr>
          <a:lstStyle/>
          <a:p>
            <a:pPr lvl="0" algn="ctr" eaLnBrk="0" latinLnBrk="0" hangingPunct="0">
              <a:spcBef>
                <a:spcPct val="50000"/>
              </a:spcBef>
              <a:buNone/>
            </a:pPr>
            <a:r>
              <a:rPr lang="zh-CN" altLang="en-US" sz="2800" dirty="0">
                <a:latin typeface="Times New Roman" panose="02020603050405020304" pitchFamily="18" charset="0"/>
                <a:ea typeface="宋体" panose="02010600030101010101" pitchFamily="2" charset="-122"/>
              </a:rPr>
              <a:t>图中每一对顶点之间的最短路径及其路径长度</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473240"/>
                                        </p:tgtEl>
                                        <p:attrNameLst>
                                          <p:attrName>style.visibility</p:attrName>
                                        </p:attrNameLst>
                                      </p:cBhvr>
                                      <p:to>
                                        <p:strVal val="visible"/>
                                      </p:to>
                                    </p:set>
                                    <p:animEffect transition="in" filter="box(in)">
                                      <p:cBhvr>
                                        <p:cTn id="7" dur="500"/>
                                        <p:tgtEl>
                                          <p:spTgt spid="473240"/>
                                        </p:tgtEl>
                                      </p:cBhvr>
                                    </p:animEffect>
                                  </p:childTnLst>
                                </p:cTn>
                              </p:par>
                            </p:childTnLst>
                          </p:cTn>
                        </p:par>
                        <p:par>
                          <p:cTn id="8" fill="hold">
                            <p:stCondLst>
                              <p:cond delay="500"/>
                            </p:stCondLst>
                            <p:childTnLst>
                              <p:par>
                                <p:cTn id="9" presetID="4" presetClass="entr" presetSubtype="16" fill="hold" nodeType="afterEffect">
                                  <p:stCondLst>
                                    <p:cond delay="0"/>
                                  </p:stCondLst>
                                  <p:childTnLst>
                                    <p:set>
                                      <p:cBhvr>
                                        <p:cTn id="10" dur="1" fill="hold">
                                          <p:stCondLst>
                                            <p:cond delay="0"/>
                                          </p:stCondLst>
                                        </p:cTn>
                                        <p:tgtEl>
                                          <p:spTgt spid="89094"/>
                                        </p:tgtEl>
                                        <p:attrNameLst>
                                          <p:attrName>style.visibility</p:attrName>
                                        </p:attrNameLst>
                                      </p:cBhvr>
                                      <p:to>
                                        <p:strVal val="visible"/>
                                      </p:to>
                                    </p:set>
                                    <p:animEffect transition="in" filter="box(in)">
                                      <p:cBhvr>
                                        <p:cTn id="11" dur="500"/>
                                        <p:tgtEl>
                                          <p:spTgt spid="890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78</a:t>
            </a:fld>
            <a:endParaRPr lang="en-US" altLang="ko-KR" sz="2000" b="0" dirty="0">
              <a:solidFill>
                <a:schemeClr val="accent2"/>
              </a:solidFill>
            </a:endParaRPr>
          </a:p>
        </p:txBody>
      </p:sp>
      <p:sp>
        <p:nvSpPr>
          <p:cNvPr id="6861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7.6 </a:t>
            </a:r>
            <a:r>
              <a:rPr lang="zh-CN" altLang="en-US" sz="3600" dirty="0">
                <a:solidFill>
                  <a:srgbClr val="000099"/>
                </a:solidFill>
                <a:latin typeface="黑体" panose="02010609060101010101" pitchFamily="49" charset="-122"/>
                <a:ea typeface="黑体" panose="02010609060101010101" pitchFamily="49" charset="-122"/>
              </a:rPr>
              <a:t>拓扑排序</a:t>
            </a:r>
          </a:p>
        </p:txBody>
      </p:sp>
      <p:sp>
        <p:nvSpPr>
          <p:cNvPr id="68612" name="Rectangle 15"/>
          <p:cNvSpPr/>
          <p:nvPr/>
        </p:nvSpPr>
        <p:spPr>
          <a:xfrm>
            <a:off x="395288" y="1700213"/>
            <a:ext cx="8534400" cy="1203325"/>
          </a:xfrm>
          <a:prstGeom prst="rect">
            <a:avLst/>
          </a:prstGeom>
          <a:noFill/>
          <a:ln w="9525">
            <a:noFill/>
          </a:ln>
        </p:spPr>
        <p:txBody>
          <a:bodyPr>
            <a:spAutoFit/>
          </a:bodyPr>
          <a:lstStyle/>
          <a:p>
            <a:pPr lvl="0" eaLnBrk="0" latinLnBrk="0" hangingPunct="0">
              <a:lnSpc>
                <a:spcPct val="130000"/>
              </a:lnSpc>
              <a:spcBef>
                <a:spcPct val="0"/>
              </a:spcBef>
              <a:buNone/>
            </a:pPr>
            <a:r>
              <a:rPr lang="zh-CN" altLang="en-US" sz="2800" dirty="0">
                <a:latin typeface="宋体" panose="02010600030101010101" pitchFamily="2" charset="-122"/>
                <a:ea typeface="宋体" panose="02010600030101010101" pitchFamily="2" charset="-122"/>
              </a:rPr>
              <a:t>    </a:t>
            </a:r>
            <a:r>
              <a:rPr lang="zh-CN" altLang="en-US" sz="2800" dirty="0">
                <a:latin typeface="Times New Roman" panose="02020603050405020304" pitchFamily="18" charset="0"/>
                <a:ea typeface="宋体" panose="02010600030101010101" pitchFamily="2" charset="-122"/>
              </a:rPr>
              <a:t>一个无环的有向图称做有向无环图，简称</a:t>
            </a:r>
            <a:r>
              <a:rPr lang="en-US" altLang="zh-CN" sz="2800" dirty="0">
                <a:latin typeface="Times New Roman" panose="02020603050405020304" pitchFamily="18" charset="0"/>
                <a:ea typeface="宋体" panose="02010600030101010101" pitchFamily="2" charset="-122"/>
              </a:rPr>
              <a:t>DAG</a:t>
            </a:r>
            <a:r>
              <a:rPr lang="zh-CN" altLang="en-US" sz="2800" dirty="0">
                <a:latin typeface="Times New Roman" panose="02020603050405020304" pitchFamily="18" charset="0"/>
                <a:ea typeface="宋体" panose="02010600030101010101" pitchFamily="2" charset="-122"/>
              </a:rPr>
              <a:t>图下面是有向树、</a:t>
            </a:r>
            <a:r>
              <a:rPr lang="en-US" altLang="zh-CN" sz="2800" dirty="0">
                <a:latin typeface="Times New Roman" panose="02020603050405020304" pitchFamily="18" charset="0"/>
                <a:ea typeface="宋体" panose="02010600030101010101" pitchFamily="2" charset="-122"/>
              </a:rPr>
              <a:t>DAG</a:t>
            </a:r>
            <a:r>
              <a:rPr lang="zh-CN" altLang="en-US" sz="2800" dirty="0">
                <a:latin typeface="Times New Roman" panose="02020603050405020304" pitchFamily="18" charset="0"/>
                <a:ea typeface="宋体" panose="02010600030101010101" pitchFamily="2" charset="-122"/>
              </a:rPr>
              <a:t>图和有向图的例子。 </a:t>
            </a:r>
          </a:p>
        </p:txBody>
      </p:sp>
      <p:grpSp>
        <p:nvGrpSpPr>
          <p:cNvPr id="68613" name="Group 16"/>
          <p:cNvGrpSpPr>
            <a:grpSpLocks noChangeAspect="1"/>
          </p:cNvGrpSpPr>
          <p:nvPr/>
        </p:nvGrpSpPr>
        <p:grpSpPr>
          <a:xfrm>
            <a:off x="930275" y="3251200"/>
            <a:ext cx="7313613" cy="2011363"/>
            <a:chOff x="1674" y="11090"/>
            <a:chExt cx="6220" cy="1528"/>
          </a:xfrm>
        </p:grpSpPr>
        <p:grpSp>
          <p:nvGrpSpPr>
            <p:cNvPr id="68616" name="Group 17"/>
            <p:cNvGrpSpPr>
              <a:grpSpLocks noChangeAspect="1"/>
            </p:cNvGrpSpPr>
            <p:nvPr/>
          </p:nvGrpSpPr>
          <p:grpSpPr>
            <a:xfrm>
              <a:off x="1674" y="11090"/>
              <a:ext cx="1540" cy="1528"/>
              <a:chOff x="1494" y="11090"/>
              <a:chExt cx="1540" cy="1528"/>
            </a:xfrm>
          </p:grpSpPr>
          <p:sp>
            <p:nvSpPr>
              <p:cNvPr id="68640" name="Line 18"/>
              <p:cNvSpPr>
                <a:spLocks noChangeAspect="1"/>
              </p:cNvSpPr>
              <p:nvPr/>
            </p:nvSpPr>
            <p:spPr>
              <a:xfrm flipH="1">
                <a:off x="2034" y="11402"/>
                <a:ext cx="180" cy="312"/>
              </a:xfrm>
              <a:prstGeom prst="line">
                <a:avLst/>
              </a:prstGeom>
              <a:ln w="28575" cap="flat" cmpd="sng">
                <a:solidFill>
                  <a:srgbClr val="00FFFF"/>
                </a:solidFill>
                <a:prstDash val="solid"/>
                <a:headEnd type="none" w="med" len="med"/>
                <a:tailEnd type="triangle" w="med" len="med"/>
              </a:ln>
            </p:spPr>
          </p:sp>
          <p:sp>
            <p:nvSpPr>
              <p:cNvPr id="68641" name="Oval 19"/>
              <p:cNvSpPr>
                <a:spLocks noChangeAspect="1"/>
              </p:cNvSpPr>
              <p:nvPr/>
            </p:nvSpPr>
            <p:spPr>
              <a:xfrm>
                <a:off x="2214" y="11090"/>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42" name="Oval 20"/>
              <p:cNvSpPr>
                <a:spLocks noChangeAspect="1"/>
              </p:cNvSpPr>
              <p:nvPr/>
            </p:nvSpPr>
            <p:spPr>
              <a:xfrm>
                <a:off x="1854" y="11714"/>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43" name="Oval 21"/>
              <p:cNvSpPr>
                <a:spLocks noChangeAspect="1"/>
              </p:cNvSpPr>
              <p:nvPr/>
            </p:nvSpPr>
            <p:spPr>
              <a:xfrm>
                <a:off x="2754" y="12338"/>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44" name="Oval 22"/>
              <p:cNvSpPr>
                <a:spLocks noChangeAspect="1"/>
              </p:cNvSpPr>
              <p:nvPr/>
            </p:nvSpPr>
            <p:spPr>
              <a:xfrm>
                <a:off x="1494" y="12338"/>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45" name="Oval 23"/>
              <p:cNvSpPr>
                <a:spLocks noChangeAspect="1"/>
              </p:cNvSpPr>
              <p:nvPr/>
            </p:nvSpPr>
            <p:spPr>
              <a:xfrm>
                <a:off x="2574" y="11714"/>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46" name="Line 24"/>
              <p:cNvSpPr>
                <a:spLocks noChangeAspect="1"/>
              </p:cNvSpPr>
              <p:nvPr/>
            </p:nvSpPr>
            <p:spPr>
              <a:xfrm flipH="1">
                <a:off x="1674" y="12026"/>
                <a:ext cx="180" cy="312"/>
              </a:xfrm>
              <a:prstGeom prst="line">
                <a:avLst/>
              </a:prstGeom>
              <a:ln w="28575" cap="flat" cmpd="sng">
                <a:solidFill>
                  <a:srgbClr val="00FFFF"/>
                </a:solidFill>
                <a:prstDash val="solid"/>
                <a:headEnd type="none" w="med" len="med"/>
                <a:tailEnd type="triangle" w="med" len="med"/>
              </a:ln>
            </p:spPr>
          </p:sp>
          <p:sp>
            <p:nvSpPr>
              <p:cNvPr id="68647" name="Line 25"/>
              <p:cNvSpPr>
                <a:spLocks noChangeAspect="1"/>
              </p:cNvSpPr>
              <p:nvPr/>
            </p:nvSpPr>
            <p:spPr>
              <a:xfrm>
                <a:off x="2754" y="12026"/>
                <a:ext cx="180" cy="312"/>
              </a:xfrm>
              <a:prstGeom prst="line">
                <a:avLst/>
              </a:prstGeom>
              <a:ln w="28575" cap="flat" cmpd="sng">
                <a:solidFill>
                  <a:srgbClr val="00FFFF"/>
                </a:solidFill>
                <a:prstDash val="solid"/>
                <a:headEnd type="none" w="med" len="med"/>
                <a:tailEnd type="triangle" w="med" len="med"/>
              </a:ln>
            </p:spPr>
          </p:sp>
          <p:sp>
            <p:nvSpPr>
              <p:cNvPr id="68648" name="Line 26"/>
              <p:cNvSpPr>
                <a:spLocks noChangeAspect="1"/>
              </p:cNvSpPr>
              <p:nvPr/>
            </p:nvSpPr>
            <p:spPr>
              <a:xfrm>
                <a:off x="2394" y="11402"/>
                <a:ext cx="180" cy="312"/>
              </a:xfrm>
              <a:prstGeom prst="line">
                <a:avLst/>
              </a:prstGeom>
              <a:ln w="28575" cap="flat" cmpd="sng">
                <a:solidFill>
                  <a:srgbClr val="00FFFF"/>
                </a:solidFill>
                <a:prstDash val="solid"/>
                <a:headEnd type="none" w="med" len="med"/>
                <a:tailEnd type="triangle" w="med" len="med"/>
              </a:ln>
            </p:spPr>
          </p:sp>
        </p:grpSp>
        <p:grpSp>
          <p:nvGrpSpPr>
            <p:cNvPr id="68617" name="Group 27"/>
            <p:cNvGrpSpPr>
              <a:grpSpLocks noChangeAspect="1"/>
            </p:cNvGrpSpPr>
            <p:nvPr/>
          </p:nvGrpSpPr>
          <p:grpSpPr>
            <a:xfrm>
              <a:off x="4014" y="11090"/>
              <a:ext cx="1360" cy="1528"/>
              <a:chOff x="3114" y="10934"/>
              <a:chExt cx="1360" cy="1528"/>
            </a:xfrm>
          </p:grpSpPr>
          <p:sp>
            <p:nvSpPr>
              <p:cNvPr id="68630" name="Line 28"/>
              <p:cNvSpPr>
                <a:spLocks noChangeAspect="1"/>
              </p:cNvSpPr>
              <p:nvPr/>
            </p:nvSpPr>
            <p:spPr>
              <a:xfrm flipH="1">
                <a:off x="3654" y="11246"/>
                <a:ext cx="180" cy="312"/>
              </a:xfrm>
              <a:prstGeom prst="line">
                <a:avLst/>
              </a:prstGeom>
              <a:ln w="28575" cap="flat" cmpd="sng">
                <a:solidFill>
                  <a:srgbClr val="00FFFF"/>
                </a:solidFill>
                <a:prstDash val="solid"/>
                <a:headEnd type="none" w="med" len="med"/>
                <a:tailEnd type="triangle" w="med" len="med"/>
              </a:ln>
            </p:spPr>
          </p:sp>
          <p:sp>
            <p:nvSpPr>
              <p:cNvPr id="68631" name="Oval 29"/>
              <p:cNvSpPr>
                <a:spLocks noChangeAspect="1"/>
              </p:cNvSpPr>
              <p:nvPr/>
            </p:nvSpPr>
            <p:spPr>
              <a:xfrm>
                <a:off x="3834" y="10934"/>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32" name="Oval 30"/>
              <p:cNvSpPr>
                <a:spLocks noChangeAspect="1"/>
              </p:cNvSpPr>
              <p:nvPr/>
            </p:nvSpPr>
            <p:spPr>
              <a:xfrm>
                <a:off x="3474" y="11558"/>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33" name="Oval 31"/>
              <p:cNvSpPr>
                <a:spLocks noChangeAspect="1"/>
              </p:cNvSpPr>
              <p:nvPr/>
            </p:nvSpPr>
            <p:spPr>
              <a:xfrm>
                <a:off x="3834" y="12182"/>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34" name="Oval 32"/>
              <p:cNvSpPr>
                <a:spLocks noChangeAspect="1"/>
              </p:cNvSpPr>
              <p:nvPr/>
            </p:nvSpPr>
            <p:spPr>
              <a:xfrm>
                <a:off x="3114" y="12182"/>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35" name="Oval 33"/>
              <p:cNvSpPr>
                <a:spLocks noChangeAspect="1"/>
              </p:cNvSpPr>
              <p:nvPr/>
            </p:nvSpPr>
            <p:spPr>
              <a:xfrm>
                <a:off x="4194" y="11558"/>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36" name="Line 34"/>
              <p:cNvSpPr>
                <a:spLocks noChangeAspect="1"/>
              </p:cNvSpPr>
              <p:nvPr/>
            </p:nvSpPr>
            <p:spPr>
              <a:xfrm flipH="1">
                <a:off x="3294" y="11870"/>
                <a:ext cx="180" cy="312"/>
              </a:xfrm>
              <a:prstGeom prst="line">
                <a:avLst/>
              </a:prstGeom>
              <a:ln w="28575" cap="flat" cmpd="sng">
                <a:solidFill>
                  <a:srgbClr val="00FFFF"/>
                </a:solidFill>
                <a:prstDash val="solid"/>
                <a:headEnd type="none" w="med" len="med"/>
                <a:tailEnd type="triangle" w="med" len="med"/>
              </a:ln>
            </p:spPr>
          </p:sp>
          <p:sp>
            <p:nvSpPr>
              <p:cNvPr id="68637" name="Line 35"/>
              <p:cNvSpPr>
                <a:spLocks noChangeAspect="1"/>
              </p:cNvSpPr>
              <p:nvPr/>
            </p:nvSpPr>
            <p:spPr>
              <a:xfrm>
                <a:off x="4014" y="11246"/>
                <a:ext cx="180" cy="312"/>
              </a:xfrm>
              <a:prstGeom prst="line">
                <a:avLst/>
              </a:prstGeom>
              <a:ln w="28575" cap="flat" cmpd="sng">
                <a:solidFill>
                  <a:srgbClr val="00FFFF"/>
                </a:solidFill>
                <a:prstDash val="solid"/>
                <a:headEnd type="none" w="med" len="med"/>
                <a:tailEnd type="triangle" w="med" len="med"/>
              </a:ln>
            </p:spPr>
          </p:sp>
          <p:sp>
            <p:nvSpPr>
              <p:cNvPr id="68638" name="Line 36"/>
              <p:cNvSpPr>
                <a:spLocks noChangeAspect="1"/>
              </p:cNvSpPr>
              <p:nvPr/>
            </p:nvSpPr>
            <p:spPr>
              <a:xfrm>
                <a:off x="3654" y="11870"/>
                <a:ext cx="180" cy="312"/>
              </a:xfrm>
              <a:prstGeom prst="line">
                <a:avLst/>
              </a:prstGeom>
              <a:ln w="28575" cap="flat" cmpd="sng">
                <a:solidFill>
                  <a:srgbClr val="00FFFF"/>
                </a:solidFill>
                <a:prstDash val="solid"/>
                <a:headEnd type="none" w="med" len="med"/>
                <a:tailEnd type="triangle" w="med" len="med"/>
              </a:ln>
            </p:spPr>
          </p:sp>
          <p:sp>
            <p:nvSpPr>
              <p:cNvPr id="68639" name="Line 37"/>
              <p:cNvSpPr>
                <a:spLocks noChangeAspect="1"/>
              </p:cNvSpPr>
              <p:nvPr/>
            </p:nvSpPr>
            <p:spPr>
              <a:xfrm flipH="1">
                <a:off x="4014" y="11870"/>
                <a:ext cx="180" cy="312"/>
              </a:xfrm>
              <a:prstGeom prst="line">
                <a:avLst/>
              </a:prstGeom>
              <a:ln w="28575" cap="flat" cmpd="sng">
                <a:solidFill>
                  <a:srgbClr val="00FFFF"/>
                </a:solidFill>
                <a:prstDash val="solid"/>
                <a:headEnd type="none" w="med" len="med"/>
                <a:tailEnd type="triangle" w="med" len="med"/>
              </a:ln>
            </p:spPr>
          </p:sp>
        </p:grpSp>
        <p:grpSp>
          <p:nvGrpSpPr>
            <p:cNvPr id="68618" name="Group 38"/>
            <p:cNvGrpSpPr>
              <a:grpSpLocks noChangeAspect="1"/>
            </p:cNvGrpSpPr>
            <p:nvPr/>
          </p:nvGrpSpPr>
          <p:grpSpPr>
            <a:xfrm>
              <a:off x="6534" y="11090"/>
              <a:ext cx="1360" cy="1528"/>
              <a:chOff x="5454" y="11090"/>
              <a:chExt cx="1360" cy="1528"/>
            </a:xfrm>
          </p:grpSpPr>
          <p:sp>
            <p:nvSpPr>
              <p:cNvPr id="68619" name="Line 39"/>
              <p:cNvSpPr>
                <a:spLocks noChangeAspect="1"/>
              </p:cNvSpPr>
              <p:nvPr/>
            </p:nvSpPr>
            <p:spPr>
              <a:xfrm>
                <a:off x="5814" y="12494"/>
                <a:ext cx="360" cy="0"/>
              </a:xfrm>
              <a:prstGeom prst="line">
                <a:avLst/>
              </a:prstGeom>
              <a:ln w="28575" cap="flat" cmpd="sng">
                <a:solidFill>
                  <a:srgbClr val="00FFFF"/>
                </a:solidFill>
                <a:prstDash val="solid"/>
                <a:headEnd type="none" w="med" len="med"/>
                <a:tailEnd type="triangle" w="med" len="med"/>
              </a:ln>
            </p:spPr>
          </p:sp>
          <p:sp>
            <p:nvSpPr>
              <p:cNvPr id="68620" name="Line 40"/>
              <p:cNvSpPr>
                <a:spLocks noChangeAspect="1"/>
              </p:cNvSpPr>
              <p:nvPr/>
            </p:nvSpPr>
            <p:spPr>
              <a:xfrm flipH="1">
                <a:off x="5994" y="11402"/>
                <a:ext cx="180" cy="312"/>
              </a:xfrm>
              <a:prstGeom prst="line">
                <a:avLst/>
              </a:prstGeom>
              <a:ln w="28575" cap="flat" cmpd="sng">
                <a:solidFill>
                  <a:srgbClr val="00FFFF"/>
                </a:solidFill>
                <a:prstDash val="solid"/>
                <a:headEnd type="none" w="med" len="med"/>
                <a:tailEnd type="triangle" w="med" len="med"/>
              </a:ln>
            </p:spPr>
          </p:sp>
          <p:sp>
            <p:nvSpPr>
              <p:cNvPr id="68621" name="Oval 41"/>
              <p:cNvSpPr>
                <a:spLocks noChangeAspect="1"/>
              </p:cNvSpPr>
              <p:nvPr/>
            </p:nvSpPr>
            <p:spPr>
              <a:xfrm>
                <a:off x="6174" y="11090"/>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22" name="Oval 42"/>
              <p:cNvSpPr>
                <a:spLocks noChangeAspect="1"/>
              </p:cNvSpPr>
              <p:nvPr/>
            </p:nvSpPr>
            <p:spPr>
              <a:xfrm>
                <a:off x="5814" y="11714"/>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23" name="Oval 43"/>
              <p:cNvSpPr>
                <a:spLocks noChangeAspect="1"/>
              </p:cNvSpPr>
              <p:nvPr/>
            </p:nvSpPr>
            <p:spPr>
              <a:xfrm>
                <a:off x="6174" y="12338"/>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24" name="Oval 44"/>
              <p:cNvSpPr>
                <a:spLocks noChangeAspect="1"/>
              </p:cNvSpPr>
              <p:nvPr/>
            </p:nvSpPr>
            <p:spPr>
              <a:xfrm>
                <a:off x="5454" y="12338"/>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25" name="Oval 45"/>
              <p:cNvSpPr>
                <a:spLocks noChangeAspect="1"/>
              </p:cNvSpPr>
              <p:nvPr/>
            </p:nvSpPr>
            <p:spPr>
              <a:xfrm>
                <a:off x="6534" y="11714"/>
                <a:ext cx="280" cy="280"/>
              </a:xfrm>
              <a:prstGeom prst="ellipse">
                <a:avLst/>
              </a:prstGeom>
              <a:solidFill>
                <a:srgbClr val="996633"/>
              </a:solidFill>
              <a:ln w="28575" cap="flat" cmpd="sng">
                <a:solidFill>
                  <a:srgbClr val="00FFFF"/>
                </a:solidFill>
                <a:prstDash val="solid"/>
                <a:headEnd type="none" w="med" len="med"/>
                <a:tailEnd type="none" w="med" len="med"/>
              </a:ln>
            </p:spPr>
            <p:txBody>
              <a:bodyPr/>
              <a:lstStyle/>
              <a:p>
                <a:pPr lvl="0" eaLnBrk="1" hangingPunct="1"/>
                <a:endParaRPr lang="zh-CN" altLang="en-US" dirty="0">
                  <a:latin typeface="宋体" panose="02010600030101010101" pitchFamily="2" charset="-122"/>
                  <a:ea typeface="宋体" panose="02010600030101010101" pitchFamily="2" charset="-122"/>
                </a:endParaRPr>
              </a:p>
            </p:txBody>
          </p:sp>
          <p:sp>
            <p:nvSpPr>
              <p:cNvPr id="68626" name="Line 46"/>
              <p:cNvSpPr>
                <a:spLocks noChangeAspect="1"/>
              </p:cNvSpPr>
              <p:nvPr/>
            </p:nvSpPr>
            <p:spPr>
              <a:xfrm flipH="1">
                <a:off x="5634" y="12026"/>
                <a:ext cx="180" cy="312"/>
              </a:xfrm>
              <a:prstGeom prst="line">
                <a:avLst/>
              </a:prstGeom>
              <a:ln w="28575" cap="flat" cmpd="sng">
                <a:solidFill>
                  <a:srgbClr val="00FFFF"/>
                </a:solidFill>
                <a:prstDash val="solid"/>
                <a:headEnd type="none" w="med" len="med"/>
                <a:tailEnd type="triangle" w="med" len="med"/>
              </a:ln>
            </p:spPr>
          </p:sp>
          <p:sp>
            <p:nvSpPr>
              <p:cNvPr id="68627" name="Line 47"/>
              <p:cNvSpPr>
                <a:spLocks noChangeAspect="1"/>
              </p:cNvSpPr>
              <p:nvPr/>
            </p:nvSpPr>
            <p:spPr>
              <a:xfrm>
                <a:off x="6354" y="11402"/>
                <a:ext cx="180" cy="312"/>
              </a:xfrm>
              <a:prstGeom prst="line">
                <a:avLst/>
              </a:prstGeom>
              <a:ln w="28575" cap="flat" cmpd="sng">
                <a:solidFill>
                  <a:srgbClr val="00FFFF"/>
                </a:solidFill>
                <a:prstDash val="solid"/>
                <a:headEnd type="none" w="med" len="med"/>
                <a:tailEnd type="triangle" w="med" len="med"/>
              </a:ln>
            </p:spPr>
          </p:sp>
          <p:sp>
            <p:nvSpPr>
              <p:cNvPr id="68628" name="Line 48"/>
              <p:cNvSpPr>
                <a:spLocks noChangeAspect="1"/>
              </p:cNvSpPr>
              <p:nvPr/>
            </p:nvSpPr>
            <p:spPr>
              <a:xfrm flipH="1">
                <a:off x="6354" y="12026"/>
                <a:ext cx="180" cy="312"/>
              </a:xfrm>
              <a:prstGeom prst="line">
                <a:avLst/>
              </a:prstGeom>
              <a:ln w="28575" cap="flat" cmpd="sng">
                <a:solidFill>
                  <a:srgbClr val="00FFFF"/>
                </a:solidFill>
                <a:prstDash val="solid"/>
                <a:headEnd type="none" w="med" len="med"/>
                <a:tailEnd type="triangle" w="med" len="med"/>
              </a:ln>
            </p:spPr>
          </p:sp>
          <p:sp>
            <p:nvSpPr>
              <p:cNvPr id="68629" name="Line 49"/>
              <p:cNvSpPr>
                <a:spLocks noChangeAspect="1"/>
              </p:cNvSpPr>
              <p:nvPr/>
            </p:nvSpPr>
            <p:spPr>
              <a:xfrm flipH="1" flipV="1">
                <a:off x="5994" y="12026"/>
                <a:ext cx="180" cy="312"/>
              </a:xfrm>
              <a:prstGeom prst="line">
                <a:avLst/>
              </a:prstGeom>
              <a:ln w="28575" cap="flat" cmpd="sng">
                <a:solidFill>
                  <a:srgbClr val="00FFFF"/>
                </a:solidFill>
                <a:prstDash val="solid"/>
                <a:headEnd type="none" w="med" len="med"/>
                <a:tailEnd type="triangle" w="med" len="med"/>
              </a:ln>
            </p:spPr>
          </p:sp>
        </p:grpSp>
      </p:grpSp>
      <p:sp>
        <p:nvSpPr>
          <p:cNvPr id="68614" name="Rectangle 50"/>
          <p:cNvSpPr/>
          <p:nvPr/>
        </p:nvSpPr>
        <p:spPr>
          <a:xfrm>
            <a:off x="1316038" y="5708650"/>
            <a:ext cx="7359650" cy="457200"/>
          </a:xfrm>
          <a:prstGeom prst="rect">
            <a:avLst/>
          </a:prstGeom>
          <a:noFill/>
          <a:ln w="9525">
            <a:noFill/>
          </a:ln>
        </p:spPr>
        <p:txBody>
          <a:bodyPr>
            <a:spAutoFit/>
          </a:bodyPr>
          <a:lstStyle/>
          <a:p>
            <a:pPr lvl="0" eaLnBrk="1" latinLnBrk="0" hangingPunct="1">
              <a:spcBef>
                <a:spcPct val="0"/>
              </a:spcBef>
              <a:buNone/>
            </a:pPr>
            <a:r>
              <a:rPr lang="zh-CN" altLang="en-US" dirty="0">
                <a:latin typeface="Times New Roman" panose="02020603050405020304" pitchFamily="18" charset="0"/>
                <a:ea typeface="宋体" panose="02010600030101010101" pitchFamily="2" charset="-122"/>
              </a:rPr>
              <a:t>有向树                   </a:t>
            </a:r>
            <a:r>
              <a:rPr lang="en-US" altLang="zh-CN" dirty="0">
                <a:latin typeface="Times New Roman" panose="02020603050405020304" pitchFamily="18" charset="0"/>
                <a:ea typeface="宋体" panose="02010600030101010101" pitchFamily="2" charset="-122"/>
              </a:rPr>
              <a:t>DAG</a:t>
            </a:r>
            <a:r>
              <a:rPr lang="zh-CN" altLang="en-US" dirty="0">
                <a:latin typeface="Times New Roman" panose="02020603050405020304" pitchFamily="18" charset="0"/>
                <a:ea typeface="宋体" panose="02010600030101010101" pitchFamily="2" charset="-122"/>
              </a:rPr>
              <a:t>图                            有向图</a:t>
            </a:r>
          </a:p>
        </p:txBody>
      </p:sp>
      <p:sp>
        <p:nvSpPr>
          <p:cNvPr id="68615" name="Rectangle 51"/>
          <p:cNvSpPr/>
          <p:nvPr/>
        </p:nvSpPr>
        <p:spPr>
          <a:xfrm>
            <a:off x="139700" y="1703388"/>
            <a:ext cx="8853488" cy="50387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79</a:t>
            </a:fld>
            <a:endParaRPr lang="en-US" altLang="ko-KR" sz="2000" b="0" dirty="0">
              <a:solidFill>
                <a:schemeClr val="accent2"/>
              </a:solidFill>
            </a:endParaRPr>
          </a:p>
        </p:txBody>
      </p:sp>
      <p:sp>
        <p:nvSpPr>
          <p:cNvPr id="6963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7.6 </a:t>
            </a:r>
            <a:r>
              <a:rPr lang="zh-CN" altLang="en-US" sz="3600" dirty="0">
                <a:solidFill>
                  <a:srgbClr val="000099"/>
                </a:solidFill>
                <a:latin typeface="黑体" panose="02010609060101010101" pitchFamily="49" charset="-122"/>
                <a:ea typeface="黑体" panose="02010609060101010101" pitchFamily="49" charset="-122"/>
              </a:rPr>
              <a:t>拓扑排序</a:t>
            </a:r>
          </a:p>
        </p:txBody>
      </p:sp>
      <p:sp>
        <p:nvSpPr>
          <p:cNvPr id="69636" name="Rectangle 39"/>
          <p:cNvSpPr/>
          <p:nvPr/>
        </p:nvSpPr>
        <p:spPr>
          <a:xfrm>
            <a:off x="250825" y="1662113"/>
            <a:ext cx="8458200" cy="1406525"/>
          </a:xfrm>
          <a:prstGeom prst="rect">
            <a:avLst/>
          </a:prstGeom>
          <a:noFill/>
          <a:ln w="9525">
            <a:noFill/>
          </a:ln>
        </p:spPr>
        <p:txBody>
          <a:bodyPr>
            <a:spAutoFit/>
          </a:bodyPr>
          <a:lstStyle/>
          <a:p>
            <a:pPr lvl="0" eaLnBrk="0" latinLnBrk="0" hangingPunct="0">
              <a:lnSpc>
                <a:spcPct val="120000"/>
              </a:lnSpc>
              <a:spcBef>
                <a:spcPct val="0"/>
              </a:spcBef>
              <a:buNone/>
            </a:pPr>
            <a:r>
              <a:rPr lang="zh-CN" altLang="en-US" dirty="0">
                <a:latin typeface="宋体" panose="02010600030101010101" pitchFamily="2" charset="-122"/>
                <a:ea typeface="宋体" panose="02010600030101010101" pitchFamily="2" charset="-122"/>
              </a:rPr>
              <a:t>　  有向无环图可以用来描述含有公共子式的表达式例如下述表达式：</a:t>
            </a:r>
          </a:p>
          <a:p>
            <a:pPr lvl="0" eaLnBrk="0" latinLnBrk="0" hangingPunct="0">
              <a:lnSpc>
                <a:spcPct val="120000"/>
              </a:lnSpc>
              <a:spcBef>
                <a:spcPct val="0"/>
              </a:spcBef>
              <a:buNone/>
            </a:pPr>
            <a:r>
              <a:rPr lang="zh-CN" altLang="en-US" dirty="0">
                <a:latin typeface="宋体" panose="02010600030101010101" pitchFamily="2" charset="-122"/>
                <a:ea typeface="宋体" panose="02010600030101010101" pitchFamily="2" charset="-122"/>
              </a:rPr>
              <a:t>	 </a:t>
            </a:r>
            <a:r>
              <a:rPr lang="en-US" altLang="zh-CN" dirty="0">
                <a:solidFill>
                  <a:srgbClr val="FF0000"/>
                </a:solidFill>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(a+b)×</a:t>
            </a:r>
            <a:r>
              <a:rPr lang="en-US" altLang="zh-CN" dirty="0">
                <a:solidFill>
                  <a:srgbClr val="0000FF"/>
                </a:solidFill>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b×(c+d)</a:t>
            </a:r>
            <a:r>
              <a:rPr lang="en-US" altLang="zh-CN" dirty="0">
                <a:solidFill>
                  <a:srgbClr val="0000FF"/>
                </a:solidFill>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+(c+d)×e</a:t>
            </a:r>
            <a:r>
              <a:rPr lang="en-US" altLang="zh-CN" dirty="0">
                <a:solidFill>
                  <a:srgbClr val="FF0000"/>
                </a:solidFill>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a:t>
            </a:r>
            <a:r>
              <a:rPr lang="en-US" altLang="zh-CN" dirty="0">
                <a:solidFill>
                  <a:srgbClr val="0000FF"/>
                </a:solidFill>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(c+d)×e</a:t>
            </a:r>
            <a:r>
              <a:rPr lang="en-US" altLang="zh-CN" dirty="0">
                <a:solidFill>
                  <a:srgbClr val="0000FF"/>
                </a:solidFill>
                <a:latin typeface="宋体" panose="02010600030101010101" pitchFamily="2" charset="-122"/>
                <a:ea typeface="宋体" panose="02010600030101010101" pitchFamily="2" charset="-122"/>
              </a:rPr>
              <a:t>)</a:t>
            </a:r>
            <a:r>
              <a:rPr lang="en-US" altLang="zh-CN" dirty="0">
                <a:latin typeface="宋体" panose="02010600030101010101" pitchFamily="2" charset="-122"/>
                <a:ea typeface="宋体" panose="02010600030101010101" pitchFamily="2" charset="-122"/>
              </a:rPr>
              <a:t> </a:t>
            </a:r>
          </a:p>
        </p:txBody>
      </p:sp>
      <p:sp>
        <p:nvSpPr>
          <p:cNvPr id="69637" name="Rectangle 40"/>
          <p:cNvSpPr/>
          <p:nvPr/>
        </p:nvSpPr>
        <p:spPr>
          <a:xfrm>
            <a:off x="1447800" y="6284913"/>
            <a:ext cx="6553200" cy="457200"/>
          </a:xfrm>
          <a:prstGeom prst="rect">
            <a:avLst/>
          </a:prstGeom>
          <a:noFill/>
          <a:ln w="9525">
            <a:noFill/>
          </a:ln>
        </p:spPr>
        <p:txBody>
          <a:bodyPr>
            <a:spAutoFit/>
          </a:bodyPr>
          <a:lstStyle/>
          <a:p>
            <a:pPr lvl="0" eaLnBrk="1" latinLnBrk="0" hangingPunct="1">
              <a:spcBef>
                <a:spcPct val="0"/>
              </a:spcBef>
              <a:buNone/>
            </a:pPr>
            <a:r>
              <a:rPr lang="zh-CN" altLang="en-US" dirty="0">
                <a:latin typeface="宋体" panose="02010600030101010101" pitchFamily="2" charset="-122"/>
                <a:ea typeface="宋体" panose="02010600030101010101" pitchFamily="2" charset="-122"/>
              </a:rPr>
              <a:t>二叉树描述表达式 	         有向无环图描述</a:t>
            </a:r>
          </a:p>
        </p:txBody>
      </p:sp>
      <p:pic>
        <p:nvPicPr>
          <p:cNvPr id="69638" name="Picture 41" descr="152"/>
          <p:cNvPicPr>
            <a:picLocks noChangeAspect="1"/>
          </p:cNvPicPr>
          <p:nvPr/>
        </p:nvPicPr>
        <p:blipFill>
          <a:blip r:embed="rId2"/>
          <a:stretch>
            <a:fillRect/>
          </a:stretch>
        </p:blipFill>
        <p:spPr>
          <a:xfrm>
            <a:off x="984250" y="3101975"/>
            <a:ext cx="7475538" cy="3208338"/>
          </a:xfrm>
          <a:prstGeom prst="rect">
            <a:avLst/>
          </a:prstGeom>
          <a:noFill/>
          <a:ln w="19050" cap="flat" cmpd="sng">
            <a:solidFill>
              <a:srgbClr val="66CCFF"/>
            </a:solidFill>
            <a:prstDash val="solid"/>
            <a:miter/>
            <a:headEnd type="none" w="med" len="med"/>
            <a:tailEnd type="none" w="med" len="med"/>
          </a:ln>
        </p:spPr>
      </p:pic>
      <p:sp>
        <p:nvSpPr>
          <p:cNvPr id="69639" name="Rectangle 42"/>
          <p:cNvSpPr/>
          <p:nvPr/>
        </p:nvSpPr>
        <p:spPr>
          <a:xfrm>
            <a:off x="139700" y="1703388"/>
            <a:ext cx="8853488" cy="50387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Rectangle 3"/>
          <p:cNvSpPr/>
          <p:nvPr/>
        </p:nvSpPr>
        <p:spPr>
          <a:xfrm>
            <a:off x="0" y="0"/>
            <a:ext cx="9144000" cy="3786188"/>
          </a:xfrm>
          <a:prstGeom prst="rect">
            <a:avLst/>
          </a:prstGeom>
          <a:gradFill flip="none" rotWithShape="1">
            <a:gsLst>
              <a:gs pos="0">
                <a:schemeClr val="bg1">
                  <a:lumMod val="75000"/>
                </a:schemeClr>
              </a:gs>
              <a:gs pos="0">
                <a:schemeClr val="bg1">
                  <a:lumMod val="75000"/>
                </a:schemeClr>
              </a:gs>
              <a:gs pos="80000">
                <a:schemeClr val="bg1"/>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smtClean="0">
              <a:ln>
                <a:noFill/>
              </a:ln>
              <a:solidFill>
                <a:srgbClr val="FFFFFF"/>
              </a:solidFill>
              <a:effectLst/>
              <a:uLnTx/>
              <a:uFillTx/>
              <a:latin typeface="宋体" panose="02010600030101010101" pitchFamily="2" charset="-122"/>
              <a:ea typeface="Gulim" panose="020B0600000101010101" pitchFamily="34" charset="-127"/>
              <a:cs typeface="+mn-cs"/>
            </a:endParaRPr>
          </a:p>
        </p:txBody>
      </p:sp>
      <p:sp>
        <p:nvSpPr>
          <p:cNvPr id="5" name="Rectangle 4"/>
          <p:cNvSpPr/>
          <p:nvPr/>
        </p:nvSpPr>
        <p:spPr>
          <a:xfrm flipV="1">
            <a:off x="0" y="3786188"/>
            <a:ext cx="9144000" cy="1571625"/>
          </a:xfrm>
          <a:prstGeom prst="rect">
            <a:avLst/>
          </a:prstGeom>
          <a:gradFill flip="none" rotWithShape="1">
            <a:gsLst>
              <a:gs pos="0">
                <a:schemeClr val="bg1">
                  <a:lumMod val="85000"/>
                </a:schemeClr>
              </a:gs>
              <a:gs pos="100000">
                <a:schemeClr val="bg1">
                  <a:lumMod val="85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smtClean="0">
              <a:ln>
                <a:noFill/>
              </a:ln>
              <a:solidFill>
                <a:srgbClr val="FFFFFF"/>
              </a:solidFill>
              <a:effectLst/>
              <a:uLnTx/>
              <a:uFillTx/>
              <a:latin typeface="宋体" panose="02010600030101010101" pitchFamily="2" charset="-122"/>
              <a:ea typeface="Gulim" panose="020B0600000101010101" pitchFamily="34" charset="-127"/>
              <a:cs typeface="+mn-cs"/>
            </a:endParaRPr>
          </a:p>
        </p:txBody>
      </p:sp>
      <p:sp>
        <p:nvSpPr>
          <p:cNvPr id="6" name="Rectangle 5"/>
          <p:cNvSpPr/>
          <p:nvPr/>
        </p:nvSpPr>
        <p:spPr>
          <a:xfrm flipV="1">
            <a:off x="0" y="3786188"/>
            <a:ext cx="9144000" cy="214313"/>
          </a:xfrm>
          <a:prstGeom prst="rect">
            <a:avLst/>
          </a:prstGeom>
          <a:gradFill flip="none" rotWithShape="1">
            <a:gsLst>
              <a:gs pos="0">
                <a:schemeClr val="bg1">
                  <a:lumMod val="75000"/>
                </a:schemeClr>
              </a:gs>
              <a:gs pos="100000">
                <a:schemeClr val="bg1">
                  <a:lumMod val="95000"/>
                  <a:alpha val="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smtClean="0">
              <a:ln>
                <a:noFill/>
              </a:ln>
              <a:solidFill>
                <a:srgbClr val="FFFFFF"/>
              </a:solidFill>
              <a:effectLst/>
              <a:uLnTx/>
              <a:uFillTx/>
              <a:latin typeface="宋体" panose="02010600030101010101" pitchFamily="2" charset="-122"/>
              <a:ea typeface="Gulim" panose="020B0600000101010101" pitchFamily="34" charset="-127"/>
              <a:cs typeface="+mn-cs"/>
            </a:endParaRPr>
          </a:p>
        </p:txBody>
      </p:sp>
      <p:sp>
        <p:nvSpPr>
          <p:cNvPr id="11269" name="Rectangle 3"/>
          <p:cNvSpPr txBox="1"/>
          <p:nvPr/>
        </p:nvSpPr>
        <p:spPr>
          <a:xfrm>
            <a:off x="228600" y="147638"/>
            <a:ext cx="8686800" cy="760412"/>
          </a:xfrm>
          <a:prstGeom prst="rect">
            <a:avLst/>
          </a:prstGeom>
          <a:noFill/>
          <a:ln w="9525">
            <a:noFill/>
          </a:ln>
        </p:spPr>
        <p:txBody>
          <a:bodyPr/>
          <a:lstStyle/>
          <a:p>
            <a:pPr lvl="0" eaLnBrk="1" latinLnBrk="0" hangingPunct="1">
              <a:spcBef>
                <a:spcPct val="0"/>
              </a:spcBef>
              <a:buNone/>
            </a:pPr>
            <a:r>
              <a:rPr lang="zh-CN" altLang="en-US" sz="3600" dirty="0">
                <a:solidFill>
                  <a:srgbClr val="000099"/>
                </a:solidFill>
                <a:latin typeface="黑体" panose="02010609060101010101" pitchFamily="49" charset="-122"/>
                <a:ea typeface="黑体" panose="02010609060101010101" pitchFamily="49" charset="-122"/>
              </a:rPr>
              <a:t>新疆大学精品课程</a:t>
            </a:r>
            <a:r>
              <a:rPr lang="en-US" altLang="zh-CN" sz="3600" dirty="0">
                <a:solidFill>
                  <a:srgbClr val="000099"/>
                </a:solidFill>
                <a:latin typeface="Century Gothic" panose="020B0502020202020204" pitchFamily="34" charset="0"/>
                <a:ea typeface="黑体" panose="02010609060101010101" pitchFamily="49" charset="-122"/>
              </a:rPr>
              <a:t>——</a:t>
            </a:r>
            <a:r>
              <a:rPr lang="zh-CN" altLang="en-US" sz="3600" dirty="0">
                <a:solidFill>
                  <a:srgbClr val="000099"/>
                </a:solidFill>
                <a:latin typeface="黑体" panose="02010609060101010101" pitchFamily="49" charset="-122"/>
                <a:ea typeface="黑体" panose="02010609060101010101" pitchFamily="49" charset="-122"/>
              </a:rPr>
              <a:t>数据结构</a:t>
            </a:r>
            <a:endParaRPr lang="zh-CN" altLang="en-US" sz="3600" b="0" dirty="0">
              <a:solidFill>
                <a:srgbClr val="000099"/>
              </a:solidFill>
              <a:latin typeface="黑体" panose="02010609060101010101" pitchFamily="49" charset="-122"/>
              <a:ea typeface="黑体" panose="02010609060101010101" pitchFamily="49" charset="-122"/>
            </a:endParaRPr>
          </a:p>
        </p:txBody>
      </p:sp>
      <p:grpSp>
        <p:nvGrpSpPr>
          <p:cNvPr id="249906" name="Group 50"/>
          <p:cNvGrpSpPr/>
          <p:nvPr/>
        </p:nvGrpSpPr>
        <p:grpSpPr>
          <a:xfrm>
            <a:off x="-107950" y="927100"/>
            <a:ext cx="7092950" cy="5238750"/>
            <a:chOff x="-68" y="584"/>
            <a:chExt cx="4468" cy="3300"/>
          </a:xfrm>
        </p:grpSpPr>
        <p:grpSp>
          <p:nvGrpSpPr>
            <p:cNvPr id="11273" name="Group 40"/>
            <p:cNvGrpSpPr/>
            <p:nvPr/>
          </p:nvGrpSpPr>
          <p:grpSpPr>
            <a:xfrm>
              <a:off x="-68" y="584"/>
              <a:ext cx="4357" cy="3300"/>
              <a:chOff x="-68" y="584"/>
              <a:chExt cx="4357" cy="3300"/>
            </a:xfrm>
          </p:grpSpPr>
          <p:pic>
            <p:nvPicPr>
              <p:cNvPr id="11282" name="Picture 22"/>
              <p:cNvPicPr>
                <a:picLocks noChangeAspect="1"/>
              </p:cNvPicPr>
              <p:nvPr/>
            </p:nvPicPr>
            <p:blipFill>
              <a:blip r:embed="rId3"/>
              <a:stretch>
                <a:fillRect/>
              </a:stretch>
            </p:blipFill>
            <p:spPr>
              <a:xfrm>
                <a:off x="3152" y="1068"/>
                <a:ext cx="771" cy="364"/>
              </a:xfrm>
              <a:prstGeom prst="rect">
                <a:avLst/>
              </a:prstGeom>
              <a:noFill/>
              <a:ln w="9525">
                <a:noFill/>
              </a:ln>
            </p:spPr>
          </p:pic>
          <p:grpSp>
            <p:nvGrpSpPr>
              <p:cNvPr id="11283" name="Group 33"/>
              <p:cNvGrpSpPr/>
              <p:nvPr/>
            </p:nvGrpSpPr>
            <p:grpSpPr>
              <a:xfrm>
                <a:off x="-68" y="584"/>
                <a:ext cx="4357" cy="3300"/>
                <a:chOff x="-68" y="584"/>
                <a:chExt cx="4357" cy="3300"/>
              </a:xfrm>
            </p:grpSpPr>
            <p:grpSp>
              <p:nvGrpSpPr>
                <p:cNvPr id="11288" name="Group 29"/>
                <p:cNvGrpSpPr/>
                <p:nvPr/>
              </p:nvGrpSpPr>
              <p:grpSpPr>
                <a:xfrm>
                  <a:off x="-68" y="584"/>
                  <a:ext cx="4357" cy="3300"/>
                  <a:chOff x="-68" y="584"/>
                  <a:chExt cx="4357" cy="3300"/>
                </a:xfrm>
              </p:grpSpPr>
              <p:grpSp>
                <p:nvGrpSpPr>
                  <p:cNvPr id="11291" name="Group 27"/>
                  <p:cNvGrpSpPr/>
                  <p:nvPr/>
                </p:nvGrpSpPr>
                <p:grpSpPr>
                  <a:xfrm>
                    <a:off x="-68" y="584"/>
                    <a:ext cx="4357" cy="3300"/>
                    <a:chOff x="-68" y="584"/>
                    <a:chExt cx="4357" cy="3300"/>
                  </a:xfrm>
                </p:grpSpPr>
                <p:grpSp>
                  <p:nvGrpSpPr>
                    <p:cNvPr id="11293" name="Group 25"/>
                    <p:cNvGrpSpPr/>
                    <p:nvPr/>
                  </p:nvGrpSpPr>
                  <p:grpSpPr>
                    <a:xfrm>
                      <a:off x="-68" y="584"/>
                      <a:ext cx="4357" cy="3300"/>
                      <a:chOff x="-68" y="584"/>
                      <a:chExt cx="4357" cy="3300"/>
                    </a:xfrm>
                  </p:grpSpPr>
                  <p:grpSp>
                    <p:nvGrpSpPr>
                      <p:cNvPr id="11295" name="Group 23"/>
                      <p:cNvGrpSpPr/>
                      <p:nvPr/>
                    </p:nvGrpSpPr>
                    <p:grpSpPr>
                      <a:xfrm>
                        <a:off x="-68" y="584"/>
                        <a:ext cx="4357" cy="3300"/>
                        <a:chOff x="-68" y="584"/>
                        <a:chExt cx="4357" cy="3300"/>
                      </a:xfrm>
                    </p:grpSpPr>
                    <p:grpSp>
                      <p:nvGrpSpPr>
                        <p:cNvPr id="11297" name="Group 19"/>
                        <p:cNvGrpSpPr/>
                        <p:nvPr/>
                      </p:nvGrpSpPr>
                      <p:grpSpPr>
                        <a:xfrm>
                          <a:off x="-68" y="584"/>
                          <a:ext cx="4357" cy="3300"/>
                          <a:chOff x="-139" y="300"/>
                          <a:chExt cx="4561" cy="3300"/>
                        </a:xfrm>
                      </p:grpSpPr>
                      <p:sp>
                        <p:nvSpPr>
                          <p:cNvPr id="30" name="Rectangle 29"/>
                          <p:cNvSpPr/>
                          <p:nvPr/>
                        </p:nvSpPr>
                        <p:spPr>
                          <a:xfrm>
                            <a:off x="540" y="2976"/>
                            <a:ext cx="2184" cy="624"/>
                          </a:xfrm>
                          <a:prstGeom prst="rect">
                            <a:avLst/>
                          </a:prstGeom>
                          <a:gradFill>
                            <a:gsLst>
                              <a:gs pos="0">
                                <a:srgbClr val="0070C0">
                                  <a:alpha val="47000"/>
                                </a:srgbClr>
                              </a:gs>
                              <a:gs pos="100000">
                                <a:srgbClr val="0070C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smtClean="0">
                              <a:ln>
                                <a:noFill/>
                              </a:ln>
                              <a:solidFill>
                                <a:srgbClr val="FFFFFF"/>
                              </a:solidFill>
                              <a:effectLst/>
                              <a:uLnTx/>
                              <a:uFillTx/>
                              <a:latin typeface="宋体" panose="02010600030101010101" pitchFamily="2" charset="-122"/>
                              <a:ea typeface="Gulim" panose="020B0600000101010101" pitchFamily="34" charset="-127"/>
                              <a:cs typeface="+mn-cs"/>
                            </a:endParaRPr>
                          </a:p>
                        </p:txBody>
                      </p:sp>
                      <p:sp>
                        <p:nvSpPr>
                          <p:cNvPr id="31" name="Rectangle 30"/>
                          <p:cNvSpPr/>
                          <p:nvPr/>
                        </p:nvSpPr>
                        <p:spPr>
                          <a:xfrm>
                            <a:off x="2724" y="2976"/>
                            <a:ext cx="1664" cy="416"/>
                          </a:xfrm>
                          <a:prstGeom prst="rect">
                            <a:avLst/>
                          </a:prstGeom>
                          <a:gradFill>
                            <a:gsLst>
                              <a:gs pos="0">
                                <a:srgbClr val="0070C0">
                                  <a:alpha val="47000"/>
                                </a:srgbClr>
                              </a:gs>
                              <a:gs pos="100000">
                                <a:srgbClr val="0070C0">
                                  <a:alpha val="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SG" altLang="zh-CN" sz="1800" b="0" i="0" u="none" strike="noStrike" kern="1200" cap="none" spc="0" normalizeH="0" baseline="0" noProof="0" dirty="0" smtClean="0">
                              <a:ln>
                                <a:noFill/>
                              </a:ln>
                              <a:solidFill>
                                <a:srgbClr val="FFFFFF"/>
                              </a:solidFill>
                              <a:effectLst/>
                              <a:uLnTx/>
                              <a:uFillTx/>
                              <a:latin typeface="宋体" panose="02010600030101010101" pitchFamily="2" charset="-122"/>
                              <a:ea typeface="Gulim" panose="020B0600000101010101" pitchFamily="34" charset="-127"/>
                              <a:cs typeface="+mn-cs"/>
                            </a:endParaRPr>
                          </a:p>
                        </p:txBody>
                      </p:sp>
                      <p:grpSp>
                        <p:nvGrpSpPr>
                          <p:cNvPr id="11301" name="Group 18"/>
                          <p:cNvGrpSpPr/>
                          <p:nvPr/>
                        </p:nvGrpSpPr>
                        <p:grpSpPr>
                          <a:xfrm>
                            <a:off x="-139" y="300"/>
                            <a:ext cx="4561" cy="3039"/>
                            <a:chOff x="-204" y="663"/>
                            <a:chExt cx="4561" cy="3039"/>
                          </a:xfrm>
                        </p:grpSpPr>
                        <p:pic>
                          <p:nvPicPr>
                            <p:cNvPr id="11302" name="Picture 16" descr="图片5"/>
                            <p:cNvPicPr>
                              <a:picLocks noChangeAspect="1"/>
                            </p:cNvPicPr>
                            <p:nvPr/>
                          </p:nvPicPr>
                          <p:blipFill>
                            <a:blip r:embed="rId4"/>
                            <a:stretch>
                              <a:fillRect/>
                            </a:stretch>
                          </p:blipFill>
                          <p:spPr>
                            <a:xfrm>
                              <a:off x="-204" y="663"/>
                              <a:ext cx="4516" cy="1582"/>
                            </a:xfrm>
                            <a:prstGeom prst="rect">
                              <a:avLst/>
                            </a:prstGeom>
                            <a:noFill/>
                            <a:ln w="9525">
                              <a:noFill/>
                            </a:ln>
                          </p:spPr>
                        </p:pic>
                        <p:pic>
                          <p:nvPicPr>
                            <p:cNvPr id="11303" name="Picture 17" descr="图片6"/>
                            <p:cNvPicPr>
                              <a:picLocks noChangeAspect="1"/>
                            </p:cNvPicPr>
                            <p:nvPr/>
                          </p:nvPicPr>
                          <p:blipFill>
                            <a:blip r:embed="rId5"/>
                            <a:stretch>
                              <a:fillRect/>
                            </a:stretch>
                          </p:blipFill>
                          <p:spPr>
                            <a:xfrm rot="-60000">
                              <a:off x="-159" y="2231"/>
                              <a:ext cx="4516" cy="1471"/>
                            </a:xfrm>
                            <a:prstGeom prst="rect">
                              <a:avLst/>
                            </a:prstGeom>
                            <a:noFill/>
                            <a:ln w="9525">
                              <a:noFill/>
                            </a:ln>
                          </p:spPr>
                        </p:pic>
                      </p:grpSp>
                    </p:grpSp>
                    <p:pic>
                      <p:nvPicPr>
                        <p:cNvPr id="11298" name="Picture 21"/>
                        <p:cNvPicPr>
                          <a:picLocks noChangeAspect="1"/>
                        </p:cNvPicPr>
                        <p:nvPr/>
                      </p:nvPicPr>
                      <p:blipFill>
                        <a:blip r:embed="rId3"/>
                        <a:stretch>
                          <a:fillRect/>
                        </a:stretch>
                      </p:blipFill>
                      <p:spPr>
                        <a:xfrm>
                          <a:off x="1247" y="935"/>
                          <a:ext cx="952" cy="449"/>
                        </a:xfrm>
                        <a:prstGeom prst="rect">
                          <a:avLst/>
                        </a:prstGeom>
                        <a:noFill/>
                        <a:ln w="9525">
                          <a:noFill/>
                        </a:ln>
                      </p:spPr>
                    </p:pic>
                  </p:grpSp>
                  <p:pic>
                    <p:nvPicPr>
                      <p:cNvPr id="11296" name="Picture 24"/>
                      <p:cNvPicPr>
                        <a:picLocks noChangeAspect="1"/>
                      </p:cNvPicPr>
                      <p:nvPr/>
                    </p:nvPicPr>
                    <p:blipFill>
                      <a:blip r:embed="rId6"/>
                      <a:stretch>
                        <a:fillRect/>
                      </a:stretch>
                    </p:blipFill>
                    <p:spPr>
                      <a:xfrm>
                        <a:off x="974" y="1661"/>
                        <a:ext cx="1316" cy="411"/>
                      </a:xfrm>
                      <a:prstGeom prst="rect">
                        <a:avLst/>
                      </a:prstGeom>
                      <a:noFill/>
                      <a:ln w="9525">
                        <a:noFill/>
                      </a:ln>
                    </p:spPr>
                  </p:pic>
                </p:grpSp>
                <p:pic>
                  <p:nvPicPr>
                    <p:cNvPr id="11294" name="Picture 26"/>
                    <p:cNvPicPr>
                      <a:picLocks noChangeAspect="1"/>
                    </p:cNvPicPr>
                    <p:nvPr/>
                  </p:nvPicPr>
                  <p:blipFill>
                    <a:blip r:embed="rId6"/>
                    <a:stretch>
                      <a:fillRect/>
                    </a:stretch>
                  </p:blipFill>
                  <p:spPr>
                    <a:xfrm>
                      <a:off x="1020" y="2341"/>
                      <a:ext cx="1271" cy="397"/>
                    </a:xfrm>
                    <a:prstGeom prst="rect">
                      <a:avLst/>
                    </a:prstGeom>
                    <a:noFill/>
                    <a:ln w="9525">
                      <a:noFill/>
                    </a:ln>
                  </p:spPr>
                </p:pic>
              </p:grpSp>
              <p:pic>
                <p:nvPicPr>
                  <p:cNvPr id="11292" name="Picture 28"/>
                  <p:cNvPicPr>
                    <a:picLocks noChangeAspect="1"/>
                  </p:cNvPicPr>
                  <p:nvPr/>
                </p:nvPicPr>
                <p:blipFill>
                  <a:blip r:embed="rId7"/>
                  <a:stretch>
                    <a:fillRect/>
                  </a:stretch>
                </p:blipFill>
                <p:spPr>
                  <a:xfrm>
                    <a:off x="3107" y="1071"/>
                    <a:ext cx="862" cy="339"/>
                  </a:xfrm>
                  <a:prstGeom prst="rect">
                    <a:avLst/>
                  </a:prstGeom>
                  <a:noFill/>
                  <a:ln w="9525">
                    <a:noFill/>
                  </a:ln>
                </p:spPr>
              </p:pic>
            </p:grpSp>
            <p:pic>
              <p:nvPicPr>
                <p:cNvPr id="11289" name="Picture 31"/>
                <p:cNvPicPr>
                  <a:picLocks noChangeAspect="1"/>
                </p:cNvPicPr>
                <p:nvPr/>
              </p:nvPicPr>
              <p:blipFill>
                <a:blip r:embed="rId8"/>
                <a:stretch>
                  <a:fillRect/>
                </a:stretch>
              </p:blipFill>
              <p:spPr>
                <a:xfrm>
                  <a:off x="3107" y="1706"/>
                  <a:ext cx="816" cy="333"/>
                </a:xfrm>
                <a:prstGeom prst="rect">
                  <a:avLst/>
                </a:prstGeom>
                <a:noFill/>
                <a:ln w="9525">
                  <a:noFill/>
                </a:ln>
              </p:spPr>
            </p:pic>
            <p:pic>
              <p:nvPicPr>
                <p:cNvPr id="11290" name="Picture 32"/>
                <p:cNvPicPr>
                  <a:picLocks noChangeAspect="1"/>
                </p:cNvPicPr>
                <p:nvPr/>
              </p:nvPicPr>
              <p:blipFill>
                <a:blip r:embed="rId8"/>
                <a:stretch>
                  <a:fillRect/>
                </a:stretch>
              </p:blipFill>
              <p:spPr>
                <a:xfrm>
                  <a:off x="3152" y="2296"/>
                  <a:ext cx="816" cy="333"/>
                </a:xfrm>
                <a:prstGeom prst="rect">
                  <a:avLst/>
                </a:prstGeom>
                <a:noFill/>
                <a:ln w="9525">
                  <a:noFill/>
                </a:ln>
              </p:spPr>
            </p:pic>
          </p:grpSp>
          <p:pic>
            <p:nvPicPr>
              <p:cNvPr id="11284" name="Picture 36"/>
              <p:cNvPicPr>
                <a:picLocks noChangeAspect="1"/>
              </p:cNvPicPr>
              <p:nvPr/>
            </p:nvPicPr>
            <p:blipFill>
              <a:blip r:embed="rId9"/>
              <a:stretch>
                <a:fillRect/>
              </a:stretch>
            </p:blipFill>
            <p:spPr>
              <a:xfrm>
                <a:off x="1111" y="3067"/>
                <a:ext cx="862" cy="394"/>
              </a:xfrm>
              <a:prstGeom prst="rect">
                <a:avLst/>
              </a:prstGeom>
              <a:noFill/>
              <a:ln w="9525">
                <a:noFill/>
              </a:ln>
            </p:spPr>
          </p:pic>
          <p:pic>
            <p:nvPicPr>
              <p:cNvPr id="11285" name="Picture 37"/>
              <p:cNvPicPr>
                <a:picLocks noChangeAspect="1"/>
              </p:cNvPicPr>
              <p:nvPr/>
            </p:nvPicPr>
            <p:blipFill>
              <a:blip r:embed="rId9"/>
              <a:stretch>
                <a:fillRect/>
              </a:stretch>
            </p:blipFill>
            <p:spPr>
              <a:xfrm>
                <a:off x="1882" y="3022"/>
                <a:ext cx="544" cy="374"/>
              </a:xfrm>
              <a:prstGeom prst="rect">
                <a:avLst/>
              </a:prstGeom>
              <a:noFill/>
              <a:ln w="9525">
                <a:noFill/>
              </a:ln>
            </p:spPr>
          </p:pic>
          <p:pic>
            <p:nvPicPr>
              <p:cNvPr id="11286" name="Picture 38"/>
              <p:cNvPicPr>
                <a:picLocks noChangeAspect="1"/>
              </p:cNvPicPr>
              <p:nvPr/>
            </p:nvPicPr>
            <p:blipFill>
              <a:blip r:embed="rId9"/>
              <a:stretch>
                <a:fillRect/>
              </a:stretch>
            </p:blipFill>
            <p:spPr>
              <a:xfrm>
                <a:off x="2925" y="2931"/>
                <a:ext cx="771" cy="352"/>
              </a:xfrm>
              <a:prstGeom prst="rect">
                <a:avLst/>
              </a:prstGeom>
              <a:noFill/>
              <a:ln w="9525">
                <a:noFill/>
              </a:ln>
            </p:spPr>
          </p:pic>
          <p:pic>
            <p:nvPicPr>
              <p:cNvPr id="11287" name="Picture 39"/>
              <p:cNvPicPr>
                <a:picLocks noChangeAspect="1"/>
              </p:cNvPicPr>
              <p:nvPr/>
            </p:nvPicPr>
            <p:blipFill>
              <a:blip r:embed="rId9"/>
              <a:stretch>
                <a:fillRect/>
              </a:stretch>
            </p:blipFill>
            <p:spPr>
              <a:xfrm>
                <a:off x="3696" y="2886"/>
                <a:ext cx="487" cy="335"/>
              </a:xfrm>
              <a:prstGeom prst="rect">
                <a:avLst/>
              </a:prstGeom>
              <a:noFill/>
              <a:ln w="9525">
                <a:noFill/>
              </a:ln>
            </p:spPr>
          </p:pic>
        </p:grpSp>
        <p:sp>
          <p:nvSpPr>
            <p:cNvPr id="11274" name="Text Box 41"/>
            <p:cNvSpPr txBox="1"/>
            <p:nvPr/>
          </p:nvSpPr>
          <p:spPr>
            <a:xfrm>
              <a:off x="703" y="953"/>
              <a:ext cx="1580" cy="327"/>
            </a:xfrm>
            <a:prstGeom prst="rect">
              <a:avLst/>
            </a:prstGeom>
            <a:noFill/>
            <a:ln w="9525">
              <a:noFill/>
            </a:ln>
          </p:spPr>
          <p:txBody>
            <a:bodyPr wrap="none">
              <a:spAutoFit/>
            </a:bodyPr>
            <a:lstStyle/>
            <a:p>
              <a:pPr lvl="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第一章 绪论  </a:t>
              </a:r>
            </a:p>
          </p:txBody>
        </p:sp>
        <p:sp>
          <p:nvSpPr>
            <p:cNvPr id="11275" name="Text Box 42"/>
            <p:cNvSpPr txBox="1"/>
            <p:nvPr/>
          </p:nvSpPr>
          <p:spPr>
            <a:xfrm>
              <a:off x="2835" y="1104"/>
              <a:ext cx="1565" cy="288"/>
            </a:xfrm>
            <a:prstGeom prst="rect">
              <a:avLst/>
            </a:prstGeom>
            <a:noFill/>
            <a:ln w="9525">
              <a:noFill/>
            </a:ln>
          </p:spPr>
          <p:txBody>
            <a:bodyPr wrap="none">
              <a:spAutoFit/>
            </a:bodyPr>
            <a:lstStyle/>
            <a:p>
              <a:pPr lvl="0" eaLnBrk="1" hangingPunct="1">
                <a:spcBef>
                  <a:spcPct val="0"/>
                </a:spcBef>
                <a:buNone/>
              </a:pPr>
              <a:r>
                <a:rPr lang="zh-CN" altLang="en-US" dirty="0">
                  <a:solidFill>
                    <a:schemeClr val="bg1"/>
                  </a:solidFill>
                  <a:latin typeface="黑体" panose="02010609060101010101" pitchFamily="49" charset="-122"/>
                  <a:ea typeface="黑体" panose="02010609060101010101" pitchFamily="49" charset="-122"/>
                </a:rPr>
                <a:t>第二章 线性表  </a:t>
              </a:r>
            </a:p>
          </p:txBody>
        </p:sp>
        <p:sp>
          <p:nvSpPr>
            <p:cNvPr id="11276" name="Text Box 44"/>
            <p:cNvSpPr txBox="1"/>
            <p:nvPr/>
          </p:nvSpPr>
          <p:spPr>
            <a:xfrm>
              <a:off x="748" y="1697"/>
              <a:ext cx="2030" cy="327"/>
            </a:xfrm>
            <a:prstGeom prst="rect">
              <a:avLst/>
            </a:prstGeom>
            <a:noFill/>
            <a:ln w="9525">
              <a:noFill/>
            </a:ln>
          </p:spPr>
          <p:txBody>
            <a:bodyPr wrap="none">
              <a:spAutoFit/>
            </a:bodyPr>
            <a:lstStyle/>
            <a:p>
              <a:pPr lvl="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第三章 栈和队列  </a:t>
              </a:r>
            </a:p>
          </p:txBody>
        </p:sp>
        <p:sp>
          <p:nvSpPr>
            <p:cNvPr id="11277" name="Text Box 45"/>
            <p:cNvSpPr txBox="1"/>
            <p:nvPr/>
          </p:nvSpPr>
          <p:spPr>
            <a:xfrm>
              <a:off x="2836" y="1706"/>
              <a:ext cx="1372" cy="288"/>
            </a:xfrm>
            <a:prstGeom prst="rect">
              <a:avLst/>
            </a:prstGeom>
            <a:noFill/>
            <a:ln w="9525">
              <a:noFill/>
            </a:ln>
          </p:spPr>
          <p:txBody>
            <a:bodyPr wrap="none">
              <a:spAutoFit/>
            </a:bodyPr>
            <a:lstStyle/>
            <a:p>
              <a:pPr lvl="0" eaLnBrk="1" hangingPunct="1">
                <a:spcBef>
                  <a:spcPct val="0"/>
                </a:spcBef>
                <a:buNone/>
              </a:pPr>
              <a:r>
                <a:rPr lang="zh-CN" altLang="en-US" dirty="0">
                  <a:solidFill>
                    <a:schemeClr val="bg1"/>
                  </a:solidFill>
                  <a:latin typeface="黑体" panose="02010609060101010101" pitchFamily="49" charset="-122"/>
                  <a:ea typeface="黑体" panose="02010609060101010101" pitchFamily="49" charset="-122"/>
                </a:rPr>
                <a:t>第四章 矩阵  </a:t>
              </a:r>
            </a:p>
          </p:txBody>
        </p:sp>
        <p:sp>
          <p:nvSpPr>
            <p:cNvPr id="11278" name="Text Box 46"/>
            <p:cNvSpPr txBox="1"/>
            <p:nvPr/>
          </p:nvSpPr>
          <p:spPr>
            <a:xfrm rot="-60000">
              <a:off x="684" y="2357"/>
              <a:ext cx="2255" cy="327"/>
            </a:xfrm>
            <a:prstGeom prst="rect">
              <a:avLst/>
            </a:prstGeom>
            <a:noFill/>
            <a:ln w="9525">
              <a:noFill/>
            </a:ln>
          </p:spPr>
          <p:txBody>
            <a:bodyPr wrap="none">
              <a:spAutoFit/>
            </a:bodyPr>
            <a:lstStyle/>
            <a:p>
              <a:pPr lvl="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第五章 树和二叉树  </a:t>
              </a:r>
            </a:p>
          </p:txBody>
        </p:sp>
        <p:sp>
          <p:nvSpPr>
            <p:cNvPr id="11279" name="Text Box 47"/>
            <p:cNvSpPr txBox="1"/>
            <p:nvPr/>
          </p:nvSpPr>
          <p:spPr>
            <a:xfrm rot="-180000">
              <a:off x="747" y="3107"/>
              <a:ext cx="1580" cy="327"/>
            </a:xfrm>
            <a:prstGeom prst="rect">
              <a:avLst/>
            </a:prstGeom>
            <a:noFill/>
            <a:ln w="9525">
              <a:noFill/>
            </a:ln>
          </p:spPr>
          <p:txBody>
            <a:bodyPr wrap="none">
              <a:spAutoFit/>
            </a:bodyPr>
            <a:lstStyle/>
            <a:p>
              <a:pPr lvl="0" eaLnBrk="1" hangingPunct="1">
                <a:spcBef>
                  <a:spcPct val="0"/>
                </a:spcBef>
                <a:buNone/>
              </a:pPr>
              <a:r>
                <a:rPr lang="zh-CN" altLang="en-US" sz="2800" dirty="0">
                  <a:solidFill>
                    <a:schemeClr val="bg1"/>
                  </a:solidFill>
                  <a:latin typeface="黑体" panose="02010609060101010101" pitchFamily="49" charset="-122"/>
                  <a:ea typeface="黑体" panose="02010609060101010101" pitchFamily="49" charset="-122"/>
                </a:rPr>
                <a:t>第七章 检索  </a:t>
              </a:r>
            </a:p>
          </p:txBody>
        </p:sp>
        <p:sp>
          <p:nvSpPr>
            <p:cNvPr id="11280" name="Text Box 48"/>
            <p:cNvSpPr txBox="1"/>
            <p:nvPr/>
          </p:nvSpPr>
          <p:spPr>
            <a:xfrm rot="-60000">
              <a:off x="2937" y="2366"/>
              <a:ext cx="1179" cy="288"/>
            </a:xfrm>
            <a:prstGeom prst="rect">
              <a:avLst/>
            </a:prstGeom>
            <a:noFill/>
            <a:ln w="9525">
              <a:noFill/>
            </a:ln>
          </p:spPr>
          <p:txBody>
            <a:bodyPr wrap="none">
              <a:spAutoFit/>
            </a:bodyPr>
            <a:lstStyle/>
            <a:p>
              <a:pPr lvl="0" eaLnBrk="1" hangingPunct="1">
                <a:spcBef>
                  <a:spcPct val="0"/>
                </a:spcBef>
                <a:buNone/>
              </a:pPr>
              <a:r>
                <a:rPr lang="zh-CN" altLang="en-US" dirty="0">
                  <a:solidFill>
                    <a:schemeClr val="bg1"/>
                  </a:solidFill>
                  <a:latin typeface="黑体" panose="02010609060101010101" pitchFamily="49" charset="-122"/>
                  <a:ea typeface="黑体" panose="02010609060101010101" pitchFamily="49" charset="-122"/>
                </a:rPr>
                <a:t>第六章 图  </a:t>
              </a:r>
            </a:p>
          </p:txBody>
        </p:sp>
        <p:sp>
          <p:nvSpPr>
            <p:cNvPr id="11281" name="Text Box 49"/>
            <p:cNvSpPr txBox="1"/>
            <p:nvPr/>
          </p:nvSpPr>
          <p:spPr>
            <a:xfrm rot="-180000">
              <a:off x="2970" y="2970"/>
              <a:ext cx="1372" cy="288"/>
            </a:xfrm>
            <a:prstGeom prst="rect">
              <a:avLst/>
            </a:prstGeom>
            <a:noFill/>
            <a:ln w="9525">
              <a:noFill/>
            </a:ln>
          </p:spPr>
          <p:txBody>
            <a:bodyPr wrap="none">
              <a:spAutoFit/>
            </a:bodyPr>
            <a:lstStyle/>
            <a:p>
              <a:pPr lvl="0" eaLnBrk="1" hangingPunct="1">
                <a:spcBef>
                  <a:spcPct val="0"/>
                </a:spcBef>
                <a:buNone/>
              </a:pPr>
              <a:r>
                <a:rPr lang="zh-CN" altLang="en-US" dirty="0">
                  <a:solidFill>
                    <a:schemeClr val="bg1"/>
                  </a:solidFill>
                  <a:latin typeface="黑体" panose="02010609060101010101" pitchFamily="49" charset="-122"/>
                  <a:ea typeface="黑体" panose="02010609060101010101" pitchFamily="49" charset="-122"/>
                </a:rPr>
                <a:t>第八章 排序  </a:t>
              </a:r>
            </a:p>
          </p:txBody>
        </p:sp>
      </p:grpSp>
      <p:pic>
        <p:nvPicPr>
          <p:cNvPr id="28" name="Picture 27" descr="j0443331.jpg"/>
          <p:cNvPicPr>
            <a:picLocks noChangeAspect="1"/>
          </p:cNvPicPr>
          <p:nvPr/>
        </p:nvPicPr>
        <p:blipFill>
          <a:blip r:embed="rId10">
            <a:clrChange>
              <a:clrFrom>
                <a:srgbClr val="FFFFFF"/>
              </a:clrFrom>
              <a:clrTo>
                <a:srgbClr val="FFFFFF">
                  <a:alpha val="0"/>
                </a:srgbClr>
              </a:clrTo>
            </a:clrChange>
          </a:blip>
          <a:srcRect b="2272"/>
          <a:stretch>
            <a:fillRect/>
          </a:stretch>
        </p:blipFill>
        <p:spPr>
          <a:xfrm>
            <a:off x="6443663" y="2516188"/>
            <a:ext cx="2286000" cy="3360737"/>
          </a:xfrm>
          <a:prstGeom prst="rect">
            <a:avLst/>
          </a:prstGeom>
          <a:noFill/>
          <a:ln w="9525">
            <a:noFill/>
          </a:ln>
        </p:spPr>
      </p:pic>
      <p:sp>
        <p:nvSpPr>
          <p:cNvPr id="249908" name="Text Box 52"/>
          <p:cNvSpPr txBox="1"/>
          <p:nvPr/>
        </p:nvSpPr>
        <p:spPr>
          <a:xfrm rot="-60000">
            <a:off x="4673600" y="3749675"/>
            <a:ext cx="2303463" cy="457200"/>
          </a:xfrm>
          <a:prstGeom prst="rect">
            <a:avLst/>
          </a:prstGeom>
          <a:noFill/>
          <a:ln w="9525">
            <a:noFill/>
          </a:ln>
        </p:spPr>
        <p:txBody>
          <a:bodyPr>
            <a:spAutoFit/>
          </a:bodyPr>
          <a:lstStyle/>
          <a:p>
            <a:pPr lvl="0" eaLnBrk="1" hangingPunct="1">
              <a:spcBef>
                <a:spcPct val="0"/>
              </a:spcBef>
              <a:buNone/>
            </a:pPr>
            <a:r>
              <a:rPr lang="zh-CN" altLang="en-US" dirty="0">
                <a:latin typeface="黑体" panose="02010609060101010101" pitchFamily="49" charset="-122"/>
                <a:ea typeface="黑体" panose="02010609060101010101" pitchFamily="49" charset="-122"/>
              </a:rPr>
              <a:t>第六章 图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decel="50000" fill="hold" nodeType="withEffect">
                                  <p:stCondLst>
                                    <p:cond delay="0"/>
                                  </p:stCondLst>
                                  <p:childTnLst>
                                    <p:set>
                                      <p:cBhvr>
                                        <p:cTn id="6" dur="1" fill="hold">
                                          <p:stCondLst>
                                            <p:cond delay="0"/>
                                          </p:stCondLst>
                                        </p:cTn>
                                        <p:tgtEl>
                                          <p:spTgt spid="28"/>
                                        </p:tgtEl>
                                        <p:attrNameLst>
                                          <p:attrName>style.visibility</p:attrName>
                                        </p:attrNameLst>
                                      </p:cBhvr>
                                      <p:to>
                                        <p:strVal val="visible"/>
                                      </p:to>
                                    </p:set>
                                    <p:anim calcmode="lin" valueType="num">
                                      <p:cBhvr additive="base">
                                        <p:cTn id="7" dur="1000" fill="hold"/>
                                        <p:tgtEl>
                                          <p:spTgt spid="28"/>
                                        </p:tgtEl>
                                        <p:attrNameLst>
                                          <p:attrName>ppt_x</p:attrName>
                                        </p:attrNameLst>
                                      </p:cBhvr>
                                      <p:tavLst>
                                        <p:tav tm="0">
                                          <p:val>
                                            <p:strVal val="1+#ppt_w/2"/>
                                          </p:val>
                                        </p:tav>
                                        <p:tav tm="100000">
                                          <p:val>
                                            <p:strVal val="#ppt_x"/>
                                          </p:val>
                                        </p:tav>
                                      </p:tavLst>
                                    </p:anim>
                                    <p:anim calcmode="lin" valueType="num">
                                      <p:cBhvr additive="base">
                                        <p:cTn id="8" dur="1000" fill="hold"/>
                                        <p:tgtEl>
                                          <p:spTgt spid="28"/>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249906"/>
                                        </p:tgtEl>
                                        <p:attrNameLst>
                                          <p:attrName>style.visibility</p:attrName>
                                        </p:attrNameLst>
                                      </p:cBhvr>
                                      <p:to>
                                        <p:strVal val="visible"/>
                                      </p:to>
                                    </p:set>
                                    <p:anim calcmode="lin" valueType="num">
                                      <p:cBhvr additive="base">
                                        <p:cTn id="11" dur="1000" fill="hold"/>
                                        <p:tgtEl>
                                          <p:spTgt spid="249906"/>
                                        </p:tgtEl>
                                        <p:attrNameLst>
                                          <p:attrName>ppt_x</p:attrName>
                                        </p:attrNameLst>
                                      </p:cBhvr>
                                      <p:tavLst>
                                        <p:tav tm="0">
                                          <p:val>
                                            <p:strVal val="0-#ppt_w/2"/>
                                          </p:val>
                                        </p:tav>
                                        <p:tav tm="100000">
                                          <p:val>
                                            <p:strVal val="#ppt_x"/>
                                          </p:val>
                                        </p:tav>
                                      </p:tavLst>
                                    </p:anim>
                                    <p:anim calcmode="lin" valueType="num">
                                      <p:cBhvr additive="base">
                                        <p:cTn id="12" dur="1000" fill="hold"/>
                                        <p:tgtEl>
                                          <p:spTgt spid="249906"/>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4990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9908" grpId="0"/>
    </p:bld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80</a:t>
            </a:fld>
            <a:endParaRPr lang="en-US" altLang="ko-KR" sz="2000" b="0" dirty="0">
              <a:solidFill>
                <a:schemeClr val="accent2"/>
              </a:solidFill>
            </a:endParaRPr>
          </a:p>
        </p:txBody>
      </p:sp>
      <p:sp>
        <p:nvSpPr>
          <p:cNvPr id="7065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7.6 </a:t>
            </a:r>
            <a:r>
              <a:rPr lang="zh-CN" altLang="en-US" sz="3600" dirty="0">
                <a:solidFill>
                  <a:srgbClr val="000099"/>
                </a:solidFill>
                <a:latin typeface="黑体" panose="02010609060101010101" pitchFamily="49" charset="-122"/>
                <a:ea typeface="黑体" panose="02010609060101010101" pitchFamily="49" charset="-122"/>
              </a:rPr>
              <a:t>拓扑排序</a:t>
            </a:r>
          </a:p>
        </p:txBody>
      </p:sp>
      <p:sp>
        <p:nvSpPr>
          <p:cNvPr id="70660" name="Rectangle 6"/>
          <p:cNvSpPr/>
          <p:nvPr/>
        </p:nvSpPr>
        <p:spPr>
          <a:xfrm>
            <a:off x="468313" y="1608138"/>
            <a:ext cx="8458200" cy="3981450"/>
          </a:xfrm>
          <a:prstGeom prst="rect">
            <a:avLst/>
          </a:prstGeom>
          <a:noFill/>
          <a:ln w="9525">
            <a:noFill/>
          </a:ln>
        </p:spPr>
        <p:txBody>
          <a:bodyPr>
            <a:spAutoFit/>
          </a:bodyPr>
          <a:lstStyle/>
          <a:p>
            <a:pPr lvl="0" eaLnBrk="0" latinLnBrk="0" hangingPunct="0">
              <a:lnSpc>
                <a:spcPct val="130000"/>
              </a:lnSpc>
              <a:spcBef>
                <a:spcPct val="0"/>
              </a:spcBef>
              <a:buNone/>
            </a:pPr>
            <a:r>
              <a:rPr lang="zh-CN" altLang="en-US" sz="2800" dirty="0">
                <a:latin typeface="宋体" panose="02010600030101010101" pitchFamily="2" charset="-122"/>
                <a:ea typeface="宋体" panose="02010600030101010101" pitchFamily="2" charset="-122"/>
              </a:rPr>
              <a:t>　  有向无环图也是描述一项工程或系统的进行过程的有效工具。</a:t>
            </a:r>
          </a:p>
          <a:p>
            <a:pPr lvl="0" eaLnBrk="0" latinLnBrk="0" hangingPunct="0">
              <a:lnSpc>
                <a:spcPct val="130000"/>
              </a:lnSpc>
              <a:spcBef>
                <a:spcPct val="0"/>
              </a:spcBef>
              <a:buNone/>
            </a:pPr>
            <a:r>
              <a:rPr lang="zh-CN" altLang="en-US" sz="2800" dirty="0">
                <a:latin typeface="宋体" panose="02010600030101010101" pitchFamily="2" charset="-122"/>
                <a:ea typeface="宋体" panose="02010600030101010101" pitchFamily="2" charset="-122"/>
              </a:rPr>
              <a:t>　  对整个工程和系统，人们关心两个方面的问题：</a:t>
            </a:r>
          </a:p>
          <a:p>
            <a:pPr lvl="0" eaLnBrk="0" latinLnBrk="0" hangingPunct="0">
              <a:lnSpc>
                <a:spcPct val="130000"/>
              </a:lnSpc>
              <a:spcBef>
                <a:spcPct val="0"/>
              </a:spcBef>
              <a:buNone/>
            </a:pPr>
            <a:r>
              <a:rPr lang="zh-CN" altLang="en-US" sz="2800" dirty="0">
                <a:latin typeface="宋体" panose="02010600030101010101" pitchFamily="2" charset="-122"/>
                <a:ea typeface="宋体" panose="02010600030101010101" pitchFamily="2" charset="-122"/>
              </a:rPr>
              <a:t>　  </a:t>
            </a:r>
            <a:r>
              <a:rPr lang="zh-CN" altLang="en-US" sz="2800" dirty="0">
                <a:solidFill>
                  <a:schemeClr val="folHlink"/>
                </a:solidFill>
                <a:latin typeface="宋体" panose="02010600030101010101" pitchFamily="2" charset="-122"/>
                <a:ea typeface="宋体" panose="02010600030101010101" pitchFamily="2" charset="-122"/>
              </a:rPr>
              <a:t>一是工程能否顺利进行：</a:t>
            </a:r>
          </a:p>
          <a:p>
            <a:pPr lvl="0" eaLnBrk="0" latinLnBrk="0" hangingPunct="0">
              <a:lnSpc>
                <a:spcPct val="130000"/>
              </a:lnSpc>
              <a:spcBef>
                <a:spcPct val="0"/>
              </a:spcBef>
              <a:buNone/>
            </a:pPr>
            <a:r>
              <a:rPr lang="zh-CN" altLang="en-US" sz="2800" dirty="0">
                <a:solidFill>
                  <a:schemeClr val="folHlink"/>
                </a:solidFill>
                <a:latin typeface="宋体" panose="02010600030101010101" pitchFamily="2" charset="-122"/>
                <a:ea typeface="宋体" panose="02010600030101010101" pitchFamily="2" charset="-122"/>
              </a:rPr>
              <a:t>　  二是估算整个工程完成所必须的最短时间。</a:t>
            </a:r>
            <a:r>
              <a:rPr lang="zh-CN" altLang="en-US" sz="2800" dirty="0">
                <a:latin typeface="宋体" panose="02010600030101010101" pitchFamily="2" charset="-122"/>
                <a:ea typeface="宋体" panose="02010600030101010101" pitchFamily="2" charset="-122"/>
              </a:rPr>
              <a:t> </a:t>
            </a:r>
          </a:p>
          <a:p>
            <a:pPr lvl="0" eaLnBrk="0" latinLnBrk="0" hangingPunct="0">
              <a:lnSpc>
                <a:spcPct val="130000"/>
              </a:lnSpc>
              <a:spcBef>
                <a:spcPct val="0"/>
              </a:spcBef>
              <a:buNone/>
            </a:pPr>
            <a:r>
              <a:rPr lang="zh-CN" altLang="en-US" sz="2800" dirty="0">
                <a:latin typeface="宋体" panose="02010600030101010101" pitchFamily="2" charset="-122"/>
                <a:ea typeface="宋体" panose="02010600030101010101" pitchFamily="2" charset="-122"/>
              </a:rPr>
              <a:t>　  下面我们通过对有向图进行</a:t>
            </a:r>
            <a:r>
              <a:rPr lang="zh-CN" altLang="en-US" sz="2800" dirty="0">
                <a:solidFill>
                  <a:srgbClr val="FF0000"/>
                </a:solidFill>
                <a:latin typeface="宋体" panose="02010600030101010101" pitchFamily="2" charset="-122"/>
                <a:ea typeface="宋体" panose="02010600030101010101" pitchFamily="2" charset="-122"/>
              </a:rPr>
              <a:t>拓扑排序</a:t>
            </a:r>
            <a:r>
              <a:rPr lang="zh-CN" altLang="en-US" sz="2800" dirty="0">
                <a:latin typeface="宋体" panose="02010600030101010101" pitchFamily="2" charset="-122"/>
                <a:ea typeface="宋体" panose="02010600030101010101" pitchFamily="2" charset="-122"/>
              </a:rPr>
              <a:t>操作来解决这两个问题。 </a:t>
            </a:r>
          </a:p>
        </p:txBody>
      </p:sp>
      <p:sp>
        <p:nvSpPr>
          <p:cNvPr id="70661" name="Rectangle 7"/>
          <p:cNvSpPr/>
          <p:nvPr/>
        </p:nvSpPr>
        <p:spPr>
          <a:xfrm>
            <a:off x="139700" y="1703388"/>
            <a:ext cx="8853488" cy="50387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81</a:t>
            </a:fld>
            <a:endParaRPr lang="en-US" altLang="ko-KR" sz="2000" b="0" dirty="0">
              <a:solidFill>
                <a:schemeClr val="accent2"/>
              </a:solidFill>
            </a:endParaRPr>
          </a:p>
        </p:txBody>
      </p:sp>
      <p:sp>
        <p:nvSpPr>
          <p:cNvPr id="7168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7.6 </a:t>
            </a:r>
            <a:r>
              <a:rPr lang="zh-CN" altLang="en-US" sz="3600" dirty="0">
                <a:solidFill>
                  <a:srgbClr val="000099"/>
                </a:solidFill>
                <a:latin typeface="黑体" panose="02010609060101010101" pitchFamily="49" charset="-122"/>
                <a:ea typeface="黑体" panose="02010609060101010101" pitchFamily="49" charset="-122"/>
              </a:rPr>
              <a:t>拓扑排序</a:t>
            </a:r>
          </a:p>
        </p:txBody>
      </p:sp>
      <p:sp>
        <p:nvSpPr>
          <p:cNvPr id="71684" name="Rectangle 4"/>
          <p:cNvSpPr/>
          <p:nvPr/>
        </p:nvSpPr>
        <p:spPr>
          <a:xfrm>
            <a:off x="323850" y="1547813"/>
            <a:ext cx="8640763" cy="5121275"/>
          </a:xfrm>
          <a:prstGeom prst="rect">
            <a:avLst/>
          </a:prstGeom>
          <a:noFill/>
          <a:ln w="9525">
            <a:noFill/>
          </a:ln>
        </p:spPr>
        <p:txBody>
          <a:bodyPr>
            <a:spAutoFit/>
          </a:bodyPr>
          <a:lstStyle/>
          <a:p>
            <a:pPr lvl="0" eaLnBrk="0" latinLnBrk="0" hangingPunct="0">
              <a:lnSpc>
                <a:spcPct val="125000"/>
              </a:lnSpc>
              <a:spcBef>
                <a:spcPct val="0"/>
              </a:spcBef>
              <a:buNone/>
            </a:pPr>
            <a:r>
              <a:rPr lang="zh-CN" altLang="en-US" dirty="0">
                <a:latin typeface="宋体" panose="02010600030101010101" pitchFamily="2" charset="-122"/>
                <a:ea typeface="宋体" panose="02010600030101010101" pitchFamily="2" charset="-122"/>
              </a:rPr>
              <a:t>　  </a:t>
            </a:r>
          </a:p>
          <a:p>
            <a:pPr lvl="0" eaLnBrk="0" latinLnBrk="0" hangingPunct="0">
              <a:lnSpc>
                <a:spcPct val="125000"/>
              </a:lnSpc>
              <a:spcBef>
                <a:spcPct val="0"/>
              </a:spcBef>
              <a:buNone/>
            </a:pPr>
            <a:r>
              <a:rPr lang="zh-CN" altLang="en-US" dirty="0">
                <a:latin typeface="宋体" panose="02010600030101010101" pitchFamily="2" charset="-122"/>
                <a:ea typeface="宋体" panose="02010600030101010101" pitchFamily="2" charset="-122"/>
              </a:rPr>
              <a:t>    在工程实践中，一个工程项目往往由若干个子项目组成，这些子项目间往往有多种关系：</a:t>
            </a:r>
          </a:p>
          <a:p>
            <a:pPr lvl="0" eaLnBrk="0" latinLnBrk="0" hangingPunct="0">
              <a:lnSpc>
                <a:spcPct val="125000"/>
              </a:lnSpc>
              <a:spcBef>
                <a:spcPct val="0"/>
              </a:spcBef>
              <a:buNone/>
            </a:pPr>
            <a:r>
              <a:rPr lang="zh-CN" altLang="en-US" dirty="0">
                <a:latin typeface="宋体" panose="02010600030101010101" pitchFamily="2" charset="-122"/>
                <a:ea typeface="宋体" panose="02010600030101010101" pitchFamily="2" charset="-122"/>
              </a:rPr>
              <a:t>   ①</a:t>
            </a:r>
            <a:r>
              <a:rPr lang="zh-CN" altLang="en-US" dirty="0">
                <a:solidFill>
                  <a:schemeClr val="folHlink"/>
                </a:solidFill>
                <a:latin typeface="宋体" panose="02010600030101010101" pitchFamily="2" charset="-122"/>
                <a:ea typeface="宋体" panose="02010600030101010101" pitchFamily="2" charset="-122"/>
              </a:rPr>
              <a:t>先后关系</a:t>
            </a:r>
            <a:r>
              <a:rPr lang="zh-CN" altLang="en-US" dirty="0">
                <a:latin typeface="宋体" panose="02010600030101010101" pitchFamily="2" charset="-122"/>
                <a:ea typeface="宋体" panose="02010600030101010101" pitchFamily="2" charset="-122"/>
              </a:rPr>
              <a:t>，即必须在一子项目完成后，才能开始实施另一个子项目；</a:t>
            </a:r>
          </a:p>
          <a:p>
            <a:pPr lvl="0" eaLnBrk="0" latinLnBrk="0" hangingPunct="0">
              <a:lnSpc>
                <a:spcPct val="125000"/>
              </a:lnSpc>
              <a:spcBef>
                <a:spcPct val="0"/>
              </a:spcBef>
              <a:buNone/>
            </a:pPr>
            <a:r>
              <a:rPr lang="zh-CN" altLang="en-US" dirty="0">
                <a:latin typeface="宋体" panose="02010600030101010101" pitchFamily="2" charset="-122"/>
                <a:ea typeface="宋体" panose="02010600030101010101" pitchFamily="2" charset="-122"/>
              </a:rPr>
              <a:t>   ②</a:t>
            </a:r>
            <a:r>
              <a:rPr lang="zh-CN" altLang="en-US" dirty="0">
                <a:solidFill>
                  <a:schemeClr val="folHlink"/>
                </a:solidFill>
                <a:latin typeface="宋体" panose="02010600030101010101" pitchFamily="2" charset="-122"/>
                <a:ea typeface="宋体" panose="02010600030101010101" pitchFamily="2" charset="-122"/>
              </a:rPr>
              <a:t>子项目之间无次序要求</a:t>
            </a:r>
            <a:r>
              <a:rPr lang="zh-CN" altLang="en-US" dirty="0">
                <a:latin typeface="宋体" panose="02010600030101010101" pitchFamily="2" charset="-122"/>
                <a:ea typeface="宋体" panose="02010600030101010101" pitchFamily="2" charset="-122"/>
              </a:rPr>
              <a:t>，即两个子项目可以同时进行，互不影响。</a:t>
            </a:r>
          </a:p>
          <a:p>
            <a:pPr lvl="0" eaLnBrk="0" latinLnBrk="0" hangingPunct="0">
              <a:lnSpc>
                <a:spcPct val="125000"/>
              </a:lnSpc>
              <a:spcBef>
                <a:spcPct val="0"/>
              </a:spcBef>
              <a:buNone/>
            </a:pPr>
            <a:r>
              <a:rPr lang="zh-CN" altLang="en-US" dirty="0">
                <a:latin typeface="宋体" panose="02010600030101010101" pitchFamily="2" charset="-122"/>
                <a:ea typeface="宋体" panose="02010600030101010101" pitchFamily="2" charset="-122"/>
              </a:rPr>
              <a:t>　  我们把这些子项目、工序、课程看成一个个顶点称之为</a:t>
            </a:r>
            <a:r>
              <a:rPr lang="zh-CN" altLang="en-US" dirty="0">
                <a:solidFill>
                  <a:srgbClr val="FF0000"/>
                </a:solidFill>
                <a:latin typeface="宋体" panose="02010600030101010101" pitchFamily="2" charset="-122"/>
                <a:ea typeface="宋体" panose="02010600030101010101" pitchFamily="2" charset="-122"/>
              </a:rPr>
              <a:t>活动</a:t>
            </a:r>
            <a:r>
              <a:rPr lang="zh-CN" altLang="en-US" dirty="0">
                <a:latin typeface="宋体" panose="02010600030101010101" pitchFamily="2" charset="-122"/>
                <a:ea typeface="宋体" panose="02010600030101010101" pitchFamily="2" charset="-122"/>
              </a:rPr>
              <a:t>。这种用顶点表示活动、弧表示活动间优先关系的有向无环图称为</a:t>
            </a:r>
            <a:r>
              <a:rPr lang="zh-CN" altLang="en-US" dirty="0">
                <a:solidFill>
                  <a:srgbClr val="FF0000"/>
                </a:solidFill>
                <a:latin typeface="宋体" panose="02010600030101010101" pitchFamily="2" charset="-122"/>
                <a:ea typeface="宋体" panose="02010600030101010101" pitchFamily="2" charset="-122"/>
              </a:rPr>
              <a:t>顶点表示活动的网</a:t>
            </a:r>
            <a:r>
              <a:rPr lang="en-US" altLang="zh-CN" dirty="0">
                <a:latin typeface="宋体" panose="02010600030101010101" pitchFamily="2" charset="-122"/>
                <a:ea typeface="宋体" panose="02010600030101010101" pitchFamily="2" charset="-122"/>
              </a:rPr>
              <a:t>(Activity On Vertex network )</a:t>
            </a:r>
            <a:r>
              <a:rPr lang="zh-CN" altLang="en-US" dirty="0">
                <a:latin typeface="宋体" panose="02010600030101010101" pitchFamily="2" charset="-122"/>
                <a:ea typeface="宋体" panose="02010600030101010101" pitchFamily="2" charset="-122"/>
              </a:rPr>
              <a:t>，简称</a:t>
            </a:r>
            <a:r>
              <a:rPr lang="en-US" altLang="zh-CN" dirty="0">
                <a:solidFill>
                  <a:schemeClr val="folHlink"/>
                </a:solidFill>
                <a:latin typeface="宋体" panose="02010600030101010101" pitchFamily="2" charset="-122"/>
                <a:ea typeface="宋体" panose="02010600030101010101" pitchFamily="2" charset="-122"/>
              </a:rPr>
              <a:t>AOV</a:t>
            </a:r>
            <a:r>
              <a:rPr lang="zh-CN" altLang="en-US" dirty="0">
                <a:solidFill>
                  <a:schemeClr val="folHlink"/>
                </a:solidFill>
                <a:latin typeface="宋体" panose="02010600030101010101" pitchFamily="2" charset="-122"/>
                <a:ea typeface="宋体" panose="02010600030101010101" pitchFamily="2" charset="-122"/>
              </a:rPr>
              <a:t>网</a:t>
            </a:r>
            <a:r>
              <a:rPr lang="zh-CN" altLang="en-US" dirty="0">
                <a:latin typeface="宋体" panose="02010600030101010101" pitchFamily="2" charset="-122"/>
                <a:ea typeface="宋体" panose="02010600030101010101" pitchFamily="2" charset="-122"/>
              </a:rPr>
              <a:t>。</a:t>
            </a:r>
          </a:p>
        </p:txBody>
      </p:sp>
      <p:sp>
        <p:nvSpPr>
          <p:cNvPr id="71685" name="Rectangle 5"/>
          <p:cNvSpPr/>
          <p:nvPr/>
        </p:nvSpPr>
        <p:spPr>
          <a:xfrm>
            <a:off x="139700" y="1919288"/>
            <a:ext cx="8853488" cy="48228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1686" name="Rectangle 6"/>
          <p:cNvSpPr/>
          <p:nvPr/>
        </p:nvSpPr>
        <p:spPr>
          <a:xfrm>
            <a:off x="338138" y="1447800"/>
            <a:ext cx="2217737"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基本概念</a:t>
            </a: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82</a:t>
            </a:fld>
            <a:endParaRPr lang="en-US" altLang="ko-KR" sz="2000" b="0" dirty="0">
              <a:solidFill>
                <a:schemeClr val="accent2"/>
              </a:solidFill>
            </a:endParaRPr>
          </a:p>
        </p:txBody>
      </p:sp>
      <p:sp>
        <p:nvSpPr>
          <p:cNvPr id="72707"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7.6 </a:t>
            </a:r>
            <a:r>
              <a:rPr lang="zh-CN" altLang="en-US" sz="3600" dirty="0">
                <a:solidFill>
                  <a:srgbClr val="000099"/>
                </a:solidFill>
                <a:latin typeface="黑体" panose="02010609060101010101" pitchFamily="49" charset="-122"/>
                <a:ea typeface="黑体" panose="02010609060101010101" pitchFamily="49" charset="-122"/>
              </a:rPr>
              <a:t>拓扑排序</a:t>
            </a:r>
          </a:p>
        </p:txBody>
      </p:sp>
      <p:sp>
        <p:nvSpPr>
          <p:cNvPr id="448516" name="Rectangle 4"/>
          <p:cNvSpPr/>
          <p:nvPr/>
        </p:nvSpPr>
        <p:spPr>
          <a:xfrm>
            <a:off x="323850" y="3371850"/>
            <a:ext cx="8305800" cy="1920875"/>
          </a:xfrm>
          <a:prstGeom prst="rect">
            <a:avLst/>
          </a:prstGeom>
          <a:noFill/>
          <a:ln w="9525">
            <a:noFill/>
          </a:ln>
        </p:spPr>
        <p:txBody>
          <a:bodyPr>
            <a:spAutoFit/>
          </a:bodyPr>
          <a:lstStyle/>
          <a:p>
            <a:pPr lvl="0" eaLnBrk="1" latinLnBrk="0" hangingPunct="1">
              <a:lnSpc>
                <a:spcPct val="125000"/>
              </a:lnSpc>
              <a:spcBef>
                <a:spcPct val="0"/>
              </a:spcBef>
              <a:buClr>
                <a:schemeClr val="tx2"/>
              </a:buClr>
              <a:buSzPct val="80000"/>
              <a:buFont typeface="Wingdings" panose="05000000000000000000" pitchFamily="2" charset="2"/>
              <a:buNone/>
            </a:pPr>
            <a:r>
              <a:rPr lang="zh-CN" altLang="en-US" dirty="0">
                <a:latin typeface="宋体" panose="02010600030101010101" pitchFamily="2" charset="-122"/>
                <a:ea typeface="宋体" panose="02010600030101010101" pitchFamily="2" charset="-122"/>
              </a:rPr>
              <a:t>    如下图存在环路，则表示顶点之间的先后关系进入了死循环。如果用</a:t>
            </a:r>
            <a:r>
              <a:rPr lang="en-US" altLang="zh-CN" dirty="0">
                <a:latin typeface="宋体" panose="02010600030101010101" pitchFamily="2" charset="-122"/>
                <a:ea typeface="宋体" panose="02010600030101010101" pitchFamily="2" charset="-122"/>
              </a:rPr>
              <a:t>AOV</a:t>
            </a:r>
            <a:r>
              <a:rPr lang="zh-CN" altLang="en-US" dirty="0">
                <a:latin typeface="宋体" panose="02010600030101010101" pitchFamily="2" charset="-122"/>
                <a:ea typeface="宋体" panose="02010600030101010101" pitchFamily="2" charset="-122"/>
              </a:rPr>
              <a:t>网描述的是一项工程，那么这个</a:t>
            </a:r>
            <a:r>
              <a:rPr lang="en-US" altLang="zh-CN" dirty="0">
                <a:latin typeface="宋体" panose="02010600030101010101" pitchFamily="2" charset="-122"/>
                <a:ea typeface="宋体" panose="02010600030101010101" pitchFamily="2" charset="-122"/>
              </a:rPr>
              <a:t>AOV</a:t>
            </a:r>
            <a:r>
              <a:rPr lang="zh-CN" altLang="en-US" dirty="0">
                <a:latin typeface="宋体" panose="02010600030101010101" pitchFamily="2" charset="-122"/>
                <a:ea typeface="宋体" panose="02010600030101010101" pitchFamily="2" charset="-122"/>
              </a:rPr>
              <a:t>网</a:t>
            </a:r>
            <a:r>
              <a:rPr lang="zh-CN" altLang="en-US" dirty="0">
                <a:solidFill>
                  <a:srgbClr val="FF0000"/>
                </a:solidFill>
                <a:latin typeface="宋体" panose="02010600030101010101" pitchFamily="2" charset="-122"/>
                <a:ea typeface="宋体" panose="02010600030101010101" pitchFamily="2" charset="-122"/>
              </a:rPr>
              <a:t>一定不能存在环</a:t>
            </a:r>
            <a:r>
              <a:rPr lang="zh-CN" altLang="en-US" dirty="0">
                <a:latin typeface="宋体" panose="02010600030101010101" pitchFamily="2" charset="-122"/>
                <a:ea typeface="宋体" panose="02010600030101010101" pitchFamily="2" charset="-122"/>
              </a:rPr>
              <a:t>。</a:t>
            </a:r>
          </a:p>
          <a:p>
            <a:pPr lvl="0" eaLnBrk="1" latinLnBrk="0" hangingPunct="1">
              <a:lnSpc>
                <a:spcPct val="125000"/>
              </a:lnSpc>
              <a:spcBef>
                <a:spcPct val="0"/>
              </a:spcBef>
              <a:buClr>
                <a:schemeClr val="tx2"/>
              </a:buClr>
              <a:buSzPct val="80000"/>
              <a:buFont typeface="Wingdings" panose="05000000000000000000" pitchFamily="2" charset="2"/>
              <a:buNone/>
            </a:pPr>
            <a:r>
              <a:rPr lang="zh-CN" altLang="en-US" dirty="0">
                <a:latin typeface="宋体" panose="02010600030101010101" pitchFamily="2" charset="-122"/>
                <a:ea typeface="宋体" panose="02010600030101010101" pitchFamily="2" charset="-122"/>
              </a:rPr>
              <a:t>    </a:t>
            </a:r>
            <a:r>
              <a:rPr lang="zh-CN" altLang="en-US" dirty="0">
                <a:solidFill>
                  <a:schemeClr val="folHlink"/>
                </a:solidFill>
                <a:latin typeface="宋体" panose="02010600030101010101" pitchFamily="2" charset="-122"/>
                <a:ea typeface="宋体" panose="02010600030101010101" pitchFamily="2" charset="-122"/>
              </a:rPr>
              <a:t>对给定的</a:t>
            </a:r>
            <a:r>
              <a:rPr lang="en-US" altLang="zh-CN" dirty="0">
                <a:solidFill>
                  <a:schemeClr val="folHlink"/>
                </a:solidFill>
                <a:latin typeface="宋体" panose="02010600030101010101" pitchFamily="2" charset="-122"/>
                <a:ea typeface="宋体" panose="02010600030101010101" pitchFamily="2" charset="-122"/>
              </a:rPr>
              <a:t>AOV</a:t>
            </a:r>
            <a:r>
              <a:rPr lang="zh-CN" altLang="en-US" dirty="0">
                <a:solidFill>
                  <a:schemeClr val="folHlink"/>
                </a:solidFill>
                <a:latin typeface="宋体" panose="02010600030101010101" pitchFamily="2" charset="-122"/>
                <a:ea typeface="宋体" panose="02010600030101010101" pitchFamily="2" charset="-122"/>
              </a:rPr>
              <a:t>网络首先要判定网络中是否存在环路。</a:t>
            </a:r>
          </a:p>
        </p:txBody>
      </p:sp>
      <p:grpSp>
        <p:nvGrpSpPr>
          <p:cNvPr id="448517" name="Group 5"/>
          <p:cNvGrpSpPr/>
          <p:nvPr/>
        </p:nvGrpSpPr>
        <p:grpSpPr>
          <a:xfrm>
            <a:off x="3644900" y="5268913"/>
            <a:ext cx="1565275" cy="1473200"/>
            <a:chOff x="2296" y="3216"/>
            <a:chExt cx="986" cy="928"/>
          </a:xfrm>
        </p:grpSpPr>
        <p:sp>
          <p:nvSpPr>
            <p:cNvPr id="72712" name="Line 6"/>
            <p:cNvSpPr>
              <a:spLocks noChangeAspect="1"/>
            </p:cNvSpPr>
            <p:nvPr/>
          </p:nvSpPr>
          <p:spPr>
            <a:xfrm flipH="1" flipV="1">
              <a:off x="3161" y="3476"/>
              <a:ext cx="6" cy="454"/>
            </a:xfrm>
            <a:prstGeom prst="line">
              <a:avLst/>
            </a:prstGeom>
            <a:ln w="28575" cap="flat" cmpd="sng">
              <a:solidFill>
                <a:srgbClr val="00FFFF"/>
              </a:solidFill>
              <a:prstDash val="solid"/>
              <a:headEnd type="none" w="med" len="med"/>
              <a:tailEnd type="stealth" w="med" len="lg"/>
            </a:ln>
          </p:spPr>
        </p:sp>
        <p:sp>
          <p:nvSpPr>
            <p:cNvPr id="72713" name="Oval 7"/>
            <p:cNvSpPr>
              <a:spLocks noChangeAspect="1"/>
            </p:cNvSpPr>
            <p:nvPr/>
          </p:nvSpPr>
          <p:spPr>
            <a:xfrm>
              <a:off x="3042" y="3216"/>
              <a:ext cx="240" cy="254"/>
            </a:xfrm>
            <a:prstGeom prst="ellipse">
              <a:avLst/>
            </a:prstGeom>
            <a:solidFill>
              <a:srgbClr val="FFFFCC"/>
            </a:solidFill>
            <a:ln w="28575" cap="flat"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宋体" panose="02010600030101010101" pitchFamily="2" charset="-122"/>
                  <a:ea typeface="宋体" panose="02010600030101010101" pitchFamily="2" charset="-122"/>
                </a:rPr>
                <a:t>V3</a:t>
              </a:r>
            </a:p>
          </p:txBody>
        </p:sp>
        <p:sp>
          <p:nvSpPr>
            <p:cNvPr id="72714" name="Oval 8"/>
            <p:cNvSpPr>
              <a:spLocks noChangeAspect="1"/>
            </p:cNvSpPr>
            <p:nvPr/>
          </p:nvSpPr>
          <p:spPr>
            <a:xfrm>
              <a:off x="3042" y="3890"/>
              <a:ext cx="240" cy="254"/>
            </a:xfrm>
            <a:prstGeom prst="ellipse">
              <a:avLst/>
            </a:prstGeom>
            <a:solidFill>
              <a:srgbClr val="FFFFCC"/>
            </a:solidFill>
            <a:ln w="28575" cap="flat"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宋体" panose="02010600030101010101" pitchFamily="2" charset="-122"/>
                  <a:ea typeface="宋体" panose="02010600030101010101" pitchFamily="2" charset="-122"/>
                </a:rPr>
                <a:t>V2</a:t>
              </a:r>
            </a:p>
          </p:txBody>
        </p:sp>
        <p:sp>
          <p:nvSpPr>
            <p:cNvPr id="72715" name="Oval 9"/>
            <p:cNvSpPr>
              <a:spLocks noChangeAspect="1"/>
            </p:cNvSpPr>
            <p:nvPr/>
          </p:nvSpPr>
          <p:spPr>
            <a:xfrm>
              <a:off x="2296" y="3216"/>
              <a:ext cx="240" cy="254"/>
            </a:xfrm>
            <a:prstGeom prst="ellipse">
              <a:avLst/>
            </a:prstGeom>
            <a:solidFill>
              <a:srgbClr val="FFFFCC"/>
            </a:solidFill>
            <a:ln w="28575" cap="flat"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宋体" panose="02010600030101010101" pitchFamily="2" charset="-122"/>
                  <a:ea typeface="宋体" panose="02010600030101010101" pitchFamily="2" charset="-122"/>
                </a:rPr>
                <a:t>V0</a:t>
              </a:r>
            </a:p>
          </p:txBody>
        </p:sp>
        <p:sp>
          <p:nvSpPr>
            <p:cNvPr id="72716" name="Oval 10"/>
            <p:cNvSpPr>
              <a:spLocks noChangeAspect="1"/>
            </p:cNvSpPr>
            <p:nvPr/>
          </p:nvSpPr>
          <p:spPr>
            <a:xfrm>
              <a:off x="2296" y="3890"/>
              <a:ext cx="240" cy="254"/>
            </a:xfrm>
            <a:prstGeom prst="ellipse">
              <a:avLst/>
            </a:prstGeom>
            <a:solidFill>
              <a:srgbClr val="FFFFCC"/>
            </a:solidFill>
            <a:ln w="28575" cap="flat" cmpd="sng">
              <a:solidFill>
                <a:schemeClr val="tx1"/>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latin typeface="宋体" panose="02010600030101010101" pitchFamily="2" charset="-122"/>
                  <a:ea typeface="宋体" panose="02010600030101010101" pitchFamily="2" charset="-122"/>
                </a:rPr>
                <a:t>V1</a:t>
              </a:r>
            </a:p>
          </p:txBody>
        </p:sp>
        <p:sp>
          <p:nvSpPr>
            <p:cNvPr id="72717" name="Line 11"/>
            <p:cNvSpPr>
              <a:spLocks noChangeAspect="1"/>
            </p:cNvSpPr>
            <p:nvPr/>
          </p:nvSpPr>
          <p:spPr>
            <a:xfrm>
              <a:off x="2531" y="3343"/>
              <a:ext cx="494" cy="0"/>
            </a:xfrm>
            <a:prstGeom prst="line">
              <a:avLst/>
            </a:prstGeom>
            <a:ln w="28575" cap="flat" cmpd="sng">
              <a:solidFill>
                <a:srgbClr val="00FFFF"/>
              </a:solidFill>
              <a:prstDash val="solid"/>
              <a:headEnd type="stealth" w="med" len="lg"/>
              <a:tailEnd type="none" w="med" len="lg"/>
            </a:ln>
          </p:spPr>
        </p:sp>
        <p:sp>
          <p:nvSpPr>
            <p:cNvPr id="72718" name="Line 12"/>
            <p:cNvSpPr>
              <a:spLocks noChangeAspect="1"/>
            </p:cNvSpPr>
            <p:nvPr/>
          </p:nvSpPr>
          <p:spPr>
            <a:xfrm>
              <a:off x="2543" y="4017"/>
              <a:ext cx="494" cy="0"/>
            </a:xfrm>
            <a:prstGeom prst="line">
              <a:avLst/>
            </a:prstGeom>
            <a:ln w="28575" cap="flat" cmpd="sng">
              <a:solidFill>
                <a:srgbClr val="00FFFF"/>
              </a:solidFill>
              <a:prstDash val="solid"/>
              <a:headEnd type="none" w="med" len="med"/>
              <a:tailEnd type="stealth" w="med" len="lg"/>
            </a:ln>
          </p:spPr>
        </p:sp>
        <p:sp>
          <p:nvSpPr>
            <p:cNvPr id="72719" name="Line 13"/>
            <p:cNvSpPr>
              <a:spLocks noChangeAspect="1"/>
            </p:cNvSpPr>
            <p:nvPr/>
          </p:nvSpPr>
          <p:spPr>
            <a:xfrm>
              <a:off x="2411" y="3487"/>
              <a:ext cx="0" cy="387"/>
            </a:xfrm>
            <a:prstGeom prst="line">
              <a:avLst/>
            </a:prstGeom>
            <a:ln w="28575" cap="flat" cmpd="sng">
              <a:solidFill>
                <a:srgbClr val="00FFFF"/>
              </a:solidFill>
              <a:prstDash val="solid"/>
              <a:headEnd type="none" w="med" len="med"/>
              <a:tailEnd type="stealth" w="med" len="lg"/>
            </a:ln>
          </p:spPr>
        </p:sp>
      </p:grpSp>
      <p:sp useBgFill="1">
        <p:nvSpPr>
          <p:cNvPr id="72710" name="Rectangle 14"/>
          <p:cNvSpPr/>
          <p:nvPr/>
        </p:nvSpPr>
        <p:spPr>
          <a:xfrm>
            <a:off x="323850" y="1652588"/>
            <a:ext cx="8424863" cy="1920875"/>
          </a:xfrm>
          <a:prstGeom prst="rect">
            <a:avLst/>
          </a:prstGeom>
          <a:ln w="9525">
            <a:noFill/>
          </a:ln>
        </p:spPr>
        <p:txBody>
          <a:bodyPr>
            <a:spAutoFit/>
          </a:bodyPr>
          <a:lstStyle/>
          <a:p>
            <a:pPr lvl="0" eaLnBrk="0" latinLnBrk="0" hangingPunct="0">
              <a:lnSpc>
                <a:spcPct val="125000"/>
              </a:lnSpc>
              <a:spcBef>
                <a:spcPct val="0"/>
              </a:spcBef>
              <a:buNone/>
            </a:pPr>
            <a:r>
              <a:rPr lang="zh-CN" altLang="en-US" dirty="0">
                <a:latin typeface="宋体" panose="02010600030101010101" pitchFamily="2" charset="-122"/>
                <a:ea typeface="宋体" panose="02010600030101010101" pitchFamily="2" charset="-122"/>
              </a:rPr>
              <a:t>    </a:t>
            </a:r>
            <a:r>
              <a:rPr lang="zh-CN" altLang="en-US" dirty="0">
                <a:latin typeface="Times New Roman" panose="02020603050405020304" pitchFamily="18" charset="0"/>
                <a:ea typeface="宋体" panose="02010600030101010101" pitchFamily="2" charset="-122"/>
              </a:rPr>
              <a:t>在</a:t>
            </a:r>
            <a:r>
              <a:rPr lang="en-US" altLang="zh-CN" dirty="0">
                <a:latin typeface="Times New Roman" panose="02020603050405020304" pitchFamily="18" charset="0"/>
                <a:ea typeface="宋体" panose="02010600030101010101" pitchFamily="2" charset="-122"/>
              </a:rPr>
              <a:t>AOV</a:t>
            </a:r>
            <a:r>
              <a:rPr lang="zh-CN" altLang="en-US" dirty="0">
                <a:latin typeface="Times New Roman" panose="02020603050405020304" pitchFamily="18" charset="0"/>
                <a:ea typeface="宋体" panose="02010600030101010101" pitchFamily="2" charset="-122"/>
              </a:rPr>
              <a:t>网中，如果从顶点</a:t>
            </a:r>
            <a:r>
              <a:rPr lang="en-US" altLang="zh-CN" dirty="0">
                <a:latin typeface="Times New Roman" panose="02020603050405020304" pitchFamily="18" charset="0"/>
                <a:ea typeface="宋体" panose="02010600030101010101" pitchFamily="2" charset="-122"/>
              </a:rPr>
              <a:t>V</a:t>
            </a:r>
            <a:r>
              <a:rPr lang="en-US" altLang="zh-CN" baseline="-25000" dirty="0">
                <a:latin typeface="Times New Roman" panose="02020603050405020304" pitchFamily="18" charset="0"/>
                <a:ea typeface="宋体" panose="02010600030101010101" pitchFamily="2" charset="-122"/>
              </a:rPr>
              <a:t>i</a:t>
            </a:r>
            <a:r>
              <a:rPr lang="zh-CN" altLang="en-US" dirty="0">
                <a:latin typeface="Times New Roman" panose="02020603050405020304" pitchFamily="18" charset="0"/>
                <a:ea typeface="宋体" panose="02010600030101010101" pitchFamily="2" charset="-122"/>
              </a:rPr>
              <a:t>到</a:t>
            </a:r>
            <a:r>
              <a:rPr lang="en-US" altLang="zh-CN" dirty="0">
                <a:latin typeface="Times New Roman" panose="02020603050405020304" pitchFamily="18" charset="0"/>
                <a:ea typeface="宋体" panose="02010600030101010101" pitchFamily="2" charset="-122"/>
              </a:rPr>
              <a:t>V</a:t>
            </a:r>
            <a:r>
              <a:rPr lang="en-US" altLang="zh-CN" baseline="-25000" dirty="0">
                <a:latin typeface="Times New Roman" panose="02020603050405020304" pitchFamily="18" charset="0"/>
                <a:ea typeface="宋体" panose="02010600030101010101" pitchFamily="2" charset="-122"/>
              </a:rPr>
              <a:t>j</a:t>
            </a:r>
            <a:r>
              <a:rPr lang="zh-CN" altLang="en-US" dirty="0">
                <a:latin typeface="Times New Roman" panose="02020603050405020304" pitchFamily="18" charset="0"/>
                <a:ea typeface="宋体" panose="02010600030101010101" pitchFamily="2" charset="-122"/>
              </a:rPr>
              <a:t>之间存在有向边</a:t>
            </a:r>
            <a:r>
              <a:rPr lang="en-US" altLang="zh-CN" dirty="0">
                <a:latin typeface="Times New Roman" panose="02020603050405020304" pitchFamily="18" charset="0"/>
                <a:ea typeface="宋体" panose="02010600030101010101" pitchFamily="2" charset="-122"/>
              </a:rPr>
              <a:t>&lt; V</a:t>
            </a:r>
            <a:r>
              <a:rPr lang="en-US" altLang="zh-CN" baseline="-25000" dirty="0">
                <a:latin typeface="Times New Roman" panose="02020603050405020304" pitchFamily="18" charset="0"/>
                <a:ea typeface="宋体" panose="02010600030101010101" pitchFamily="2" charset="-122"/>
              </a:rPr>
              <a:t>i</a:t>
            </a:r>
            <a:r>
              <a:rPr lang="en-US" altLang="zh-CN" dirty="0">
                <a:latin typeface="Times New Roman" panose="02020603050405020304" pitchFamily="18" charset="0"/>
                <a:ea typeface="宋体" panose="02010600030101010101" pitchFamily="2" charset="-122"/>
              </a:rPr>
              <a:t>, V</a:t>
            </a:r>
            <a:r>
              <a:rPr lang="en-US" altLang="zh-CN" baseline="-25000" dirty="0">
                <a:latin typeface="Times New Roman" panose="02020603050405020304" pitchFamily="18" charset="0"/>
                <a:ea typeface="宋体" panose="02010600030101010101" pitchFamily="2" charset="-122"/>
              </a:rPr>
              <a:t>j</a:t>
            </a:r>
            <a:r>
              <a:rPr lang="en-US" altLang="zh-CN" dirty="0">
                <a:latin typeface="Times New Roman" panose="02020603050405020304" pitchFamily="18" charset="0"/>
                <a:ea typeface="宋体" panose="02010600030101010101" pitchFamily="2" charset="-122"/>
              </a:rPr>
              <a:t>&gt;,</a:t>
            </a:r>
            <a:r>
              <a:rPr lang="zh-CN" altLang="en-US" dirty="0">
                <a:latin typeface="Times New Roman" panose="02020603050405020304" pitchFamily="18" charset="0"/>
                <a:ea typeface="宋体" panose="02010600030101010101" pitchFamily="2" charset="-122"/>
              </a:rPr>
              <a:t>则表示活动</a:t>
            </a:r>
            <a:r>
              <a:rPr lang="en-US" altLang="zh-CN" dirty="0">
                <a:latin typeface="Times New Roman" panose="02020603050405020304" pitchFamily="18" charset="0"/>
                <a:ea typeface="宋体" panose="02010600030101010101" pitchFamily="2" charset="-122"/>
              </a:rPr>
              <a:t>i</a:t>
            </a:r>
            <a:r>
              <a:rPr lang="zh-CN" altLang="en-US" dirty="0">
                <a:latin typeface="Times New Roman" panose="02020603050405020304" pitchFamily="18" charset="0"/>
                <a:ea typeface="宋体" panose="02010600030101010101" pitchFamily="2" charset="-122"/>
              </a:rPr>
              <a:t>必须</a:t>
            </a:r>
            <a:r>
              <a:rPr lang="zh-CN" altLang="en-US" dirty="0">
                <a:solidFill>
                  <a:schemeClr val="folHlink"/>
                </a:solidFill>
                <a:latin typeface="Times New Roman" panose="02020603050405020304" pitchFamily="18" charset="0"/>
                <a:ea typeface="宋体" panose="02010600030101010101" pitchFamily="2" charset="-122"/>
              </a:rPr>
              <a:t>先于</a:t>
            </a:r>
            <a:r>
              <a:rPr lang="zh-CN" altLang="en-US" dirty="0">
                <a:latin typeface="Times New Roman" panose="02020603050405020304" pitchFamily="18" charset="0"/>
                <a:ea typeface="宋体" panose="02010600030101010101" pitchFamily="2" charset="-122"/>
              </a:rPr>
              <a:t>活动</a:t>
            </a:r>
            <a:r>
              <a:rPr lang="en-US" altLang="zh-CN" dirty="0">
                <a:latin typeface="Times New Roman" panose="02020603050405020304" pitchFamily="18" charset="0"/>
                <a:ea typeface="宋体" panose="02010600030101010101" pitchFamily="2" charset="-122"/>
              </a:rPr>
              <a:t>j</a:t>
            </a:r>
            <a:r>
              <a:rPr lang="zh-CN" altLang="en-US" dirty="0">
                <a:latin typeface="Times New Roman" panose="02020603050405020304" pitchFamily="18" charset="0"/>
                <a:ea typeface="宋体" panose="02010600030101010101" pitchFamily="2" charset="-122"/>
              </a:rPr>
              <a:t>进行。如果顶点</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i</a:t>
            </a:r>
            <a:r>
              <a:rPr lang="zh-CN" altLang="en-US" dirty="0">
                <a:latin typeface="Times New Roman" panose="02020603050405020304" pitchFamily="18" charset="0"/>
                <a:ea typeface="宋体" panose="02010600030101010101" pitchFamily="2" charset="-122"/>
              </a:rPr>
              <a:t>到顶点</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j</a:t>
            </a:r>
            <a:r>
              <a:rPr lang="zh-CN" altLang="en-US" dirty="0">
                <a:latin typeface="Times New Roman" panose="02020603050405020304" pitchFamily="18" charset="0"/>
                <a:ea typeface="宋体" panose="02010600030101010101" pitchFamily="2" charset="-122"/>
              </a:rPr>
              <a:t>存在一条有向路径时，称</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i</a:t>
            </a:r>
            <a:r>
              <a:rPr lang="zh-CN" altLang="en-US" dirty="0">
                <a:latin typeface="Times New Roman" panose="02020603050405020304" pitchFamily="18" charset="0"/>
                <a:ea typeface="宋体" panose="02010600030101010101" pitchFamily="2" charset="-122"/>
              </a:rPr>
              <a:t>为</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j</a:t>
            </a:r>
            <a:r>
              <a:rPr lang="zh-CN" altLang="en-US" dirty="0">
                <a:latin typeface="Times New Roman" panose="02020603050405020304" pitchFamily="18" charset="0"/>
                <a:ea typeface="宋体" panose="02010600030101010101" pitchFamily="2" charset="-122"/>
              </a:rPr>
              <a:t>的前趋，</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j</a:t>
            </a:r>
            <a:r>
              <a:rPr lang="zh-CN" altLang="en-US" dirty="0">
                <a:latin typeface="Times New Roman" panose="02020603050405020304" pitchFamily="18" charset="0"/>
                <a:ea typeface="宋体" panose="02010600030101010101" pitchFamily="2" charset="-122"/>
              </a:rPr>
              <a:t>为</a:t>
            </a:r>
            <a:r>
              <a:rPr lang="en-US" altLang="zh-CN" dirty="0">
                <a:latin typeface="Times New Roman" panose="02020603050405020304" pitchFamily="18" charset="0"/>
                <a:ea typeface="宋体" panose="02010600030101010101" pitchFamily="2" charset="-122"/>
              </a:rPr>
              <a:t>V</a:t>
            </a:r>
            <a:r>
              <a:rPr lang="en-US" altLang="zh-CN" baseline="-30000" dirty="0">
                <a:latin typeface="Times New Roman" panose="02020603050405020304" pitchFamily="18" charset="0"/>
                <a:ea typeface="宋体" panose="02010600030101010101" pitchFamily="2" charset="-122"/>
              </a:rPr>
              <a:t>i</a:t>
            </a:r>
            <a:r>
              <a:rPr lang="zh-CN" altLang="en-US" dirty="0">
                <a:latin typeface="Times New Roman" panose="02020603050405020304" pitchFamily="18" charset="0"/>
                <a:ea typeface="宋体" panose="02010600030101010101" pitchFamily="2" charset="-122"/>
              </a:rPr>
              <a:t>的后继。这种前趋后继关系有</a:t>
            </a:r>
            <a:r>
              <a:rPr lang="zh-CN" altLang="en-US" dirty="0">
                <a:solidFill>
                  <a:schemeClr val="folHlink"/>
                </a:solidFill>
                <a:latin typeface="Times New Roman" panose="02020603050405020304" pitchFamily="18" charset="0"/>
                <a:ea typeface="宋体" panose="02010600030101010101" pitchFamily="2" charset="-122"/>
              </a:rPr>
              <a:t>传递性</a:t>
            </a:r>
            <a:r>
              <a:rPr lang="zh-CN" altLang="en-US" dirty="0">
                <a:latin typeface="Times New Roman" panose="02020603050405020304" pitchFamily="18" charset="0"/>
                <a:ea typeface="宋体" panose="02010600030101010101" pitchFamily="2" charset="-122"/>
              </a:rPr>
              <a:t>。</a:t>
            </a:r>
          </a:p>
        </p:txBody>
      </p:sp>
      <p:sp>
        <p:nvSpPr>
          <p:cNvPr id="72711" name="Rectangle 15"/>
          <p:cNvSpPr/>
          <p:nvPr/>
        </p:nvSpPr>
        <p:spPr>
          <a:xfrm>
            <a:off x="139700" y="1703388"/>
            <a:ext cx="8853488" cy="50387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448516"/>
                                        </p:tgtEl>
                                        <p:attrNameLst>
                                          <p:attrName>style.visibility</p:attrName>
                                        </p:attrNameLst>
                                      </p:cBhvr>
                                      <p:to>
                                        <p:strVal val="visible"/>
                                      </p:to>
                                    </p:set>
                                    <p:animEffect transition="in" filter="box(in)">
                                      <p:cBhvr>
                                        <p:cTn id="7" dur="1000"/>
                                        <p:tgtEl>
                                          <p:spTgt spid="448516"/>
                                        </p:tgtEl>
                                      </p:cBhvr>
                                    </p:animEffect>
                                  </p:childTnLst>
                                </p:cTn>
                              </p:par>
                            </p:childTnLst>
                          </p:cTn>
                        </p:par>
                        <p:par>
                          <p:cTn id="8" fill="hold">
                            <p:stCondLst>
                              <p:cond delay="1000"/>
                            </p:stCondLst>
                            <p:childTnLst>
                              <p:par>
                                <p:cTn id="9" presetID="4" presetClass="entr" presetSubtype="16" fill="hold" nodeType="afterEffect">
                                  <p:stCondLst>
                                    <p:cond delay="0"/>
                                  </p:stCondLst>
                                  <p:childTnLst>
                                    <p:set>
                                      <p:cBhvr>
                                        <p:cTn id="10" dur="1" fill="hold">
                                          <p:stCondLst>
                                            <p:cond delay="0"/>
                                          </p:stCondLst>
                                        </p:cTn>
                                        <p:tgtEl>
                                          <p:spTgt spid="448517"/>
                                        </p:tgtEl>
                                        <p:attrNameLst>
                                          <p:attrName>style.visibility</p:attrName>
                                        </p:attrNameLst>
                                      </p:cBhvr>
                                      <p:to>
                                        <p:strVal val="visible"/>
                                      </p:to>
                                    </p:set>
                                    <p:animEffect transition="in" filter="box(in)">
                                      <p:cBhvr>
                                        <p:cTn id="11" dur="1000"/>
                                        <p:tgtEl>
                                          <p:spTgt spid="4485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8516" grpId="0"/>
    </p:bld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83</a:t>
            </a:fld>
            <a:endParaRPr lang="en-US" altLang="ko-KR" sz="2000" b="0" dirty="0">
              <a:solidFill>
                <a:schemeClr val="accent2"/>
              </a:solidFill>
            </a:endParaRPr>
          </a:p>
        </p:txBody>
      </p:sp>
      <p:sp>
        <p:nvSpPr>
          <p:cNvPr id="73731"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7.6 </a:t>
            </a:r>
            <a:r>
              <a:rPr lang="zh-CN" altLang="en-US" sz="3600" dirty="0">
                <a:solidFill>
                  <a:srgbClr val="000099"/>
                </a:solidFill>
                <a:latin typeface="黑体" panose="02010609060101010101" pitchFamily="49" charset="-122"/>
                <a:ea typeface="黑体" panose="02010609060101010101" pitchFamily="49" charset="-122"/>
              </a:rPr>
              <a:t>拓扑排序</a:t>
            </a:r>
          </a:p>
        </p:txBody>
      </p:sp>
      <p:grpSp>
        <p:nvGrpSpPr>
          <p:cNvPr id="73732" name="Group 15"/>
          <p:cNvGrpSpPr/>
          <p:nvPr/>
        </p:nvGrpSpPr>
        <p:grpSpPr>
          <a:xfrm>
            <a:off x="179388" y="1714500"/>
            <a:ext cx="4038600" cy="5027613"/>
            <a:chOff x="1200" y="1153"/>
            <a:chExt cx="2544" cy="3167"/>
          </a:xfrm>
        </p:grpSpPr>
        <p:sp>
          <p:nvSpPr>
            <p:cNvPr id="73764" name="Text Box 16"/>
            <p:cNvSpPr txBox="1"/>
            <p:nvPr/>
          </p:nvSpPr>
          <p:spPr>
            <a:xfrm>
              <a:off x="1200" y="1392"/>
              <a:ext cx="480" cy="2927"/>
            </a:xfrm>
            <a:prstGeom prst="rect">
              <a:avLst/>
            </a:prstGeom>
            <a:solidFill>
              <a:srgbClr val="99CCFF"/>
            </a:solidFill>
            <a:ln w="12700" cap="rnd" cmpd="sng">
              <a:solidFill>
                <a:schemeClr val="tx1"/>
              </a:solidFill>
              <a:prstDash val="solid"/>
              <a:miter/>
              <a:headEnd type="none" w="med" len="med"/>
              <a:tailEnd type="none" w="med" len="med"/>
            </a:ln>
          </p:spPr>
          <p:txBody>
            <a:bodyPr>
              <a:spAutoFit/>
            </a:bodyPr>
            <a:lstStyle/>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C1</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C2</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C3</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C4</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C5</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C6</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C7</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C8</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C9</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C10</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C11</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C12</a:t>
              </a:r>
            </a:p>
          </p:txBody>
        </p:sp>
        <p:sp>
          <p:nvSpPr>
            <p:cNvPr id="73765" name="Text Box 17"/>
            <p:cNvSpPr txBox="1"/>
            <p:nvPr/>
          </p:nvSpPr>
          <p:spPr>
            <a:xfrm>
              <a:off x="1680" y="1393"/>
              <a:ext cx="1200" cy="2927"/>
            </a:xfrm>
            <a:prstGeom prst="rect">
              <a:avLst/>
            </a:prstGeom>
            <a:solidFill>
              <a:srgbClr val="99CCFF"/>
            </a:solidFill>
            <a:ln w="12700" cap="rnd" cmpd="sng">
              <a:solidFill>
                <a:schemeClr val="tx1"/>
              </a:solidFill>
              <a:prstDash val="solid"/>
              <a:miter/>
              <a:headEnd type="none" w="med" len="med"/>
              <a:tailEnd type="none" w="med" len="med"/>
            </a:ln>
          </p:spPr>
          <p:txBody>
            <a:bodyPr>
              <a:spAutoFit/>
            </a:bodyPr>
            <a:lstStyle/>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程序设计</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离散数学</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数据结构</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汇编语言</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算法分析</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计算机原理</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编译方法</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操作系统</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高等数学</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线性代数</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电子电路</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数值分析</a:t>
              </a:r>
            </a:p>
          </p:txBody>
        </p:sp>
        <p:sp>
          <p:nvSpPr>
            <p:cNvPr id="73766" name="Text Box 18"/>
            <p:cNvSpPr txBox="1"/>
            <p:nvPr/>
          </p:nvSpPr>
          <p:spPr>
            <a:xfrm>
              <a:off x="2880" y="1393"/>
              <a:ext cx="864" cy="2927"/>
            </a:xfrm>
            <a:prstGeom prst="rect">
              <a:avLst/>
            </a:prstGeom>
            <a:solidFill>
              <a:srgbClr val="99CCFF"/>
            </a:solidFill>
            <a:ln w="12700" cap="rnd" cmpd="sng">
              <a:solidFill>
                <a:schemeClr val="tx1"/>
              </a:solidFill>
              <a:prstDash val="solid"/>
              <a:miter/>
              <a:headEnd type="none" w="med" len="med"/>
              <a:tailEnd type="none" w="med" len="med"/>
            </a:ln>
          </p:spPr>
          <p:txBody>
            <a:bodyPr>
              <a:spAutoFit/>
            </a:bodyPr>
            <a:lstStyle/>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无</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 </a:t>
              </a:r>
              <a:r>
                <a:rPr lang="en-US" altLang="zh-CN" sz="2000" b="0" dirty="0">
                  <a:latin typeface="Times New Roman" panose="02020603050405020304" pitchFamily="18" charset="0"/>
                  <a:ea typeface="宋体" panose="02010600030101010101" pitchFamily="2" charset="-122"/>
                </a:rPr>
                <a:t>C1</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C1,C2</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C1</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C3,C4</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C11</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C5,C3</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C3,C6</a:t>
              </a:r>
            </a:p>
            <a:p>
              <a:pPr lvl="0" algn="ctr" eaLnBrk="0" latinLnBrk="0" hangingPunct="0">
                <a:lnSpc>
                  <a:spcPct val="115000"/>
                </a:lnSpc>
                <a:spcBef>
                  <a:spcPct val="10000"/>
                </a:spcBef>
                <a:buNone/>
              </a:pPr>
              <a:r>
                <a:rPr lang="zh-CN" altLang="en-US" sz="2000" b="0" dirty="0">
                  <a:latin typeface="Times New Roman" panose="02020603050405020304" pitchFamily="18" charset="0"/>
                  <a:ea typeface="宋体" panose="02010600030101010101" pitchFamily="2" charset="-122"/>
                </a:rPr>
                <a:t>无</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C9</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C9</a:t>
              </a:r>
            </a:p>
            <a:p>
              <a:pPr lvl="0" algn="ctr" eaLnBrk="0" latinLnBrk="0" hangingPunct="0">
                <a:lnSpc>
                  <a:spcPct val="115000"/>
                </a:lnSpc>
                <a:spcBef>
                  <a:spcPct val="10000"/>
                </a:spcBef>
                <a:buNone/>
              </a:pPr>
              <a:r>
                <a:rPr lang="en-US" altLang="zh-CN" sz="2000" b="0" dirty="0">
                  <a:latin typeface="Times New Roman" panose="02020603050405020304" pitchFamily="18" charset="0"/>
                  <a:ea typeface="宋体" panose="02010600030101010101" pitchFamily="2" charset="-122"/>
                </a:rPr>
                <a:t>C9,C10,C1</a:t>
              </a:r>
            </a:p>
          </p:txBody>
        </p:sp>
        <p:sp>
          <p:nvSpPr>
            <p:cNvPr id="73767" name="Text Box 19"/>
            <p:cNvSpPr txBox="1"/>
            <p:nvPr/>
          </p:nvSpPr>
          <p:spPr>
            <a:xfrm>
              <a:off x="1200" y="1153"/>
              <a:ext cx="2544" cy="239"/>
            </a:xfrm>
            <a:prstGeom prst="rect">
              <a:avLst/>
            </a:prstGeom>
            <a:solidFill>
              <a:srgbClr val="99CCFF"/>
            </a:solidFill>
            <a:ln w="12700" cap="rnd" cmpd="sng">
              <a:solidFill>
                <a:schemeClr val="tx1"/>
              </a:solidFill>
              <a:prstDash val="solid"/>
              <a:miter/>
              <a:headEnd type="none" w="med" len="med"/>
              <a:tailEnd type="none" w="med" len="med"/>
            </a:ln>
          </p:spPr>
          <p:txBody>
            <a:bodyPr>
              <a:spAutoFit/>
            </a:bodyPr>
            <a:lstStyle/>
            <a:p>
              <a:pPr lvl="0" eaLnBrk="0" latinLnBrk="0" hangingPunct="0">
                <a:spcBef>
                  <a:spcPct val="50000"/>
                </a:spcBef>
                <a:buNone/>
              </a:pPr>
              <a:r>
                <a:rPr lang="zh-CN" altLang="en-US" sz="1800" b="0" dirty="0">
                  <a:latin typeface="Times New Roman" panose="02020603050405020304" pitchFamily="18" charset="0"/>
                  <a:ea typeface="宋体" panose="02010600030101010101" pitchFamily="2" charset="-122"/>
                </a:rPr>
                <a:t>课程编号   课程名称      先决条件 </a:t>
              </a:r>
            </a:p>
          </p:txBody>
        </p:sp>
        <p:grpSp>
          <p:nvGrpSpPr>
            <p:cNvPr id="73768" name="Group 20"/>
            <p:cNvGrpSpPr/>
            <p:nvPr/>
          </p:nvGrpSpPr>
          <p:grpSpPr>
            <a:xfrm>
              <a:off x="1200" y="1656"/>
              <a:ext cx="2544" cy="2400"/>
              <a:chOff x="1200" y="1656"/>
              <a:chExt cx="2762" cy="2400"/>
            </a:xfrm>
          </p:grpSpPr>
          <p:sp>
            <p:nvSpPr>
              <p:cNvPr id="73769" name="Line 21"/>
              <p:cNvSpPr/>
              <p:nvPr/>
            </p:nvSpPr>
            <p:spPr>
              <a:xfrm>
                <a:off x="1200" y="2856"/>
                <a:ext cx="2762" cy="0"/>
              </a:xfrm>
              <a:prstGeom prst="line">
                <a:avLst/>
              </a:prstGeom>
              <a:ln w="19050" cap="rnd" cmpd="sng">
                <a:solidFill>
                  <a:schemeClr val="tx1"/>
                </a:solidFill>
                <a:prstDash val="solid"/>
                <a:headEnd type="none" w="med" len="med"/>
                <a:tailEnd type="none" w="med" len="med"/>
              </a:ln>
            </p:spPr>
          </p:sp>
          <p:sp>
            <p:nvSpPr>
              <p:cNvPr id="73770" name="Line 22"/>
              <p:cNvSpPr/>
              <p:nvPr/>
            </p:nvSpPr>
            <p:spPr>
              <a:xfrm>
                <a:off x="1200" y="2136"/>
                <a:ext cx="2762" cy="0"/>
              </a:xfrm>
              <a:prstGeom prst="line">
                <a:avLst/>
              </a:prstGeom>
              <a:ln w="19050" cap="rnd" cmpd="sng">
                <a:solidFill>
                  <a:schemeClr val="tx1"/>
                </a:solidFill>
                <a:prstDash val="solid"/>
                <a:headEnd type="none" w="med" len="med"/>
                <a:tailEnd type="none" w="med" len="med"/>
              </a:ln>
            </p:spPr>
          </p:sp>
          <p:sp>
            <p:nvSpPr>
              <p:cNvPr id="73771" name="Line 23"/>
              <p:cNvSpPr/>
              <p:nvPr/>
            </p:nvSpPr>
            <p:spPr>
              <a:xfrm>
                <a:off x="1200" y="1896"/>
                <a:ext cx="2762" cy="0"/>
              </a:xfrm>
              <a:prstGeom prst="line">
                <a:avLst/>
              </a:prstGeom>
              <a:ln w="19050" cap="rnd" cmpd="sng">
                <a:solidFill>
                  <a:schemeClr val="tx1"/>
                </a:solidFill>
                <a:prstDash val="solid"/>
                <a:headEnd type="none" w="med" len="med"/>
                <a:tailEnd type="none" w="med" len="med"/>
              </a:ln>
            </p:spPr>
          </p:sp>
          <p:sp>
            <p:nvSpPr>
              <p:cNvPr id="73772" name="Line 24"/>
              <p:cNvSpPr/>
              <p:nvPr/>
            </p:nvSpPr>
            <p:spPr>
              <a:xfrm>
                <a:off x="1200" y="1656"/>
                <a:ext cx="2762" cy="0"/>
              </a:xfrm>
              <a:prstGeom prst="line">
                <a:avLst/>
              </a:prstGeom>
              <a:ln w="19050" cap="rnd" cmpd="sng">
                <a:solidFill>
                  <a:schemeClr val="tx1"/>
                </a:solidFill>
                <a:prstDash val="solid"/>
                <a:headEnd type="none" w="med" len="med"/>
                <a:tailEnd type="none" w="med" len="med"/>
              </a:ln>
            </p:spPr>
          </p:sp>
          <p:sp>
            <p:nvSpPr>
              <p:cNvPr id="73773" name="Line 25"/>
              <p:cNvSpPr/>
              <p:nvPr/>
            </p:nvSpPr>
            <p:spPr>
              <a:xfrm>
                <a:off x="1200" y="2376"/>
                <a:ext cx="2762" cy="0"/>
              </a:xfrm>
              <a:prstGeom prst="line">
                <a:avLst/>
              </a:prstGeom>
              <a:ln w="19050" cap="rnd" cmpd="sng">
                <a:solidFill>
                  <a:schemeClr val="tx1"/>
                </a:solidFill>
                <a:prstDash val="solid"/>
                <a:headEnd type="none" w="med" len="med"/>
                <a:tailEnd type="none" w="med" len="med"/>
              </a:ln>
            </p:spPr>
          </p:sp>
          <p:sp>
            <p:nvSpPr>
              <p:cNvPr id="73774" name="Line 26"/>
              <p:cNvSpPr/>
              <p:nvPr/>
            </p:nvSpPr>
            <p:spPr>
              <a:xfrm>
                <a:off x="1200" y="3336"/>
                <a:ext cx="2762" cy="0"/>
              </a:xfrm>
              <a:prstGeom prst="line">
                <a:avLst/>
              </a:prstGeom>
              <a:ln w="19050" cap="rnd" cmpd="sng">
                <a:solidFill>
                  <a:schemeClr val="tx1"/>
                </a:solidFill>
                <a:prstDash val="solid"/>
                <a:headEnd type="none" w="med" len="med"/>
                <a:tailEnd type="none" w="med" len="med"/>
              </a:ln>
            </p:spPr>
          </p:sp>
          <p:sp>
            <p:nvSpPr>
              <p:cNvPr id="73775" name="Line 27"/>
              <p:cNvSpPr/>
              <p:nvPr/>
            </p:nvSpPr>
            <p:spPr>
              <a:xfrm>
                <a:off x="1200" y="3816"/>
                <a:ext cx="2762" cy="0"/>
              </a:xfrm>
              <a:prstGeom prst="line">
                <a:avLst/>
              </a:prstGeom>
              <a:ln w="19050" cap="rnd" cmpd="sng">
                <a:solidFill>
                  <a:schemeClr val="tx1"/>
                </a:solidFill>
                <a:prstDash val="solid"/>
                <a:headEnd type="none" w="med" len="med"/>
                <a:tailEnd type="none" w="med" len="med"/>
              </a:ln>
            </p:spPr>
          </p:sp>
          <p:sp>
            <p:nvSpPr>
              <p:cNvPr id="73776" name="Line 28"/>
              <p:cNvSpPr/>
              <p:nvPr/>
            </p:nvSpPr>
            <p:spPr>
              <a:xfrm>
                <a:off x="1200" y="2616"/>
                <a:ext cx="2762" cy="0"/>
              </a:xfrm>
              <a:prstGeom prst="line">
                <a:avLst/>
              </a:prstGeom>
              <a:ln w="19050" cap="rnd" cmpd="sng">
                <a:solidFill>
                  <a:schemeClr val="tx1"/>
                </a:solidFill>
                <a:prstDash val="solid"/>
                <a:headEnd type="none" w="med" len="med"/>
                <a:tailEnd type="none" w="med" len="med"/>
              </a:ln>
            </p:spPr>
          </p:sp>
          <p:sp>
            <p:nvSpPr>
              <p:cNvPr id="73777" name="Line 29"/>
              <p:cNvSpPr/>
              <p:nvPr/>
            </p:nvSpPr>
            <p:spPr>
              <a:xfrm>
                <a:off x="1200" y="3096"/>
                <a:ext cx="2762" cy="0"/>
              </a:xfrm>
              <a:prstGeom prst="line">
                <a:avLst/>
              </a:prstGeom>
              <a:ln w="19050" cap="rnd" cmpd="sng">
                <a:solidFill>
                  <a:schemeClr val="tx1"/>
                </a:solidFill>
                <a:prstDash val="solid"/>
                <a:headEnd type="none" w="med" len="med"/>
                <a:tailEnd type="none" w="med" len="med"/>
              </a:ln>
            </p:spPr>
          </p:sp>
          <p:sp>
            <p:nvSpPr>
              <p:cNvPr id="73778" name="Line 30"/>
              <p:cNvSpPr/>
              <p:nvPr/>
            </p:nvSpPr>
            <p:spPr>
              <a:xfrm>
                <a:off x="1200" y="3576"/>
                <a:ext cx="2762" cy="0"/>
              </a:xfrm>
              <a:prstGeom prst="line">
                <a:avLst/>
              </a:prstGeom>
              <a:ln w="19050" cap="rnd" cmpd="sng">
                <a:solidFill>
                  <a:schemeClr val="tx1"/>
                </a:solidFill>
                <a:prstDash val="solid"/>
                <a:headEnd type="none" w="med" len="med"/>
                <a:tailEnd type="none" w="med" len="med"/>
              </a:ln>
            </p:spPr>
          </p:sp>
          <p:sp>
            <p:nvSpPr>
              <p:cNvPr id="73779" name="Line 31"/>
              <p:cNvSpPr/>
              <p:nvPr/>
            </p:nvSpPr>
            <p:spPr>
              <a:xfrm>
                <a:off x="1200" y="4056"/>
                <a:ext cx="2762" cy="0"/>
              </a:xfrm>
              <a:prstGeom prst="line">
                <a:avLst/>
              </a:prstGeom>
              <a:ln w="19050" cap="rnd" cmpd="sng">
                <a:solidFill>
                  <a:schemeClr val="tx1"/>
                </a:solidFill>
                <a:prstDash val="solid"/>
                <a:headEnd type="none" w="med" len="med"/>
                <a:tailEnd type="none" w="med" len="med"/>
              </a:ln>
            </p:spPr>
          </p:sp>
        </p:grpSp>
      </p:grpSp>
      <p:grpSp>
        <p:nvGrpSpPr>
          <p:cNvPr id="450592" name="Group 32"/>
          <p:cNvGrpSpPr/>
          <p:nvPr/>
        </p:nvGrpSpPr>
        <p:grpSpPr>
          <a:xfrm>
            <a:off x="4716463" y="1987550"/>
            <a:ext cx="4032250" cy="4105275"/>
            <a:chOff x="3107" y="1162"/>
            <a:chExt cx="2477" cy="2572"/>
          </a:xfrm>
        </p:grpSpPr>
        <p:sp>
          <p:nvSpPr>
            <p:cNvPr id="73735" name="Line 33"/>
            <p:cNvSpPr/>
            <p:nvPr/>
          </p:nvSpPr>
          <p:spPr>
            <a:xfrm flipV="1">
              <a:off x="3348" y="1799"/>
              <a:ext cx="355" cy="152"/>
            </a:xfrm>
            <a:prstGeom prst="line">
              <a:avLst/>
            </a:prstGeom>
            <a:ln w="28575" cap="flat" cmpd="sng">
              <a:solidFill>
                <a:schemeClr val="folHlink"/>
              </a:solidFill>
              <a:prstDash val="solid"/>
              <a:headEnd type="none" w="med" len="med"/>
              <a:tailEnd type="triangle" w="med" len="med"/>
            </a:ln>
          </p:spPr>
        </p:sp>
        <p:sp>
          <p:nvSpPr>
            <p:cNvPr id="73736" name="Line 34"/>
            <p:cNvSpPr/>
            <p:nvPr/>
          </p:nvSpPr>
          <p:spPr>
            <a:xfrm flipV="1">
              <a:off x="3348" y="1993"/>
              <a:ext cx="1012" cy="0"/>
            </a:xfrm>
            <a:prstGeom prst="line">
              <a:avLst/>
            </a:prstGeom>
            <a:ln w="28575" cap="flat" cmpd="sng">
              <a:solidFill>
                <a:schemeClr val="folHlink"/>
              </a:solidFill>
              <a:prstDash val="solid"/>
              <a:headEnd type="none" w="med" len="med"/>
              <a:tailEnd type="triangle" w="med" len="med"/>
            </a:ln>
          </p:spPr>
        </p:sp>
        <p:sp>
          <p:nvSpPr>
            <p:cNvPr id="73737" name="Line 35"/>
            <p:cNvSpPr/>
            <p:nvPr/>
          </p:nvSpPr>
          <p:spPr>
            <a:xfrm flipV="1">
              <a:off x="4613" y="1993"/>
              <a:ext cx="557" cy="0"/>
            </a:xfrm>
            <a:prstGeom prst="line">
              <a:avLst/>
            </a:prstGeom>
            <a:ln w="28575" cap="flat" cmpd="sng">
              <a:solidFill>
                <a:schemeClr val="folHlink"/>
              </a:solidFill>
              <a:prstDash val="solid"/>
              <a:headEnd type="none" w="med" len="med"/>
              <a:tailEnd type="triangle" w="med" len="med"/>
            </a:ln>
          </p:spPr>
        </p:sp>
        <p:sp>
          <p:nvSpPr>
            <p:cNvPr id="73738" name="Line 36"/>
            <p:cNvSpPr/>
            <p:nvPr/>
          </p:nvSpPr>
          <p:spPr>
            <a:xfrm flipV="1">
              <a:off x="3298" y="1340"/>
              <a:ext cx="708" cy="560"/>
            </a:xfrm>
            <a:prstGeom prst="line">
              <a:avLst/>
            </a:prstGeom>
            <a:ln w="28575" cap="flat" cmpd="sng">
              <a:solidFill>
                <a:schemeClr val="folHlink"/>
              </a:solidFill>
              <a:prstDash val="solid"/>
              <a:headEnd type="none" w="med" len="med"/>
              <a:tailEnd type="triangle" w="med" len="med"/>
            </a:ln>
          </p:spPr>
        </p:sp>
        <p:sp>
          <p:nvSpPr>
            <p:cNvPr id="73739" name="Line 37"/>
            <p:cNvSpPr/>
            <p:nvPr/>
          </p:nvSpPr>
          <p:spPr>
            <a:xfrm flipV="1">
              <a:off x="4259" y="1283"/>
              <a:ext cx="607" cy="0"/>
            </a:xfrm>
            <a:prstGeom prst="line">
              <a:avLst/>
            </a:prstGeom>
            <a:ln w="28575" cap="flat" cmpd="sng">
              <a:solidFill>
                <a:schemeClr val="folHlink"/>
              </a:solidFill>
              <a:prstDash val="solid"/>
              <a:headEnd type="none" w="med" len="med"/>
              <a:tailEnd type="triangle" w="med" len="med"/>
            </a:ln>
          </p:spPr>
        </p:sp>
        <p:sp>
          <p:nvSpPr>
            <p:cNvPr id="73740" name="Line 38"/>
            <p:cNvSpPr/>
            <p:nvPr/>
          </p:nvSpPr>
          <p:spPr>
            <a:xfrm flipV="1">
              <a:off x="4563" y="1340"/>
              <a:ext cx="354" cy="611"/>
            </a:xfrm>
            <a:prstGeom prst="line">
              <a:avLst/>
            </a:prstGeom>
            <a:ln w="28575" cap="flat" cmpd="sng">
              <a:solidFill>
                <a:schemeClr val="folHlink"/>
              </a:solidFill>
              <a:prstDash val="solid"/>
              <a:headEnd type="none" w="med" len="med"/>
              <a:tailEnd type="triangle" w="med" len="med"/>
            </a:ln>
          </p:spPr>
        </p:sp>
        <p:sp>
          <p:nvSpPr>
            <p:cNvPr id="73741" name="Line 39"/>
            <p:cNvSpPr/>
            <p:nvPr/>
          </p:nvSpPr>
          <p:spPr>
            <a:xfrm>
              <a:off x="3298" y="2104"/>
              <a:ext cx="405" cy="255"/>
            </a:xfrm>
            <a:prstGeom prst="line">
              <a:avLst/>
            </a:prstGeom>
            <a:ln w="28575" cap="flat" cmpd="sng">
              <a:solidFill>
                <a:schemeClr val="folHlink"/>
              </a:solidFill>
              <a:prstDash val="solid"/>
              <a:headEnd type="none" w="med" len="med"/>
              <a:tailEnd type="triangle" w="med" len="med"/>
            </a:ln>
          </p:spPr>
        </p:sp>
        <p:sp>
          <p:nvSpPr>
            <p:cNvPr id="73742" name="Line 40"/>
            <p:cNvSpPr/>
            <p:nvPr/>
          </p:nvSpPr>
          <p:spPr>
            <a:xfrm flipV="1">
              <a:off x="3298" y="2461"/>
              <a:ext cx="455" cy="458"/>
            </a:xfrm>
            <a:prstGeom prst="line">
              <a:avLst/>
            </a:prstGeom>
            <a:ln w="28575" cap="flat" cmpd="sng">
              <a:solidFill>
                <a:schemeClr val="folHlink"/>
              </a:solidFill>
              <a:prstDash val="solid"/>
              <a:headEnd type="none" w="med" len="med"/>
              <a:tailEnd type="triangle" w="med" len="med"/>
            </a:ln>
          </p:spPr>
        </p:sp>
        <p:sp>
          <p:nvSpPr>
            <p:cNvPr id="73743" name="Line 41"/>
            <p:cNvSpPr/>
            <p:nvPr/>
          </p:nvSpPr>
          <p:spPr>
            <a:xfrm flipV="1">
              <a:off x="3298" y="2996"/>
              <a:ext cx="405" cy="0"/>
            </a:xfrm>
            <a:prstGeom prst="line">
              <a:avLst/>
            </a:prstGeom>
            <a:ln w="28575" cap="flat" cmpd="sng">
              <a:solidFill>
                <a:schemeClr val="folHlink"/>
              </a:solidFill>
              <a:prstDash val="solid"/>
              <a:headEnd type="none" w="med" len="med"/>
              <a:tailEnd type="triangle" w="med" len="med"/>
            </a:ln>
          </p:spPr>
        </p:sp>
        <p:sp>
          <p:nvSpPr>
            <p:cNvPr id="73744" name="Line 42"/>
            <p:cNvSpPr/>
            <p:nvPr/>
          </p:nvSpPr>
          <p:spPr>
            <a:xfrm>
              <a:off x="3298" y="3123"/>
              <a:ext cx="506" cy="407"/>
            </a:xfrm>
            <a:prstGeom prst="line">
              <a:avLst/>
            </a:prstGeom>
            <a:ln w="28575" cap="flat" cmpd="sng">
              <a:solidFill>
                <a:schemeClr val="folHlink"/>
              </a:solidFill>
              <a:prstDash val="solid"/>
              <a:headEnd type="none" w="med" len="med"/>
              <a:tailEnd type="triangle" w="med" len="med"/>
            </a:ln>
          </p:spPr>
        </p:sp>
        <p:sp>
          <p:nvSpPr>
            <p:cNvPr id="73745" name="Line 43"/>
            <p:cNvSpPr/>
            <p:nvPr/>
          </p:nvSpPr>
          <p:spPr>
            <a:xfrm flipV="1">
              <a:off x="3821" y="2512"/>
              <a:ext cx="0" cy="356"/>
            </a:xfrm>
            <a:prstGeom prst="line">
              <a:avLst/>
            </a:prstGeom>
            <a:ln w="28575" cap="flat" cmpd="sng">
              <a:solidFill>
                <a:schemeClr val="folHlink"/>
              </a:solidFill>
              <a:prstDash val="solid"/>
              <a:headEnd type="none" w="med" len="med"/>
              <a:tailEnd type="triangle" w="med" len="med"/>
            </a:ln>
          </p:spPr>
        </p:sp>
        <p:sp>
          <p:nvSpPr>
            <p:cNvPr id="73746" name="Line 44"/>
            <p:cNvSpPr/>
            <p:nvPr/>
          </p:nvSpPr>
          <p:spPr>
            <a:xfrm flipV="1">
              <a:off x="4057" y="3174"/>
              <a:ext cx="455" cy="356"/>
            </a:xfrm>
            <a:prstGeom prst="line">
              <a:avLst/>
            </a:prstGeom>
            <a:ln w="28575" cap="flat" cmpd="sng">
              <a:solidFill>
                <a:schemeClr val="folHlink"/>
              </a:solidFill>
              <a:prstDash val="solid"/>
              <a:headEnd type="none" w="med" len="med"/>
              <a:tailEnd type="triangle" w="med" len="med"/>
            </a:ln>
          </p:spPr>
        </p:sp>
        <p:sp>
          <p:nvSpPr>
            <p:cNvPr id="73747" name="Line 45"/>
            <p:cNvSpPr/>
            <p:nvPr/>
          </p:nvSpPr>
          <p:spPr>
            <a:xfrm flipV="1">
              <a:off x="4765" y="3107"/>
              <a:ext cx="557" cy="0"/>
            </a:xfrm>
            <a:prstGeom prst="line">
              <a:avLst/>
            </a:prstGeom>
            <a:ln w="28575" cap="flat" cmpd="sng">
              <a:solidFill>
                <a:schemeClr val="folHlink"/>
              </a:solidFill>
              <a:prstDash val="solid"/>
              <a:headEnd type="none" w="med" len="med"/>
              <a:tailEnd type="triangle" w="med" len="med"/>
            </a:ln>
          </p:spPr>
        </p:sp>
        <p:sp>
          <p:nvSpPr>
            <p:cNvPr id="73748" name="Line 46"/>
            <p:cNvSpPr/>
            <p:nvPr/>
          </p:nvSpPr>
          <p:spPr>
            <a:xfrm>
              <a:off x="4563" y="2104"/>
              <a:ext cx="809" cy="917"/>
            </a:xfrm>
            <a:prstGeom prst="line">
              <a:avLst/>
            </a:prstGeom>
            <a:ln w="28575" cap="flat" cmpd="sng">
              <a:solidFill>
                <a:schemeClr val="folHlink"/>
              </a:solidFill>
              <a:prstDash val="solid"/>
              <a:headEnd type="none" w="med" len="med"/>
              <a:tailEnd type="triangle" w="med" len="med"/>
            </a:ln>
          </p:spPr>
        </p:sp>
        <p:sp>
          <p:nvSpPr>
            <p:cNvPr id="73749" name="Line 47"/>
            <p:cNvSpPr/>
            <p:nvPr/>
          </p:nvSpPr>
          <p:spPr>
            <a:xfrm>
              <a:off x="3956" y="1799"/>
              <a:ext cx="404" cy="152"/>
            </a:xfrm>
            <a:prstGeom prst="line">
              <a:avLst/>
            </a:prstGeom>
            <a:ln w="28575" cap="flat" cmpd="sng">
              <a:solidFill>
                <a:schemeClr val="folHlink"/>
              </a:solidFill>
              <a:prstDash val="solid"/>
              <a:headEnd type="none" w="med" len="med"/>
              <a:tailEnd type="triangle" w="med" len="med"/>
            </a:ln>
          </p:spPr>
        </p:sp>
        <p:sp>
          <p:nvSpPr>
            <p:cNvPr id="73750" name="Line 48"/>
            <p:cNvSpPr/>
            <p:nvPr/>
          </p:nvSpPr>
          <p:spPr>
            <a:xfrm>
              <a:off x="5006" y="1266"/>
              <a:ext cx="253" cy="611"/>
            </a:xfrm>
            <a:prstGeom prst="line">
              <a:avLst/>
            </a:prstGeom>
            <a:ln w="28575" cap="flat" cmpd="sng">
              <a:solidFill>
                <a:schemeClr val="folHlink"/>
              </a:solidFill>
              <a:prstDash val="solid"/>
              <a:headEnd type="none" w="med" len="med"/>
              <a:tailEnd type="triangle" w="med" len="med"/>
            </a:ln>
          </p:spPr>
        </p:sp>
        <p:grpSp>
          <p:nvGrpSpPr>
            <p:cNvPr id="73751" name="Group 49"/>
            <p:cNvGrpSpPr/>
            <p:nvPr/>
          </p:nvGrpSpPr>
          <p:grpSpPr>
            <a:xfrm>
              <a:off x="3107" y="1162"/>
              <a:ext cx="2477" cy="2572"/>
              <a:chOff x="3083" y="1080"/>
              <a:chExt cx="2350" cy="2424"/>
            </a:xfrm>
          </p:grpSpPr>
          <p:sp>
            <p:nvSpPr>
              <p:cNvPr id="73752" name="Oval 50"/>
              <p:cNvSpPr/>
              <p:nvPr/>
            </p:nvSpPr>
            <p:spPr>
              <a:xfrm>
                <a:off x="3914" y="108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C4</a:t>
                </a:r>
              </a:p>
            </p:txBody>
          </p:sp>
          <p:sp>
            <p:nvSpPr>
              <p:cNvPr id="73753" name="Oval 51"/>
              <p:cNvSpPr/>
              <p:nvPr/>
            </p:nvSpPr>
            <p:spPr>
              <a:xfrm>
                <a:off x="3083" y="175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C1</a:t>
                </a:r>
              </a:p>
            </p:txBody>
          </p:sp>
          <p:sp>
            <p:nvSpPr>
              <p:cNvPr id="73754" name="Oval 52"/>
              <p:cNvSpPr/>
              <p:nvPr/>
            </p:nvSpPr>
            <p:spPr>
              <a:xfrm>
                <a:off x="3661" y="1549"/>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C2</a:t>
                </a:r>
              </a:p>
            </p:txBody>
          </p:sp>
          <p:sp>
            <p:nvSpPr>
              <p:cNvPr id="73755" name="Oval 53"/>
              <p:cNvSpPr/>
              <p:nvPr/>
            </p:nvSpPr>
            <p:spPr>
              <a:xfrm>
                <a:off x="4272" y="175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C3</a:t>
                </a:r>
              </a:p>
            </p:txBody>
          </p:sp>
          <p:sp>
            <p:nvSpPr>
              <p:cNvPr id="73756" name="Oval 54"/>
              <p:cNvSpPr/>
              <p:nvPr/>
            </p:nvSpPr>
            <p:spPr>
              <a:xfrm>
                <a:off x="3646" y="2112"/>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C12</a:t>
                </a:r>
              </a:p>
            </p:txBody>
          </p:sp>
          <p:sp>
            <p:nvSpPr>
              <p:cNvPr id="73757" name="Oval 55"/>
              <p:cNvSpPr/>
              <p:nvPr/>
            </p:nvSpPr>
            <p:spPr>
              <a:xfrm>
                <a:off x="3083" y="2695"/>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C9</a:t>
                </a:r>
              </a:p>
            </p:txBody>
          </p:sp>
          <p:sp>
            <p:nvSpPr>
              <p:cNvPr id="73758" name="Oval 56"/>
              <p:cNvSpPr/>
              <p:nvPr/>
            </p:nvSpPr>
            <p:spPr>
              <a:xfrm>
                <a:off x="3646" y="2694"/>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C10</a:t>
                </a:r>
              </a:p>
            </p:txBody>
          </p:sp>
          <p:sp>
            <p:nvSpPr>
              <p:cNvPr id="73759" name="Oval 57"/>
              <p:cNvSpPr/>
              <p:nvPr/>
            </p:nvSpPr>
            <p:spPr>
              <a:xfrm>
                <a:off x="3744" y="3277"/>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C11</a:t>
                </a:r>
              </a:p>
            </p:txBody>
          </p:sp>
          <p:sp>
            <p:nvSpPr>
              <p:cNvPr id="73760" name="Oval 58"/>
              <p:cNvSpPr/>
              <p:nvPr/>
            </p:nvSpPr>
            <p:spPr>
              <a:xfrm>
                <a:off x="4416" y="280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C6</a:t>
                </a:r>
              </a:p>
            </p:txBody>
          </p:sp>
          <p:sp>
            <p:nvSpPr>
              <p:cNvPr id="73761" name="Oval 59"/>
              <p:cNvSpPr/>
              <p:nvPr/>
            </p:nvSpPr>
            <p:spPr>
              <a:xfrm>
                <a:off x="5040" y="175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C7</a:t>
                </a:r>
              </a:p>
            </p:txBody>
          </p:sp>
          <p:sp>
            <p:nvSpPr>
              <p:cNvPr id="73762" name="Oval 60"/>
              <p:cNvSpPr/>
              <p:nvPr/>
            </p:nvSpPr>
            <p:spPr>
              <a:xfrm>
                <a:off x="5206" y="2799"/>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C8</a:t>
                </a:r>
              </a:p>
            </p:txBody>
          </p:sp>
          <p:sp>
            <p:nvSpPr>
              <p:cNvPr id="73763" name="Oval 61"/>
              <p:cNvSpPr/>
              <p:nvPr/>
            </p:nvSpPr>
            <p:spPr>
              <a:xfrm>
                <a:off x="4752" y="108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C5</a:t>
                </a:r>
              </a:p>
            </p:txBody>
          </p:sp>
        </p:grpSp>
      </p:grpSp>
      <p:sp>
        <p:nvSpPr>
          <p:cNvPr id="73734" name="Rectangle 62"/>
          <p:cNvSpPr/>
          <p:nvPr/>
        </p:nvSpPr>
        <p:spPr>
          <a:xfrm>
            <a:off x="139700" y="1703388"/>
            <a:ext cx="8853488" cy="50387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nodeType="clickEffect">
                                  <p:stCondLst>
                                    <p:cond delay="0"/>
                                  </p:stCondLst>
                                  <p:childTnLst>
                                    <p:set>
                                      <p:cBhvr>
                                        <p:cTn id="6" dur="1" fill="hold">
                                          <p:stCondLst>
                                            <p:cond delay="0"/>
                                          </p:stCondLst>
                                        </p:cTn>
                                        <p:tgtEl>
                                          <p:spTgt spid="450592"/>
                                        </p:tgtEl>
                                        <p:attrNameLst>
                                          <p:attrName>style.visibility</p:attrName>
                                        </p:attrNameLst>
                                      </p:cBhvr>
                                      <p:to>
                                        <p:strVal val="visible"/>
                                      </p:to>
                                    </p:set>
                                    <p:animEffect transition="in" filter="checkerboard(across)">
                                      <p:cBhvr>
                                        <p:cTn id="7" dur="500"/>
                                        <p:tgtEl>
                                          <p:spTgt spid="4505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84</a:t>
            </a:fld>
            <a:endParaRPr lang="en-US" altLang="ko-KR" sz="2000" b="0" dirty="0">
              <a:solidFill>
                <a:schemeClr val="accent2"/>
              </a:solidFill>
            </a:endParaRPr>
          </a:p>
        </p:txBody>
      </p:sp>
      <p:sp>
        <p:nvSpPr>
          <p:cNvPr id="7475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7.6 </a:t>
            </a:r>
            <a:r>
              <a:rPr lang="zh-CN" altLang="en-US" sz="3600" dirty="0">
                <a:solidFill>
                  <a:srgbClr val="000099"/>
                </a:solidFill>
                <a:latin typeface="黑体" panose="02010609060101010101" pitchFamily="49" charset="-122"/>
                <a:ea typeface="黑体" panose="02010609060101010101" pitchFamily="49" charset="-122"/>
              </a:rPr>
              <a:t>拓扑排序</a:t>
            </a:r>
          </a:p>
        </p:txBody>
      </p:sp>
      <p:sp useBgFill="1">
        <p:nvSpPr>
          <p:cNvPr id="451631" name="Rectangle 47"/>
          <p:cNvSpPr/>
          <p:nvPr/>
        </p:nvSpPr>
        <p:spPr>
          <a:xfrm>
            <a:off x="250825" y="1624013"/>
            <a:ext cx="8664575" cy="3749675"/>
          </a:xfrm>
          <a:prstGeom prst="rect">
            <a:avLst/>
          </a:prstGeom>
          <a:ln w="9525">
            <a:noFill/>
          </a:ln>
        </p:spPr>
        <p:txBody>
          <a:bodyPr>
            <a:spAutoFit/>
          </a:bodyPr>
          <a:lstStyle/>
          <a:p>
            <a:pPr marL="190500" lvl="1" indent="0" eaLnBrk="1" latinLnBrk="0" hangingPunct="1">
              <a:lnSpc>
                <a:spcPct val="125000"/>
              </a:lnSpc>
              <a:spcBef>
                <a:spcPct val="0"/>
              </a:spcBef>
              <a:buClr>
                <a:srgbClr val="6699FF"/>
              </a:buClr>
              <a:buFont typeface="Wingdings" panose="05000000000000000000" pitchFamily="2" charset="2"/>
              <a:buNone/>
            </a:pPr>
            <a:r>
              <a:rPr lang="zh-CN" altLang="en-US" dirty="0">
                <a:latin typeface="宋体" panose="02010600030101010101" pitchFamily="2" charset="-122"/>
                <a:ea typeface="宋体" panose="02010600030101010101" pitchFamily="2" charset="-122"/>
              </a:rPr>
              <a:t>　  所谓“拓扑排序”就是将</a:t>
            </a:r>
            <a:r>
              <a:rPr lang="en-US" altLang="zh-CN" dirty="0">
                <a:latin typeface="宋体" panose="02010600030101010101" pitchFamily="2" charset="-122"/>
                <a:ea typeface="宋体" panose="02010600030101010101" pitchFamily="2" charset="-122"/>
              </a:rPr>
              <a:t>AOV</a:t>
            </a:r>
            <a:r>
              <a:rPr lang="zh-CN" altLang="en-US" dirty="0">
                <a:latin typeface="宋体" panose="02010600030101010101" pitchFamily="2" charset="-122"/>
                <a:ea typeface="宋体" panose="02010600030101010101" pitchFamily="2" charset="-122"/>
              </a:rPr>
              <a:t>网中的各个顶点</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各个活动</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排列成一个</a:t>
            </a:r>
            <a:r>
              <a:rPr lang="zh-CN" altLang="en-US" dirty="0">
                <a:solidFill>
                  <a:schemeClr val="folHlink"/>
                </a:solidFill>
                <a:latin typeface="宋体" panose="02010600030101010101" pitchFamily="2" charset="-122"/>
                <a:ea typeface="宋体" panose="02010600030101010101" pitchFamily="2" charset="-122"/>
              </a:rPr>
              <a:t>线性有序序列，使得所有要求的前趋、后继关系都能得到满足</a:t>
            </a:r>
            <a:r>
              <a:rPr lang="zh-CN" altLang="en-US" dirty="0">
                <a:latin typeface="宋体" panose="02010600030101010101" pitchFamily="2" charset="-122"/>
                <a:ea typeface="宋体" panose="02010600030101010101" pitchFamily="2" charset="-122"/>
              </a:rPr>
              <a:t>。</a:t>
            </a:r>
          </a:p>
          <a:p>
            <a:pPr marL="190500" lvl="1" indent="0" eaLnBrk="1" latinLnBrk="0" hangingPunct="1">
              <a:lnSpc>
                <a:spcPct val="125000"/>
              </a:lnSpc>
              <a:spcBef>
                <a:spcPct val="0"/>
              </a:spcBef>
              <a:buClr>
                <a:srgbClr val="6699FF"/>
              </a:buClr>
              <a:buFont typeface="Wingdings" panose="05000000000000000000" pitchFamily="2" charset="2"/>
              <a:buNone/>
            </a:pPr>
            <a:r>
              <a:rPr lang="zh-CN" altLang="en-US" dirty="0">
                <a:latin typeface="宋体" panose="02010600030101010101" pitchFamily="2" charset="-122"/>
                <a:ea typeface="宋体" panose="02010600030101010101" pitchFamily="2" charset="-122"/>
              </a:rPr>
              <a:t>　  由于</a:t>
            </a:r>
            <a:r>
              <a:rPr lang="en-US" altLang="zh-CN" dirty="0">
                <a:latin typeface="宋体" panose="02010600030101010101" pitchFamily="2" charset="-122"/>
                <a:ea typeface="宋体" panose="02010600030101010101" pitchFamily="2" charset="-122"/>
              </a:rPr>
              <a:t>AOV</a:t>
            </a:r>
            <a:r>
              <a:rPr lang="zh-CN" altLang="en-US" dirty="0">
                <a:latin typeface="宋体" panose="02010600030101010101" pitchFamily="2" charset="-122"/>
                <a:ea typeface="宋体" panose="02010600030101010101" pitchFamily="2" charset="-122"/>
              </a:rPr>
              <a:t>网络中有些顶点之间没有次序要求，它们在拓扑有序序列中的位置可以任意颠倒，所以拓扑排序的结果一般</a:t>
            </a:r>
            <a:r>
              <a:rPr lang="zh-CN" altLang="en-US" dirty="0">
                <a:solidFill>
                  <a:schemeClr val="folHlink"/>
                </a:solidFill>
                <a:latin typeface="宋体" panose="02010600030101010101" pitchFamily="2" charset="-122"/>
                <a:ea typeface="宋体" panose="02010600030101010101" pitchFamily="2" charset="-122"/>
              </a:rPr>
              <a:t>并不是唯一的</a:t>
            </a:r>
            <a:r>
              <a:rPr lang="zh-CN" altLang="en-US" dirty="0">
                <a:latin typeface="宋体" panose="02010600030101010101" pitchFamily="2" charset="-122"/>
                <a:ea typeface="宋体" panose="02010600030101010101" pitchFamily="2" charset="-122"/>
              </a:rPr>
              <a:t>。通过拓扑排序还可以判断出此</a:t>
            </a:r>
            <a:r>
              <a:rPr lang="en-US" altLang="zh-CN" dirty="0">
                <a:latin typeface="宋体" panose="02010600030101010101" pitchFamily="2" charset="-122"/>
                <a:ea typeface="宋体" panose="02010600030101010101" pitchFamily="2" charset="-122"/>
              </a:rPr>
              <a:t>AOV</a:t>
            </a:r>
            <a:r>
              <a:rPr lang="zh-CN" altLang="en-US" dirty="0">
                <a:latin typeface="宋体" panose="02010600030101010101" pitchFamily="2" charset="-122"/>
                <a:ea typeface="宋体" panose="02010600030101010101" pitchFamily="2" charset="-122"/>
              </a:rPr>
              <a:t>网络是否包含有有向环路，若有向图</a:t>
            </a:r>
            <a:r>
              <a:rPr lang="en-US" altLang="zh-CN" dirty="0">
                <a:latin typeface="宋体" panose="02010600030101010101" pitchFamily="2" charset="-122"/>
                <a:ea typeface="宋体" panose="02010600030101010101" pitchFamily="2" charset="-122"/>
              </a:rPr>
              <a:t>G</a:t>
            </a:r>
            <a:r>
              <a:rPr lang="zh-CN" altLang="en-US" dirty="0">
                <a:latin typeface="宋体" panose="02010600030101010101" pitchFamily="2" charset="-122"/>
                <a:ea typeface="宋体" panose="02010600030101010101" pitchFamily="2" charset="-122"/>
              </a:rPr>
              <a:t>所有顶点都在拓扑排序序列中，则</a:t>
            </a:r>
            <a:r>
              <a:rPr lang="en-US" altLang="zh-CN" dirty="0">
                <a:latin typeface="宋体" panose="02010600030101010101" pitchFamily="2" charset="-122"/>
                <a:ea typeface="宋体" panose="02010600030101010101" pitchFamily="2" charset="-122"/>
              </a:rPr>
              <a:t>AOV</a:t>
            </a:r>
            <a:r>
              <a:rPr lang="zh-CN" altLang="en-US" dirty="0">
                <a:latin typeface="宋体" panose="02010600030101010101" pitchFamily="2" charset="-122"/>
                <a:ea typeface="宋体" panose="02010600030101010101" pitchFamily="2" charset="-122"/>
              </a:rPr>
              <a:t>网络必定不包含有有向环路。</a:t>
            </a:r>
          </a:p>
        </p:txBody>
      </p:sp>
      <p:grpSp>
        <p:nvGrpSpPr>
          <p:cNvPr id="451697" name="Group 113"/>
          <p:cNvGrpSpPr/>
          <p:nvPr/>
        </p:nvGrpSpPr>
        <p:grpSpPr>
          <a:xfrm>
            <a:off x="468313" y="1570038"/>
            <a:ext cx="8280400" cy="5186362"/>
            <a:chOff x="295" y="963"/>
            <a:chExt cx="5216" cy="3267"/>
          </a:xfrm>
        </p:grpSpPr>
        <p:sp>
          <p:nvSpPr>
            <p:cNvPr id="74759" name="Rectangle 48"/>
            <p:cNvSpPr/>
            <p:nvPr/>
          </p:nvSpPr>
          <p:spPr>
            <a:xfrm>
              <a:off x="295" y="3022"/>
              <a:ext cx="5216" cy="1208"/>
            </a:xfrm>
            <a:prstGeom prst="rect">
              <a:avLst/>
            </a:prstGeom>
            <a:noFill/>
            <a:ln w="9525">
              <a:noFill/>
            </a:ln>
          </p:spPr>
          <p:txBody>
            <a:bodyPr>
              <a:spAutoFit/>
            </a:bodyPr>
            <a:lstStyle/>
            <a:p>
              <a:pPr lvl="1" eaLnBrk="1" hangingPunct="1">
                <a:spcBef>
                  <a:spcPct val="0"/>
                </a:spcBef>
                <a:buNone/>
              </a:pPr>
              <a:r>
                <a:rPr lang="zh-CN" altLang="en-US" dirty="0">
                  <a:latin typeface="宋体" panose="02010600030101010101" pitchFamily="2" charset="-122"/>
                  <a:ea typeface="宋体" panose="02010600030101010101" pitchFamily="2" charset="-122"/>
                </a:rPr>
                <a:t>    如上例，可以得到不止一个拓扑排序：</a:t>
              </a:r>
            </a:p>
            <a:p>
              <a:pPr lvl="1" eaLnBrk="1" hangingPunct="1">
                <a:spcBef>
                  <a:spcPct val="0"/>
                </a:spcBef>
                <a:buNone/>
              </a:pPr>
              <a:r>
                <a:rPr lang="zh-CN" altLang="en-US" dirty="0">
                  <a:latin typeface="宋体" panose="02010600030101010101" pitchFamily="2" charset="-122"/>
                  <a:ea typeface="宋体" panose="02010600030101010101" pitchFamily="2" charset="-122"/>
                </a:rPr>
                <a:t>	</a:t>
              </a:r>
              <a:r>
                <a:rPr lang="en-US" altLang="zh-CN" dirty="0">
                  <a:latin typeface="宋体" panose="02010600030101010101" pitchFamily="2" charset="-122"/>
                  <a:ea typeface="宋体" panose="02010600030101010101" pitchFamily="2" charset="-122"/>
                </a:rPr>
                <a:t>C1-C2-C3-C4-C5-C7-C9-C10-C11-C6-C12-C8 </a:t>
              </a:r>
            </a:p>
            <a:p>
              <a:pPr lvl="1" eaLnBrk="1" hangingPunct="1">
                <a:spcBef>
                  <a:spcPct val="0"/>
                </a:spcBef>
                <a:buNone/>
              </a:pPr>
              <a:r>
                <a:rPr lang="en-US" altLang="zh-CN" dirty="0">
                  <a:latin typeface="宋体" panose="02010600030101010101" pitchFamily="2" charset="-122"/>
                  <a:ea typeface="宋体" panose="02010600030101010101" pitchFamily="2" charset="-122"/>
                </a:rPr>
                <a:t>	C9-C10-C11-C6-C1-C12-C4-C2-C3-C5-C7-C8 </a:t>
              </a:r>
            </a:p>
            <a:p>
              <a:pPr lvl="1" eaLnBrk="1" hangingPunct="1">
                <a:spcBef>
                  <a:spcPct val="0"/>
                </a:spcBef>
                <a:buNone/>
              </a:pPr>
              <a:r>
                <a:rPr lang="zh-CN" altLang="en-US" dirty="0">
                  <a:latin typeface="宋体" panose="02010600030101010101" pitchFamily="2" charset="-122"/>
                  <a:ea typeface="宋体" panose="02010600030101010101" pitchFamily="2" charset="-122"/>
                </a:rPr>
                <a:t>　  显然，对于任何一项工程中各个活动的安排，必须按拓扑有序序列中的顺序进行才是可行的。 </a:t>
              </a:r>
            </a:p>
          </p:txBody>
        </p:sp>
        <p:grpSp>
          <p:nvGrpSpPr>
            <p:cNvPr id="74760" name="Group 112"/>
            <p:cNvGrpSpPr/>
            <p:nvPr/>
          </p:nvGrpSpPr>
          <p:grpSpPr>
            <a:xfrm>
              <a:off x="487" y="963"/>
              <a:ext cx="4389" cy="2104"/>
              <a:chOff x="487" y="963"/>
              <a:chExt cx="4389" cy="2104"/>
            </a:xfrm>
          </p:grpSpPr>
          <p:sp>
            <p:nvSpPr>
              <p:cNvPr id="74761" name="Rectangle 50"/>
              <p:cNvSpPr>
                <a:spLocks noChangeAspect="1"/>
              </p:cNvSpPr>
              <p:nvPr/>
            </p:nvSpPr>
            <p:spPr>
              <a:xfrm>
                <a:off x="487" y="963"/>
                <a:ext cx="4389" cy="2104"/>
              </a:xfrm>
              <a:prstGeom prst="rect">
                <a:avLst/>
              </a:prstGeom>
              <a:solidFill>
                <a:schemeClr val="bg1"/>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grpSp>
            <p:nvGrpSpPr>
              <p:cNvPr id="74762" name="Group 82"/>
              <p:cNvGrpSpPr>
                <a:grpSpLocks noChangeAspect="1"/>
              </p:cNvGrpSpPr>
              <p:nvPr/>
            </p:nvGrpSpPr>
            <p:grpSpPr>
              <a:xfrm>
                <a:off x="1791" y="981"/>
                <a:ext cx="2034" cy="2071"/>
                <a:chOff x="3107" y="1162"/>
                <a:chExt cx="2477" cy="2572"/>
              </a:xfrm>
            </p:grpSpPr>
            <p:sp>
              <p:nvSpPr>
                <p:cNvPr id="74763" name="Line 83"/>
                <p:cNvSpPr>
                  <a:spLocks noChangeAspect="1"/>
                </p:cNvSpPr>
                <p:nvPr/>
              </p:nvSpPr>
              <p:spPr>
                <a:xfrm flipV="1">
                  <a:off x="3348" y="1799"/>
                  <a:ext cx="355" cy="152"/>
                </a:xfrm>
                <a:prstGeom prst="line">
                  <a:avLst/>
                </a:prstGeom>
                <a:ln w="28575" cap="flat" cmpd="sng">
                  <a:solidFill>
                    <a:schemeClr val="folHlink"/>
                  </a:solidFill>
                  <a:prstDash val="solid"/>
                  <a:headEnd type="none" w="med" len="med"/>
                  <a:tailEnd type="triangle" w="med" len="med"/>
                </a:ln>
              </p:spPr>
            </p:sp>
            <p:sp>
              <p:nvSpPr>
                <p:cNvPr id="74764" name="Line 84"/>
                <p:cNvSpPr>
                  <a:spLocks noChangeAspect="1"/>
                </p:cNvSpPr>
                <p:nvPr/>
              </p:nvSpPr>
              <p:spPr>
                <a:xfrm flipV="1">
                  <a:off x="3348" y="1993"/>
                  <a:ext cx="1012" cy="0"/>
                </a:xfrm>
                <a:prstGeom prst="line">
                  <a:avLst/>
                </a:prstGeom>
                <a:ln w="28575" cap="flat" cmpd="sng">
                  <a:solidFill>
                    <a:schemeClr val="folHlink"/>
                  </a:solidFill>
                  <a:prstDash val="solid"/>
                  <a:headEnd type="none" w="med" len="med"/>
                  <a:tailEnd type="triangle" w="med" len="med"/>
                </a:ln>
              </p:spPr>
            </p:sp>
            <p:sp>
              <p:nvSpPr>
                <p:cNvPr id="74765" name="Line 85"/>
                <p:cNvSpPr>
                  <a:spLocks noChangeAspect="1"/>
                </p:cNvSpPr>
                <p:nvPr/>
              </p:nvSpPr>
              <p:spPr>
                <a:xfrm flipV="1">
                  <a:off x="4613" y="1993"/>
                  <a:ext cx="557" cy="0"/>
                </a:xfrm>
                <a:prstGeom prst="line">
                  <a:avLst/>
                </a:prstGeom>
                <a:ln w="28575" cap="flat" cmpd="sng">
                  <a:solidFill>
                    <a:schemeClr val="folHlink"/>
                  </a:solidFill>
                  <a:prstDash val="solid"/>
                  <a:headEnd type="none" w="med" len="med"/>
                  <a:tailEnd type="triangle" w="med" len="med"/>
                </a:ln>
              </p:spPr>
            </p:sp>
            <p:sp>
              <p:nvSpPr>
                <p:cNvPr id="74766" name="Line 86"/>
                <p:cNvSpPr>
                  <a:spLocks noChangeAspect="1"/>
                </p:cNvSpPr>
                <p:nvPr/>
              </p:nvSpPr>
              <p:spPr>
                <a:xfrm flipV="1">
                  <a:off x="3298" y="1340"/>
                  <a:ext cx="708" cy="560"/>
                </a:xfrm>
                <a:prstGeom prst="line">
                  <a:avLst/>
                </a:prstGeom>
                <a:ln w="28575" cap="flat" cmpd="sng">
                  <a:solidFill>
                    <a:schemeClr val="folHlink"/>
                  </a:solidFill>
                  <a:prstDash val="solid"/>
                  <a:headEnd type="none" w="med" len="med"/>
                  <a:tailEnd type="triangle" w="med" len="med"/>
                </a:ln>
              </p:spPr>
            </p:sp>
            <p:sp>
              <p:nvSpPr>
                <p:cNvPr id="74767" name="Line 87"/>
                <p:cNvSpPr>
                  <a:spLocks noChangeAspect="1"/>
                </p:cNvSpPr>
                <p:nvPr/>
              </p:nvSpPr>
              <p:spPr>
                <a:xfrm flipV="1">
                  <a:off x="4259" y="1283"/>
                  <a:ext cx="607" cy="0"/>
                </a:xfrm>
                <a:prstGeom prst="line">
                  <a:avLst/>
                </a:prstGeom>
                <a:ln w="28575" cap="flat" cmpd="sng">
                  <a:solidFill>
                    <a:schemeClr val="folHlink"/>
                  </a:solidFill>
                  <a:prstDash val="solid"/>
                  <a:headEnd type="none" w="med" len="med"/>
                  <a:tailEnd type="triangle" w="med" len="med"/>
                </a:ln>
              </p:spPr>
            </p:sp>
            <p:sp>
              <p:nvSpPr>
                <p:cNvPr id="74768" name="Line 88"/>
                <p:cNvSpPr>
                  <a:spLocks noChangeAspect="1"/>
                </p:cNvSpPr>
                <p:nvPr/>
              </p:nvSpPr>
              <p:spPr>
                <a:xfrm flipV="1">
                  <a:off x="4563" y="1340"/>
                  <a:ext cx="354" cy="611"/>
                </a:xfrm>
                <a:prstGeom prst="line">
                  <a:avLst/>
                </a:prstGeom>
                <a:ln w="28575" cap="flat" cmpd="sng">
                  <a:solidFill>
                    <a:schemeClr val="folHlink"/>
                  </a:solidFill>
                  <a:prstDash val="solid"/>
                  <a:headEnd type="none" w="med" len="med"/>
                  <a:tailEnd type="triangle" w="med" len="med"/>
                </a:ln>
              </p:spPr>
            </p:sp>
            <p:sp>
              <p:nvSpPr>
                <p:cNvPr id="74769" name="Line 89"/>
                <p:cNvSpPr>
                  <a:spLocks noChangeAspect="1"/>
                </p:cNvSpPr>
                <p:nvPr/>
              </p:nvSpPr>
              <p:spPr>
                <a:xfrm>
                  <a:off x="3298" y="2104"/>
                  <a:ext cx="405" cy="255"/>
                </a:xfrm>
                <a:prstGeom prst="line">
                  <a:avLst/>
                </a:prstGeom>
                <a:ln w="28575" cap="flat" cmpd="sng">
                  <a:solidFill>
                    <a:schemeClr val="folHlink"/>
                  </a:solidFill>
                  <a:prstDash val="solid"/>
                  <a:headEnd type="none" w="med" len="med"/>
                  <a:tailEnd type="triangle" w="med" len="med"/>
                </a:ln>
              </p:spPr>
            </p:sp>
            <p:sp>
              <p:nvSpPr>
                <p:cNvPr id="74770" name="Line 90"/>
                <p:cNvSpPr>
                  <a:spLocks noChangeAspect="1"/>
                </p:cNvSpPr>
                <p:nvPr/>
              </p:nvSpPr>
              <p:spPr>
                <a:xfrm flipV="1">
                  <a:off x="3298" y="2461"/>
                  <a:ext cx="455" cy="458"/>
                </a:xfrm>
                <a:prstGeom prst="line">
                  <a:avLst/>
                </a:prstGeom>
                <a:ln w="28575" cap="flat" cmpd="sng">
                  <a:solidFill>
                    <a:schemeClr val="folHlink"/>
                  </a:solidFill>
                  <a:prstDash val="solid"/>
                  <a:headEnd type="none" w="med" len="med"/>
                  <a:tailEnd type="triangle" w="med" len="med"/>
                </a:ln>
              </p:spPr>
            </p:sp>
            <p:sp>
              <p:nvSpPr>
                <p:cNvPr id="74771" name="Line 91"/>
                <p:cNvSpPr>
                  <a:spLocks noChangeAspect="1"/>
                </p:cNvSpPr>
                <p:nvPr/>
              </p:nvSpPr>
              <p:spPr>
                <a:xfrm flipV="1">
                  <a:off x="3298" y="2996"/>
                  <a:ext cx="405" cy="0"/>
                </a:xfrm>
                <a:prstGeom prst="line">
                  <a:avLst/>
                </a:prstGeom>
                <a:ln w="28575" cap="flat" cmpd="sng">
                  <a:solidFill>
                    <a:schemeClr val="folHlink"/>
                  </a:solidFill>
                  <a:prstDash val="solid"/>
                  <a:headEnd type="none" w="med" len="med"/>
                  <a:tailEnd type="triangle" w="med" len="med"/>
                </a:ln>
              </p:spPr>
            </p:sp>
            <p:sp>
              <p:nvSpPr>
                <p:cNvPr id="74772" name="Line 92"/>
                <p:cNvSpPr>
                  <a:spLocks noChangeAspect="1"/>
                </p:cNvSpPr>
                <p:nvPr/>
              </p:nvSpPr>
              <p:spPr>
                <a:xfrm>
                  <a:off x="3298" y="3123"/>
                  <a:ext cx="506" cy="407"/>
                </a:xfrm>
                <a:prstGeom prst="line">
                  <a:avLst/>
                </a:prstGeom>
                <a:ln w="28575" cap="flat" cmpd="sng">
                  <a:solidFill>
                    <a:schemeClr val="folHlink"/>
                  </a:solidFill>
                  <a:prstDash val="solid"/>
                  <a:headEnd type="none" w="med" len="med"/>
                  <a:tailEnd type="triangle" w="med" len="med"/>
                </a:ln>
              </p:spPr>
            </p:sp>
            <p:sp>
              <p:nvSpPr>
                <p:cNvPr id="74773" name="Line 93"/>
                <p:cNvSpPr>
                  <a:spLocks noChangeAspect="1"/>
                </p:cNvSpPr>
                <p:nvPr/>
              </p:nvSpPr>
              <p:spPr>
                <a:xfrm flipV="1">
                  <a:off x="3821" y="2512"/>
                  <a:ext cx="0" cy="356"/>
                </a:xfrm>
                <a:prstGeom prst="line">
                  <a:avLst/>
                </a:prstGeom>
                <a:ln w="28575" cap="flat" cmpd="sng">
                  <a:solidFill>
                    <a:schemeClr val="folHlink"/>
                  </a:solidFill>
                  <a:prstDash val="solid"/>
                  <a:headEnd type="none" w="med" len="med"/>
                  <a:tailEnd type="triangle" w="med" len="med"/>
                </a:ln>
              </p:spPr>
            </p:sp>
            <p:sp>
              <p:nvSpPr>
                <p:cNvPr id="74774" name="Line 94"/>
                <p:cNvSpPr>
                  <a:spLocks noChangeAspect="1"/>
                </p:cNvSpPr>
                <p:nvPr/>
              </p:nvSpPr>
              <p:spPr>
                <a:xfrm flipV="1">
                  <a:off x="4057" y="3174"/>
                  <a:ext cx="455" cy="356"/>
                </a:xfrm>
                <a:prstGeom prst="line">
                  <a:avLst/>
                </a:prstGeom>
                <a:ln w="28575" cap="flat" cmpd="sng">
                  <a:solidFill>
                    <a:schemeClr val="folHlink"/>
                  </a:solidFill>
                  <a:prstDash val="solid"/>
                  <a:headEnd type="none" w="med" len="med"/>
                  <a:tailEnd type="triangle" w="med" len="med"/>
                </a:ln>
              </p:spPr>
            </p:sp>
            <p:sp>
              <p:nvSpPr>
                <p:cNvPr id="74775" name="Line 95"/>
                <p:cNvSpPr>
                  <a:spLocks noChangeAspect="1"/>
                </p:cNvSpPr>
                <p:nvPr/>
              </p:nvSpPr>
              <p:spPr>
                <a:xfrm flipV="1">
                  <a:off x="4765" y="3107"/>
                  <a:ext cx="557" cy="0"/>
                </a:xfrm>
                <a:prstGeom prst="line">
                  <a:avLst/>
                </a:prstGeom>
                <a:ln w="28575" cap="flat" cmpd="sng">
                  <a:solidFill>
                    <a:schemeClr val="folHlink"/>
                  </a:solidFill>
                  <a:prstDash val="solid"/>
                  <a:headEnd type="none" w="med" len="med"/>
                  <a:tailEnd type="triangle" w="med" len="med"/>
                </a:ln>
              </p:spPr>
            </p:sp>
            <p:sp>
              <p:nvSpPr>
                <p:cNvPr id="74776" name="Line 96"/>
                <p:cNvSpPr>
                  <a:spLocks noChangeAspect="1"/>
                </p:cNvSpPr>
                <p:nvPr/>
              </p:nvSpPr>
              <p:spPr>
                <a:xfrm>
                  <a:off x="4563" y="2104"/>
                  <a:ext cx="809" cy="917"/>
                </a:xfrm>
                <a:prstGeom prst="line">
                  <a:avLst/>
                </a:prstGeom>
                <a:ln w="28575" cap="flat" cmpd="sng">
                  <a:solidFill>
                    <a:schemeClr val="folHlink"/>
                  </a:solidFill>
                  <a:prstDash val="solid"/>
                  <a:headEnd type="none" w="med" len="med"/>
                  <a:tailEnd type="triangle" w="med" len="med"/>
                </a:ln>
              </p:spPr>
            </p:sp>
            <p:sp>
              <p:nvSpPr>
                <p:cNvPr id="74777" name="Line 97"/>
                <p:cNvSpPr>
                  <a:spLocks noChangeAspect="1"/>
                </p:cNvSpPr>
                <p:nvPr/>
              </p:nvSpPr>
              <p:spPr>
                <a:xfrm>
                  <a:off x="3956" y="1799"/>
                  <a:ext cx="404" cy="152"/>
                </a:xfrm>
                <a:prstGeom prst="line">
                  <a:avLst/>
                </a:prstGeom>
                <a:ln w="28575" cap="flat" cmpd="sng">
                  <a:solidFill>
                    <a:schemeClr val="folHlink"/>
                  </a:solidFill>
                  <a:prstDash val="solid"/>
                  <a:headEnd type="none" w="med" len="med"/>
                  <a:tailEnd type="triangle" w="med" len="med"/>
                </a:ln>
              </p:spPr>
            </p:sp>
            <p:sp>
              <p:nvSpPr>
                <p:cNvPr id="74778" name="Line 98"/>
                <p:cNvSpPr>
                  <a:spLocks noChangeAspect="1"/>
                </p:cNvSpPr>
                <p:nvPr/>
              </p:nvSpPr>
              <p:spPr>
                <a:xfrm>
                  <a:off x="5006" y="1266"/>
                  <a:ext cx="253" cy="611"/>
                </a:xfrm>
                <a:prstGeom prst="line">
                  <a:avLst/>
                </a:prstGeom>
                <a:ln w="28575" cap="flat" cmpd="sng">
                  <a:solidFill>
                    <a:schemeClr val="folHlink"/>
                  </a:solidFill>
                  <a:prstDash val="solid"/>
                  <a:headEnd type="none" w="med" len="med"/>
                  <a:tailEnd type="triangle" w="med" len="med"/>
                </a:ln>
              </p:spPr>
            </p:sp>
            <p:grpSp>
              <p:nvGrpSpPr>
                <p:cNvPr id="74779" name="Group 99"/>
                <p:cNvGrpSpPr>
                  <a:grpSpLocks noChangeAspect="1"/>
                </p:cNvGrpSpPr>
                <p:nvPr/>
              </p:nvGrpSpPr>
              <p:grpSpPr>
                <a:xfrm>
                  <a:off x="3107" y="1162"/>
                  <a:ext cx="2477" cy="2572"/>
                  <a:chOff x="3083" y="1080"/>
                  <a:chExt cx="2350" cy="2424"/>
                </a:xfrm>
              </p:grpSpPr>
              <p:sp>
                <p:nvSpPr>
                  <p:cNvPr id="74780" name="Oval 100"/>
                  <p:cNvSpPr>
                    <a:spLocks noChangeAspect="1"/>
                  </p:cNvSpPr>
                  <p:nvPr/>
                </p:nvSpPr>
                <p:spPr>
                  <a:xfrm>
                    <a:off x="3914" y="108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C4</a:t>
                    </a:r>
                  </a:p>
                </p:txBody>
              </p:sp>
              <p:sp>
                <p:nvSpPr>
                  <p:cNvPr id="74781" name="Oval 101"/>
                  <p:cNvSpPr>
                    <a:spLocks noChangeAspect="1"/>
                  </p:cNvSpPr>
                  <p:nvPr/>
                </p:nvSpPr>
                <p:spPr>
                  <a:xfrm>
                    <a:off x="3083" y="175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C1</a:t>
                    </a:r>
                  </a:p>
                </p:txBody>
              </p:sp>
              <p:sp>
                <p:nvSpPr>
                  <p:cNvPr id="74782" name="Oval 102"/>
                  <p:cNvSpPr>
                    <a:spLocks noChangeAspect="1"/>
                  </p:cNvSpPr>
                  <p:nvPr/>
                </p:nvSpPr>
                <p:spPr>
                  <a:xfrm>
                    <a:off x="3661" y="1549"/>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C2</a:t>
                    </a:r>
                  </a:p>
                </p:txBody>
              </p:sp>
              <p:sp>
                <p:nvSpPr>
                  <p:cNvPr id="74783" name="Oval 103"/>
                  <p:cNvSpPr>
                    <a:spLocks noChangeAspect="1"/>
                  </p:cNvSpPr>
                  <p:nvPr/>
                </p:nvSpPr>
                <p:spPr>
                  <a:xfrm>
                    <a:off x="4272" y="175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C3</a:t>
                    </a:r>
                  </a:p>
                </p:txBody>
              </p:sp>
              <p:sp>
                <p:nvSpPr>
                  <p:cNvPr id="74784" name="Oval 104"/>
                  <p:cNvSpPr>
                    <a:spLocks noChangeAspect="1"/>
                  </p:cNvSpPr>
                  <p:nvPr/>
                </p:nvSpPr>
                <p:spPr>
                  <a:xfrm>
                    <a:off x="3646" y="2112"/>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C12</a:t>
                    </a:r>
                  </a:p>
                </p:txBody>
              </p:sp>
              <p:sp>
                <p:nvSpPr>
                  <p:cNvPr id="74785" name="Oval 105"/>
                  <p:cNvSpPr>
                    <a:spLocks noChangeAspect="1"/>
                  </p:cNvSpPr>
                  <p:nvPr/>
                </p:nvSpPr>
                <p:spPr>
                  <a:xfrm>
                    <a:off x="3083" y="2695"/>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C9</a:t>
                    </a:r>
                  </a:p>
                </p:txBody>
              </p:sp>
              <p:sp>
                <p:nvSpPr>
                  <p:cNvPr id="74786" name="Oval 106"/>
                  <p:cNvSpPr>
                    <a:spLocks noChangeAspect="1"/>
                  </p:cNvSpPr>
                  <p:nvPr/>
                </p:nvSpPr>
                <p:spPr>
                  <a:xfrm>
                    <a:off x="3646" y="2694"/>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C10</a:t>
                    </a:r>
                  </a:p>
                </p:txBody>
              </p:sp>
              <p:sp>
                <p:nvSpPr>
                  <p:cNvPr id="74787" name="Oval 107"/>
                  <p:cNvSpPr>
                    <a:spLocks noChangeAspect="1"/>
                  </p:cNvSpPr>
                  <p:nvPr/>
                </p:nvSpPr>
                <p:spPr>
                  <a:xfrm>
                    <a:off x="3744" y="3277"/>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C11</a:t>
                    </a:r>
                  </a:p>
                </p:txBody>
              </p:sp>
              <p:sp>
                <p:nvSpPr>
                  <p:cNvPr id="74788" name="Oval 108"/>
                  <p:cNvSpPr>
                    <a:spLocks noChangeAspect="1"/>
                  </p:cNvSpPr>
                  <p:nvPr/>
                </p:nvSpPr>
                <p:spPr>
                  <a:xfrm>
                    <a:off x="4416" y="280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C6</a:t>
                    </a:r>
                  </a:p>
                </p:txBody>
              </p:sp>
              <p:sp>
                <p:nvSpPr>
                  <p:cNvPr id="74789" name="Oval 109"/>
                  <p:cNvSpPr>
                    <a:spLocks noChangeAspect="1"/>
                  </p:cNvSpPr>
                  <p:nvPr/>
                </p:nvSpPr>
                <p:spPr>
                  <a:xfrm>
                    <a:off x="5040" y="175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C7</a:t>
                    </a:r>
                  </a:p>
                </p:txBody>
              </p:sp>
              <p:sp>
                <p:nvSpPr>
                  <p:cNvPr id="74790" name="Oval 110"/>
                  <p:cNvSpPr>
                    <a:spLocks noChangeAspect="1"/>
                  </p:cNvSpPr>
                  <p:nvPr/>
                </p:nvSpPr>
                <p:spPr>
                  <a:xfrm>
                    <a:off x="5206" y="2799"/>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C8</a:t>
                    </a:r>
                  </a:p>
                </p:txBody>
              </p:sp>
              <p:sp>
                <p:nvSpPr>
                  <p:cNvPr id="74791" name="Oval 111"/>
                  <p:cNvSpPr>
                    <a:spLocks noChangeAspect="1"/>
                  </p:cNvSpPr>
                  <p:nvPr/>
                </p:nvSpPr>
                <p:spPr>
                  <a:xfrm>
                    <a:off x="4752" y="1080"/>
                    <a:ext cx="227" cy="227"/>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1800" dirty="0">
                        <a:latin typeface="Times New Roman" panose="02020603050405020304" pitchFamily="18" charset="0"/>
                        <a:ea typeface="宋体" panose="02010600030101010101" pitchFamily="2" charset="-122"/>
                      </a:rPr>
                      <a:t>C5</a:t>
                    </a:r>
                  </a:p>
                </p:txBody>
              </p:sp>
            </p:grpSp>
          </p:grpSp>
        </p:grpSp>
      </p:grpSp>
      <p:sp>
        <p:nvSpPr>
          <p:cNvPr id="74758" name="Rectangle 114"/>
          <p:cNvSpPr/>
          <p:nvPr/>
        </p:nvSpPr>
        <p:spPr>
          <a:xfrm>
            <a:off x="139700" y="1557338"/>
            <a:ext cx="8853488" cy="5181600"/>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451631"/>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4516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1631" grpId="0" animBg="1"/>
    </p:bld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85</a:t>
            </a:fld>
            <a:endParaRPr lang="en-US" altLang="ko-KR" sz="2000" b="0" dirty="0">
              <a:solidFill>
                <a:schemeClr val="accent2"/>
              </a:solidFill>
            </a:endParaRPr>
          </a:p>
        </p:txBody>
      </p:sp>
      <p:sp>
        <p:nvSpPr>
          <p:cNvPr id="75779"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7.6 </a:t>
            </a:r>
            <a:r>
              <a:rPr lang="zh-CN" altLang="en-US" sz="3600" dirty="0">
                <a:solidFill>
                  <a:srgbClr val="000099"/>
                </a:solidFill>
                <a:latin typeface="黑体" panose="02010609060101010101" pitchFamily="49" charset="-122"/>
                <a:ea typeface="黑体" panose="02010609060101010101" pitchFamily="49" charset="-122"/>
              </a:rPr>
              <a:t>拓扑排序</a:t>
            </a:r>
          </a:p>
        </p:txBody>
      </p:sp>
      <p:sp>
        <p:nvSpPr>
          <p:cNvPr id="75780" name="Rectangle 3"/>
          <p:cNvSpPr/>
          <p:nvPr/>
        </p:nvSpPr>
        <p:spPr>
          <a:xfrm>
            <a:off x="395288" y="1608138"/>
            <a:ext cx="8497887" cy="3981450"/>
          </a:xfrm>
          <a:prstGeom prst="rect">
            <a:avLst/>
          </a:prstGeom>
          <a:noFill/>
          <a:ln w="12700">
            <a:noFill/>
          </a:ln>
        </p:spPr>
        <p:txBody>
          <a:bodyPr>
            <a:spAutoFit/>
          </a:bodyPr>
          <a:lstStyle/>
          <a:p>
            <a:pPr marL="457200" lvl="0" indent="-457200" eaLnBrk="1" latinLnBrk="0" hangingPunct="1">
              <a:lnSpc>
                <a:spcPct val="130000"/>
              </a:lnSpc>
              <a:spcBef>
                <a:spcPct val="0"/>
              </a:spcBef>
              <a:buClr>
                <a:schemeClr val="tx2"/>
              </a:buClr>
              <a:buSzPct val="80000"/>
              <a:buFont typeface="Wingdings" panose="05000000000000000000" pitchFamily="2" charset="2"/>
              <a:buNone/>
            </a:pPr>
            <a:r>
              <a:rPr lang="zh-CN" altLang="en-US" sz="2800" dirty="0">
                <a:solidFill>
                  <a:schemeClr val="folHlink"/>
                </a:solidFill>
                <a:latin typeface="Times New Roman" panose="02020603050405020304" pitchFamily="18" charset="0"/>
                <a:ea typeface="宋体" panose="02010600030101010101" pitchFamily="2" charset="-122"/>
              </a:rPr>
              <a:t>对于给定的</a:t>
            </a:r>
            <a:r>
              <a:rPr lang="en-US" altLang="zh-CN" sz="2800" dirty="0">
                <a:solidFill>
                  <a:schemeClr val="folHlink"/>
                </a:solidFill>
                <a:latin typeface="Times New Roman" panose="02020603050405020304" pitchFamily="18" charset="0"/>
                <a:ea typeface="宋体" panose="02010600030101010101" pitchFamily="2" charset="-122"/>
              </a:rPr>
              <a:t>AOV</a:t>
            </a:r>
            <a:r>
              <a:rPr lang="zh-CN" altLang="en-US" sz="2800" dirty="0">
                <a:solidFill>
                  <a:schemeClr val="folHlink"/>
                </a:solidFill>
                <a:latin typeface="Times New Roman" panose="02020603050405020304" pitchFamily="18" charset="0"/>
                <a:ea typeface="宋体" panose="02010600030101010101" pitchFamily="2" charset="-122"/>
              </a:rPr>
              <a:t>网拓扑排序的步骤：</a:t>
            </a:r>
          </a:p>
          <a:p>
            <a:pPr marL="457200" lvl="0" indent="-457200" eaLnBrk="1" latinLnBrk="0" hangingPunct="1">
              <a:lnSpc>
                <a:spcPct val="130000"/>
              </a:lnSpc>
              <a:spcBef>
                <a:spcPct val="0"/>
              </a:spcBef>
              <a:buClr>
                <a:schemeClr val="accent2"/>
              </a:buClr>
              <a:buFont typeface="Wingdings" panose="05000000000000000000" pitchFamily="2" charset="2"/>
              <a:buChar char="Ø"/>
            </a:pPr>
            <a:r>
              <a:rPr lang="zh-CN" altLang="en-US" sz="2800" dirty="0">
                <a:latin typeface="Times New Roman" panose="02020603050405020304" pitchFamily="18" charset="0"/>
                <a:ea typeface="宋体" panose="02010600030101010101" pitchFamily="2" charset="-122"/>
              </a:rPr>
              <a:t>任选一个入度为</a:t>
            </a:r>
            <a:r>
              <a:rPr lang="en-US" altLang="zh-CN" sz="2800" dirty="0">
                <a:latin typeface="Times New Roman" panose="02020603050405020304" pitchFamily="18" charset="0"/>
                <a:ea typeface="宋体" panose="02010600030101010101" pitchFamily="2" charset="-122"/>
              </a:rPr>
              <a:t>0</a:t>
            </a:r>
            <a:r>
              <a:rPr lang="zh-CN" altLang="en-US" sz="2800" dirty="0">
                <a:latin typeface="Times New Roman" panose="02020603050405020304" pitchFamily="18" charset="0"/>
                <a:ea typeface="宋体" panose="02010600030101010101" pitchFamily="2" charset="-122"/>
              </a:rPr>
              <a:t>的顶点输出；</a:t>
            </a:r>
          </a:p>
          <a:p>
            <a:pPr marL="457200" lvl="0" indent="-457200" eaLnBrk="1" latinLnBrk="0" hangingPunct="1">
              <a:lnSpc>
                <a:spcPct val="130000"/>
              </a:lnSpc>
              <a:spcBef>
                <a:spcPct val="0"/>
              </a:spcBef>
              <a:buClr>
                <a:schemeClr val="accent2"/>
              </a:buClr>
              <a:buFont typeface="Wingdings" panose="05000000000000000000" pitchFamily="2" charset="2"/>
              <a:buChar char="Ø"/>
            </a:pPr>
            <a:r>
              <a:rPr lang="zh-CN" altLang="en-US" sz="2800" dirty="0">
                <a:latin typeface="Times New Roman" panose="02020603050405020304" pitchFamily="18" charset="0"/>
                <a:ea typeface="宋体" panose="02010600030101010101" pitchFamily="2" charset="-122"/>
              </a:rPr>
              <a:t>删除此顶点和以它为出发点的所有弧；</a:t>
            </a:r>
          </a:p>
          <a:p>
            <a:pPr marL="457200" lvl="0" indent="-457200" eaLnBrk="1" latinLnBrk="0" hangingPunct="1">
              <a:lnSpc>
                <a:spcPct val="130000"/>
              </a:lnSpc>
              <a:spcBef>
                <a:spcPct val="0"/>
              </a:spcBef>
              <a:buClr>
                <a:schemeClr val="accent2"/>
              </a:buClr>
              <a:buFont typeface="Wingdings" panose="05000000000000000000" pitchFamily="2" charset="2"/>
              <a:buChar char="Ø"/>
            </a:pPr>
            <a:r>
              <a:rPr lang="zh-CN" altLang="en-US" sz="2800" dirty="0">
                <a:latin typeface="Times New Roman" panose="02020603050405020304" pitchFamily="18" charset="0"/>
                <a:ea typeface="宋体" panose="02010600030101010101" pitchFamily="2" charset="-122"/>
              </a:rPr>
              <a:t>重复执行上述两步，直至图中无入度为</a:t>
            </a:r>
            <a:r>
              <a:rPr lang="en-US" altLang="zh-CN" sz="2800" dirty="0">
                <a:latin typeface="Times New Roman" panose="02020603050405020304" pitchFamily="18" charset="0"/>
                <a:ea typeface="宋体" panose="02010600030101010101" pitchFamily="2" charset="-122"/>
              </a:rPr>
              <a:t>0</a:t>
            </a:r>
            <a:r>
              <a:rPr lang="zh-CN" altLang="en-US" sz="2800" dirty="0">
                <a:latin typeface="Times New Roman" panose="02020603050405020304" pitchFamily="18" charset="0"/>
                <a:ea typeface="宋体" panose="02010600030101010101" pitchFamily="2" charset="-122"/>
              </a:rPr>
              <a:t>的顶点；</a:t>
            </a:r>
          </a:p>
          <a:p>
            <a:pPr marL="457200" lvl="0" indent="-457200" eaLnBrk="1" latinLnBrk="0" hangingPunct="1">
              <a:lnSpc>
                <a:spcPct val="130000"/>
              </a:lnSpc>
              <a:spcBef>
                <a:spcPct val="0"/>
              </a:spcBef>
              <a:buClr>
                <a:schemeClr val="accent2"/>
              </a:buClr>
              <a:buFont typeface="Wingdings" panose="05000000000000000000" pitchFamily="2" charset="2"/>
              <a:buChar char="Ø"/>
            </a:pPr>
            <a:r>
              <a:rPr lang="zh-CN" altLang="en-US" sz="2800" dirty="0">
                <a:latin typeface="Times New Roman" panose="02020603050405020304" pitchFamily="18" charset="0"/>
                <a:ea typeface="宋体" panose="02010600030101010101" pitchFamily="2" charset="-122"/>
              </a:rPr>
              <a:t>若输出顶点数小于图中顶点数，则说明图中存在环，无法产生其拓扑排序，否则输出的顶点序列即为此图的一个拓扑排序。</a:t>
            </a:r>
          </a:p>
        </p:txBody>
      </p:sp>
      <p:sp>
        <p:nvSpPr>
          <p:cNvPr id="75781" name="Rectangle 6"/>
          <p:cNvSpPr/>
          <p:nvPr/>
        </p:nvSpPr>
        <p:spPr>
          <a:xfrm>
            <a:off x="139700" y="1703388"/>
            <a:ext cx="8853488" cy="5038725"/>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灯片编号占位符 3"/>
          <p:cNvSpPr txBox="1">
            <a:spLocks noGrp="1"/>
          </p:cNvSpPr>
          <p:nvPr>
            <p:ph type="sldNum" sz="quarter" idx="10"/>
          </p:nvPr>
        </p:nvSpPr>
        <p:spPr>
          <a:xfrm>
            <a:off x="8101013" y="6384925"/>
            <a:ext cx="865187" cy="473075"/>
          </a:xfrm>
        </p:spPr>
        <p:txBody>
          <a:bodyPr/>
          <a:lstStyle/>
          <a:p>
            <a:pPr algn="r" eaLnBrk="1" hangingPunct="1">
              <a:spcBef>
                <a:spcPct val="0"/>
              </a:spcBef>
              <a:buNone/>
            </a:pPr>
            <a:fld id="{9A0DB2DC-4C9A-4742-B13C-FB6460FD3503}" type="slidenum">
              <a:rPr lang="en-US" altLang="ko-KR" sz="2000" b="0" dirty="0">
                <a:solidFill>
                  <a:schemeClr val="accent2"/>
                </a:solidFill>
              </a:rPr>
              <a:t>86</a:t>
            </a:fld>
            <a:endParaRPr lang="en-US" altLang="ko-KR" sz="2000" b="0" dirty="0">
              <a:solidFill>
                <a:schemeClr val="accent2"/>
              </a:solidFill>
            </a:endParaRPr>
          </a:p>
        </p:txBody>
      </p:sp>
      <p:sp>
        <p:nvSpPr>
          <p:cNvPr id="76803"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en-US" altLang="zh-CN" sz="3600" dirty="0">
                <a:solidFill>
                  <a:srgbClr val="000099"/>
                </a:solidFill>
                <a:latin typeface="黑体" panose="02010609060101010101" pitchFamily="49" charset="-122"/>
                <a:ea typeface="黑体" panose="02010609060101010101" pitchFamily="49" charset="-122"/>
              </a:rPr>
              <a:t>7.6 </a:t>
            </a:r>
            <a:r>
              <a:rPr lang="zh-CN" altLang="en-US" sz="3600" dirty="0">
                <a:solidFill>
                  <a:srgbClr val="000099"/>
                </a:solidFill>
                <a:latin typeface="黑体" panose="02010609060101010101" pitchFamily="49" charset="-122"/>
                <a:ea typeface="黑体" panose="02010609060101010101" pitchFamily="49" charset="-122"/>
              </a:rPr>
              <a:t>拓扑排序</a:t>
            </a:r>
          </a:p>
        </p:txBody>
      </p:sp>
      <p:grpSp>
        <p:nvGrpSpPr>
          <p:cNvPr id="76804" name="Group 3"/>
          <p:cNvGrpSpPr>
            <a:grpSpLocks noChangeAspect="1"/>
          </p:cNvGrpSpPr>
          <p:nvPr/>
        </p:nvGrpSpPr>
        <p:grpSpPr>
          <a:xfrm>
            <a:off x="684213" y="2054225"/>
            <a:ext cx="1506537" cy="2598738"/>
            <a:chOff x="912" y="720"/>
            <a:chExt cx="791" cy="1364"/>
          </a:xfrm>
        </p:grpSpPr>
        <p:sp>
          <p:nvSpPr>
            <p:cNvPr id="76852" name="Oval 4"/>
            <p:cNvSpPr>
              <a:spLocks noChangeAspect="1"/>
            </p:cNvSpPr>
            <p:nvPr/>
          </p:nvSpPr>
          <p:spPr>
            <a:xfrm>
              <a:off x="1503" y="720"/>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V2</a:t>
              </a:r>
            </a:p>
          </p:txBody>
        </p:sp>
        <p:sp>
          <p:nvSpPr>
            <p:cNvPr id="76853" name="Oval 5"/>
            <p:cNvSpPr>
              <a:spLocks noChangeAspect="1"/>
            </p:cNvSpPr>
            <p:nvPr/>
          </p:nvSpPr>
          <p:spPr>
            <a:xfrm>
              <a:off x="1503" y="1242"/>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V3</a:t>
              </a:r>
            </a:p>
          </p:txBody>
        </p:sp>
        <p:sp>
          <p:nvSpPr>
            <p:cNvPr id="76854" name="Oval 6"/>
            <p:cNvSpPr>
              <a:spLocks noChangeAspect="1"/>
            </p:cNvSpPr>
            <p:nvPr/>
          </p:nvSpPr>
          <p:spPr>
            <a:xfrm>
              <a:off x="912" y="720"/>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V1</a:t>
              </a:r>
            </a:p>
          </p:txBody>
        </p:sp>
        <p:sp>
          <p:nvSpPr>
            <p:cNvPr id="76855" name="Oval 7"/>
            <p:cNvSpPr>
              <a:spLocks noChangeAspect="1"/>
            </p:cNvSpPr>
            <p:nvPr/>
          </p:nvSpPr>
          <p:spPr>
            <a:xfrm>
              <a:off x="912" y="1242"/>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V4</a:t>
              </a:r>
            </a:p>
          </p:txBody>
        </p:sp>
        <p:sp>
          <p:nvSpPr>
            <p:cNvPr id="76856" name="Line 8"/>
            <p:cNvSpPr>
              <a:spLocks noChangeAspect="1"/>
            </p:cNvSpPr>
            <p:nvPr/>
          </p:nvSpPr>
          <p:spPr>
            <a:xfrm>
              <a:off x="1108" y="835"/>
              <a:ext cx="411" cy="0"/>
            </a:xfrm>
            <a:prstGeom prst="line">
              <a:avLst/>
            </a:prstGeom>
            <a:ln w="28575" cap="flat" cmpd="sng">
              <a:solidFill>
                <a:schemeClr val="folHlink"/>
              </a:solidFill>
              <a:prstDash val="solid"/>
              <a:headEnd type="none" w="med" len="med"/>
              <a:tailEnd type="triangle" w="med" len="med"/>
            </a:ln>
          </p:spPr>
        </p:sp>
        <p:sp>
          <p:nvSpPr>
            <p:cNvPr id="76857" name="Line 9"/>
            <p:cNvSpPr>
              <a:spLocks noChangeAspect="1"/>
            </p:cNvSpPr>
            <p:nvPr/>
          </p:nvSpPr>
          <p:spPr>
            <a:xfrm>
              <a:off x="1152" y="1392"/>
              <a:ext cx="384" cy="480"/>
            </a:xfrm>
            <a:prstGeom prst="line">
              <a:avLst/>
            </a:prstGeom>
            <a:ln w="28575" cap="flat" cmpd="sng">
              <a:solidFill>
                <a:schemeClr val="folHlink"/>
              </a:solidFill>
              <a:prstDash val="solid"/>
              <a:headEnd type="none" w="med" len="med"/>
              <a:tailEnd type="triangle" w="med" len="med"/>
            </a:ln>
          </p:spPr>
        </p:sp>
        <p:sp>
          <p:nvSpPr>
            <p:cNvPr id="76858" name="Line 10"/>
            <p:cNvSpPr>
              <a:spLocks noChangeAspect="1"/>
            </p:cNvSpPr>
            <p:nvPr/>
          </p:nvSpPr>
          <p:spPr>
            <a:xfrm>
              <a:off x="1008" y="935"/>
              <a:ext cx="0" cy="322"/>
            </a:xfrm>
            <a:prstGeom prst="line">
              <a:avLst/>
            </a:prstGeom>
            <a:ln w="28575" cap="flat" cmpd="sng">
              <a:solidFill>
                <a:schemeClr val="folHlink"/>
              </a:solidFill>
              <a:prstDash val="solid"/>
              <a:headEnd type="none" w="med" len="med"/>
              <a:tailEnd type="triangle" w="med" len="med"/>
            </a:ln>
          </p:spPr>
        </p:sp>
        <p:sp>
          <p:nvSpPr>
            <p:cNvPr id="76859" name="Line 11"/>
            <p:cNvSpPr>
              <a:spLocks noChangeAspect="1"/>
            </p:cNvSpPr>
            <p:nvPr/>
          </p:nvSpPr>
          <p:spPr>
            <a:xfrm flipH="1" flipV="1">
              <a:off x="1601" y="912"/>
              <a:ext cx="5" cy="378"/>
            </a:xfrm>
            <a:prstGeom prst="line">
              <a:avLst/>
            </a:prstGeom>
            <a:ln w="28575" cap="flat" cmpd="sng">
              <a:solidFill>
                <a:schemeClr val="folHlink"/>
              </a:solidFill>
              <a:prstDash val="solid"/>
              <a:headEnd type="none" w="med" len="med"/>
              <a:tailEnd type="triangle" w="med" len="med"/>
            </a:ln>
          </p:spPr>
        </p:sp>
        <p:sp>
          <p:nvSpPr>
            <p:cNvPr id="76860" name="Oval 12"/>
            <p:cNvSpPr>
              <a:spLocks noChangeAspect="1"/>
            </p:cNvSpPr>
            <p:nvPr/>
          </p:nvSpPr>
          <p:spPr>
            <a:xfrm>
              <a:off x="912" y="1872"/>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V6</a:t>
              </a:r>
            </a:p>
          </p:txBody>
        </p:sp>
        <p:sp>
          <p:nvSpPr>
            <p:cNvPr id="76861" name="Oval 13"/>
            <p:cNvSpPr>
              <a:spLocks noChangeAspect="1"/>
            </p:cNvSpPr>
            <p:nvPr/>
          </p:nvSpPr>
          <p:spPr>
            <a:xfrm>
              <a:off x="1503" y="1872"/>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V5</a:t>
              </a:r>
            </a:p>
          </p:txBody>
        </p:sp>
        <p:sp>
          <p:nvSpPr>
            <p:cNvPr id="76862" name="Line 14"/>
            <p:cNvSpPr>
              <a:spLocks noChangeAspect="1"/>
            </p:cNvSpPr>
            <p:nvPr/>
          </p:nvSpPr>
          <p:spPr>
            <a:xfrm>
              <a:off x="1008" y="1488"/>
              <a:ext cx="0" cy="384"/>
            </a:xfrm>
            <a:prstGeom prst="line">
              <a:avLst/>
            </a:prstGeom>
            <a:ln w="28575" cap="flat" cmpd="sng">
              <a:solidFill>
                <a:schemeClr val="folHlink"/>
              </a:solidFill>
              <a:prstDash val="solid"/>
              <a:miter/>
              <a:headEnd type="none" w="med" len="med"/>
              <a:tailEnd type="triangle" w="med" len="med"/>
            </a:ln>
          </p:spPr>
        </p:sp>
        <p:sp>
          <p:nvSpPr>
            <p:cNvPr id="76863" name="Line 15"/>
            <p:cNvSpPr>
              <a:spLocks noChangeAspect="1"/>
            </p:cNvSpPr>
            <p:nvPr/>
          </p:nvSpPr>
          <p:spPr>
            <a:xfrm>
              <a:off x="1104" y="1968"/>
              <a:ext cx="384" cy="0"/>
            </a:xfrm>
            <a:prstGeom prst="line">
              <a:avLst/>
            </a:prstGeom>
            <a:ln w="28575" cap="flat" cmpd="sng">
              <a:solidFill>
                <a:schemeClr val="folHlink"/>
              </a:solidFill>
              <a:prstDash val="solid"/>
              <a:miter/>
              <a:headEnd type="none" w="med" len="med"/>
              <a:tailEnd type="triangle" w="med" len="med"/>
            </a:ln>
          </p:spPr>
        </p:sp>
        <p:sp>
          <p:nvSpPr>
            <p:cNvPr id="76864" name="Line 16"/>
            <p:cNvSpPr>
              <a:spLocks noChangeAspect="1"/>
            </p:cNvSpPr>
            <p:nvPr/>
          </p:nvSpPr>
          <p:spPr>
            <a:xfrm>
              <a:off x="1603" y="1440"/>
              <a:ext cx="0" cy="432"/>
            </a:xfrm>
            <a:prstGeom prst="line">
              <a:avLst/>
            </a:prstGeom>
            <a:ln w="28575" cap="flat" cmpd="sng">
              <a:solidFill>
                <a:schemeClr val="folHlink"/>
              </a:solidFill>
              <a:prstDash val="solid"/>
              <a:miter/>
              <a:headEnd type="none" w="med" len="med"/>
              <a:tailEnd type="triangle" w="med" len="med"/>
            </a:ln>
          </p:spPr>
        </p:sp>
      </p:grpSp>
      <p:sp>
        <p:nvSpPr>
          <p:cNvPr id="453649" name="Oval 17"/>
          <p:cNvSpPr>
            <a:spLocks noChangeAspect="1"/>
          </p:cNvSpPr>
          <p:nvPr/>
        </p:nvSpPr>
        <p:spPr>
          <a:xfrm>
            <a:off x="8101013" y="5084763"/>
            <a:ext cx="381000" cy="403225"/>
          </a:xfrm>
          <a:prstGeom prst="ellipse">
            <a:avLst/>
          </a:prstGeom>
          <a:solidFill>
            <a:srgbClr val="66FF33"/>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V2</a:t>
            </a:r>
          </a:p>
        </p:txBody>
      </p:sp>
      <p:grpSp>
        <p:nvGrpSpPr>
          <p:cNvPr id="453650" name="Group 18"/>
          <p:cNvGrpSpPr>
            <a:grpSpLocks noChangeAspect="1"/>
          </p:cNvGrpSpPr>
          <p:nvPr/>
        </p:nvGrpSpPr>
        <p:grpSpPr>
          <a:xfrm>
            <a:off x="5580063" y="4221163"/>
            <a:ext cx="438150" cy="2598737"/>
            <a:chOff x="3264" y="2640"/>
            <a:chExt cx="230" cy="1364"/>
          </a:xfrm>
        </p:grpSpPr>
        <p:sp>
          <p:nvSpPr>
            <p:cNvPr id="76850" name="Oval 19"/>
            <p:cNvSpPr>
              <a:spLocks noChangeAspect="1"/>
            </p:cNvSpPr>
            <p:nvPr/>
          </p:nvSpPr>
          <p:spPr>
            <a:xfrm>
              <a:off x="3294" y="2640"/>
              <a:ext cx="200" cy="212"/>
            </a:xfrm>
            <a:prstGeom prst="ellipse">
              <a:avLst/>
            </a:prstGeom>
            <a:solidFill>
              <a:srgbClr val="66FF33"/>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V2</a:t>
              </a:r>
            </a:p>
          </p:txBody>
        </p:sp>
        <p:sp>
          <p:nvSpPr>
            <p:cNvPr id="76851" name="Oval 20"/>
            <p:cNvSpPr>
              <a:spLocks noChangeAspect="1"/>
            </p:cNvSpPr>
            <p:nvPr/>
          </p:nvSpPr>
          <p:spPr>
            <a:xfrm>
              <a:off x="3264" y="3792"/>
              <a:ext cx="200" cy="212"/>
            </a:xfrm>
            <a:prstGeom prst="ellipse">
              <a:avLst/>
            </a:prstGeom>
            <a:solidFill>
              <a:srgbClr val="66FF33"/>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V5</a:t>
              </a:r>
            </a:p>
          </p:txBody>
        </p:sp>
      </p:grpSp>
      <p:grpSp>
        <p:nvGrpSpPr>
          <p:cNvPr id="453653" name="Group 21"/>
          <p:cNvGrpSpPr>
            <a:grpSpLocks noChangeAspect="1"/>
          </p:cNvGrpSpPr>
          <p:nvPr/>
        </p:nvGrpSpPr>
        <p:grpSpPr>
          <a:xfrm>
            <a:off x="2862263" y="4254500"/>
            <a:ext cx="381000" cy="2598738"/>
            <a:chOff x="1503" y="2592"/>
            <a:chExt cx="200" cy="1364"/>
          </a:xfrm>
        </p:grpSpPr>
        <p:sp>
          <p:nvSpPr>
            <p:cNvPr id="76845" name="Oval 22"/>
            <p:cNvSpPr>
              <a:spLocks noChangeAspect="1"/>
            </p:cNvSpPr>
            <p:nvPr/>
          </p:nvSpPr>
          <p:spPr>
            <a:xfrm>
              <a:off x="1503" y="2592"/>
              <a:ext cx="200" cy="212"/>
            </a:xfrm>
            <a:prstGeom prst="ellipse">
              <a:avLst/>
            </a:prstGeom>
            <a:solidFill>
              <a:srgbClr val="66FF33"/>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V2</a:t>
              </a:r>
            </a:p>
          </p:txBody>
        </p:sp>
        <p:sp>
          <p:nvSpPr>
            <p:cNvPr id="76846" name="Oval 23"/>
            <p:cNvSpPr>
              <a:spLocks noChangeAspect="1"/>
            </p:cNvSpPr>
            <p:nvPr/>
          </p:nvSpPr>
          <p:spPr>
            <a:xfrm>
              <a:off x="1503" y="3114"/>
              <a:ext cx="200" cy="212"/>
            </a:xfrm>
            <a:prstGeom prst="ellipse">
              <a:avLst/>
            </a:prstGeom>
            <a:solidFill>
              <a:srgbClr val="66FF33"/>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V3</a:t>
              </a:r>
            </a:p>
          </p:txBody>
        </p:sp>
        <p:sp>
          <p:nvSpPr>
            <p:cNvPr id="76847" name="Line 24"/>
            <p:cNvSpPr>
              <a:spLocks noChangeAspect="1"/>
            </p:cNvSpPr>
            <p:nvPr/>
          </p:nvSpPr>
          <p:spPr>
            <a:xfrm flipH="1" flipV="1">
              <a:off x="1601" y="2784"/>
              <a:ext cx="5" cy="378"/>
            </a:xfrm>
            <a:prstGeom prst="line">
              <a:avLst/>
            </a:prstGeom>
            <a:ln w="28575" cap="flat" cmpd="sng">
              <a:solidFill>
                <a:schemeClr val="folHlink"/>
              </a:solidFill>
              <a:prstDash val="solid"/>
              <a:headEnd type="none" w="med" len="med"/>
              <a:tailEnd type="triangle" w="med" len="med"/>
            </a:ln>
          </p:spPr>
        </p:sp>
        <p:sp>
          <p:nvSpPr>
            <p:cNvPr id="76848" name="Oval 25"/>
            <p:cNvSpPr>
              <a:spLocks noChangeAspect="1"/>
            </p:cNvSpPr>
            <p:nvPr/>
          </p:nvSpPr>
          <p:spPr>
            <a:xfrm>
              <a:off x="1503" y="3744"/>
              <a:ext cx="200" cy="212"/>
            </a:xfrm>
            <a:prstGeom prst="ellipse">
              <a:avLst/>
            </a:prstGeom>
            <a:solidFill>
              <a:srgbClr val="66FF33"/>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V5</a:t>
              </a:r>
            </a:p>
          </p:txBody>
        </p:sp>
        <p:sp>
          <p:nvSpPr>
            <p:cNvPr id="76849" name="Line 26"/>
            <p:cNvSpPr>
              <a:spLocks noChangeAspect="1"/>
            </p:cNvSpPr>
            <p:nvPr/>
          </p:nvSpPr>
          <p:spPr>
            <a:xfrm>
              <a:off x="1603" y="3312"/>
              <a:ext cx="0" cy="432"/>
            </a:xfrm>
            <a:prstGeom prst="line">
              <a:avLst/>
            </a:prstGeom>
            <a:ln w="28575" cap="flat" cmpd="sng">
              <a:solidFill>
                <a:schemeClr val="folHlink"/>
              </a:solidFill>
              <a:prstDash val="solid"/>
              <a:miter/>
              <a:headEnd type="none" w="med" len="med"/>
              <a:tailEnd type="triangle" w="med" len="med"/>
            </a:ln>
          </p:spPr>
        </p:sp>
      </p:grpSp>
      <p:grpSp>
        <p:nvGrpSpPr>
          <p:cNvPr id="453659" name="Group 27"/>
          <p:cNvGrpSpPr>
            <a:grpSpLocks noChangeAspect="1"/>
          </p:cNvGrpSpPr>
          <p:nvPr/>
        </p:nvGrpSpPr>
        <p:grpSpPr>
          <a:xfrm>
            <a:off x="3708400" y="2054225"/>
            <a:ext cx="1535113" cy="2598738"/>
            <a:chOff x="2688" y="768"/>
            <a:chExt cx="806" cy="1364"/>
          </a:xfrm>
        </p:grpSpPr>
        <p:sp>
          <p:nvSpPr>
            <p:cNvPr id="76835" name="Oval 28"/>
            <p:cNvSpPr>
              <a:spLocks noChangeAspect="1"/>
            </p:cNvSpPr>
            <p:nvPr/>
          </p:nvSpPr>
          <p:spPr>
            <a:xfrm>
              <a:off x="3294" y="768"/>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V2</a:t>
              </a:r>
            </a:p>
          </p:txBody>
        </p:sp>
        <p:sp>
          <p:nvSpPr>
            <p:cNvPr id="76836" name="Oval 29"/>
            <p:cNvSpPr>
              <a:spLocks noChangeAspect="1"/>
            </p:cNvSpPr>
            <p:nvPr/>
          </p:nvSpPr>
          <p:spPr>
            <a:xfrm>
              <a:off x="3294" y="1290"/>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V3</a:t>
              </a:r>
            </a:p>
          </p:txBody>
        </p:sp>
        <p:sp>
          <p:nvSpPr>
            <p:cNvPr id="76837" name="Oval 30"/>
            <p:cNvSpPr>
              <a:spLocks noChangeAspect="1"/>
            </p:cNvSpPr>
            <p:nvPr/>
          </p:nvSpPr>
          <p:spPr>
            <a:xfrm>
              <a:off x="2688" y="1290"/>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V4</a:t>
              </a:r>
            </a:p>
          </p:txBody>
        </p:sp>
        <p:sp>
          <p:nvSpPr>
            <p:cNvPr id="76838" name="Line 31"/>
            <p:cNvSpPr>
              <a:spLocks noChangeAspect="1"/>
            </p:cNvSpPr>
            <p:nvPr/>
          </p:nvSpPr>
          <p:spPr>
            <a:xfrm>
              <a:off x="2928" y="1440"/>
              <a:ext cx="384" cy="480"/>
            </a:xfrm>
            <a:prstGeom prst="line">
              <a:avLst/>
            </a:prstGeom>
            <a:ln w="28575" cap="flat" cmpd="sng">
              <a:solidFill>
                <a:schemeClr val="folHlink"/>
              </a:solidFill>
              <a:prstDash val="solid"/>
              <a:headEnd type="none" w="med" len="med"/>
              <a:tailEnd type="triangle" w="med" len="med"/>
            </a:ln>
          </p:spPr>
        </p:sp>
        <p:sp>
          <p:nvSpPr>
            <p:cNvPr id="76839" name="Line 32"/>
            <p:cNvSpPr>
              <a:spLocks noChangeAspect="1"/>
            </p:cNvSpPr>
            <p:nvPr/>
          </p:nvSpPr>
          <p:spPr>
            <a:xfrm flipH="1" flipV="1">
              <a:off x="3408" y="960"/>
              <a:ext cx="5" cy="378"/>
            </a:xfrm>
            <a:prstGeom prst="line">
              <a:avLst/>
            </a:prstGeom>
            <a:ln w="28575" cap="flat" cmpd="sng">
              <a:solidFill>
                <a:schemeClr val="folHlink"/>
              </a:solidFill>
              <a:prstDash val="solid"/>
              <a:headEnd type="none" w="med" len="med"/>
              <a:tailEnd type="triangle" w="med" len="med"/>
            </a:ln>
          </p:spPr>
        </p:sp>
        <p:sp>
          <p:nvSpPr>
            <p:cNvPr id="76840" name="Oval 33"/>
            <p:cNvSpPr>
              <a:spLocks noChangeAspect="1"/>
            </p:cNvSpPr>
            <p:nvPr/>
          </p:nvSpPr>
          <p:spPr>
            <a:xfrm>
              <a:off x="2688" y="1920"/>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V6</a:t>
              </a:r>
            </a:p>
          </p:txBody>
        </p:sp>
        <p:sp>
          <p:nvSpPr>
            <p:cNvPr id="76841" name="Oval 34"/>
            <p:cNvSpPr>
              <a:spLocks noChangeAspect="1"/>
            </p:cNvSpPr>
            <p:nvPr/>
          </p:nvSpPr>
          <p:spPr>
            <a:xfrm>
              <a:off x="3264" y="1920"/>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V5</a:t>
              </a:r>
            </a:p>
          </p:txBody>
        </p:sp>
        <p:sp>
          <p:nvSpPr>
            <p:cNvPr id="76842" name="Line 35"/>
            <p:cNvSpPr>
              <a:spLocks noChangeAspect="1"/>
            </p:cNvSpPr>
            <p:nvPr/>
          </p:nvSpPr>
          <p:spPr>
            <a:xfrm>
              <a:off x="2784" y="1536"/>
              <a:ext cx="0" cy="384"/>
            </a:xfrm>
            <a:prstGeom prst="line">
              <a:avLst/>
            </a:prstGeom>
            <a:ln w="28575" cap="flat" cmpd="sng">
              <a:solidFill>
                <a:schemeClr val="folHlink"/>
              </a:solidFill>
              <a:prstDash val="solid"/>
              <a:miter/>
              <a:headEnd type="none" w="med" len="med"/>
              <a:tailEnd type="triangle" w="med" len="med"/>
            </a:ln>
          </p:spPr>
        </p:sp>
        <p:sp>
          <p:nvSpPr>
            <p:cNvPr id="76843" name="Line 36"/>
            <p:cNvSpPr>
              <a:spLocks noChangeAspect="1"/>
            </p:cNvSpPr>
            <p:nvPr/>
          </p:nvSpPr>
          <p:spPr>
            <a:xfrm>
              <a:off x="2880" y="2016"/>
              <a:ext cx="384" cy="0"/>
            </a:xfrm>
            <a:prstGeom prst="line">
              <a:avLst/>
            </a:prstGeom>
            <a:ln w="28575" cap="flat" cmpd="sng">
              <a:solidFill>
                <a:schemeClr val="folHlink"/>
              </a:solidFill>
              <a:prstDash val="solid"/>
              <a:miter/>
              <a:headEnd type="none" w="med" len="med"/>
              <a:tailEnd type="triangle" w="med" len="med"/>
            </a:ln>
          </p:spPr>
        </p:sp>
        <p:sp>
          <p:nvSpPr>
            <p:cNvPr id="76844" name="Line 37"/>
            <p:cNvSpPr>
              <a:spLocks noChangeAspect="1"/>
            </p:cNvSpPr>
            <p:nvPr/>
          </p:nvSpPr>
          <p:spPr>
            <a:xfrm>
              <a:off x="3408" y="1488"/>
              <a:ext cx="0" cy="432"/>
            </a:xfrm>
            <a:prstGeom prst="line">
              <a:avLst/>
            </a:prstGeom>
            <a:ln w="28575" cap="flat" cmpd="sng">
              <a:solidFill>
                <a:schemeClr val="folHlink"/>
              </a:solidFill>
              <a:prstDash val="solid"/>
              <a:miter/>
              <a:headEnd type="none" w="med" len="med"/>
              <a:tailEnd type="triangle" w="med" len="med"/>
            </a:ln>
          </p:spPr>
        </p:sp>
      </p:grpSp>
      <p:grpSp>
        <p:nvGrpSpPr>
          <p:cNvPr id="453670" name="Group 38"/>
          <p:cNvGrpSpPr>
            <a:grpSpLocks noChangeAspect="1"/>
          </p:cNvGrpSpPr>
          <p:nvPr/>
        </p:nvGrpSpPr>
        <p:grpSpPr>
          <a:xfrm>
            <a:off x="6492875" y="2054225"/>
            <a:ext cx="1506538" cy="2598738"/>
            <a:chOff x="4368" y="768"/>
            <a:chExt cx="791" cy="1364"/>
          </a:xfrm>
        </p:grpSpPr>
        <p:sp>
          <p:nvSpPr>
            <p:cNvPr id="76828" name="Oval 39"/>
            <p:cNvSpPr>
              <a:spLocks noChangeAspect="1"/>
            </p:cNvSpPr>
            <p:nvPr/>
          </p:nvSpPr>
          <p:spPr>
            <a:xfrm>
              <a:off x="4959" y="768"/>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V2</a:t>
              </a:r>
            </a:p>
          </p:txBody>
        </p:sp>
        <p:sp>
          <p:nvSpPr>
            <p:cNvPr id="76829" name="Oval 40"/>
            <p:cNvSpPr>
              <a:spLocks noChangeAspect="1"/>
            </p:cNvSpPr>
            <p:nvPr/>
          </p:nvSpPr>
          <p:spPr>
            <a:xfrm>
              <a:off x="4959" y="1290"/>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V3</a:t>
              </a:r>
            </a:p>
          </p:txBody>
        </p:sp>
        <p:sp>
          <p:nvSpPr>
            <p:cNvPr id="76830" name="Line 41"/>
            <p:cNvSpPr>
              <a:spLocks noChangeAspect="1"/>
            </p:cNvSpPr>
            <p:nvPr/>
          </p:nvSpPr>
          <p:spPr>
            <a:xfrm flipH="1" flipV="1">
              <a:off x="5057" y="960"/>
              <a:ext cx="5" cy="378"/>
            </a:xfrm>
            <a:prstGeom prst="line">
              <a:avLst/>
            </a:prstGeom>
            <a:ln w="28575" cap="flat" cmpd="sng">
              <a:solidFill>
                <a:schemeClr val="folHlink"/>
              </a:solidFill>
              <a:prstDash val="solid"/>
              <a:headEnd type="none" w="med" len="med"/>
              <a:tailEnd type="triangle" w="med" len="med"/>
            </a:ln>
          </p:spPr>
        </p:sp>
        <p:sp>
          <p:nvSpPr>
            <p:cNvPr id="76831" name="Oval 42"/>
            <p:cNvSpPr>
              <a:spLocks noChangeAspect="1"/>
            </p:cNvSpPr>
            <p:nvPr/>
          </p:nvSpPr>
          <p:spPr>
            <a:xfrm>
              <a:off x="4368" y="1920"/>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V6</a:t>
              </a:r>
            </a:p>
          </p:txBody>
        </p:sp>
        <p:sp>
          <p:nvSpPr>
            <p:cNvPr id="76832" name="Oval 43"/>
            <p:cNvSpPr>
              <a:spLocks noChangeAspect="1"/>
            </p:cNvSpPr>
            <p:nvPr/>
          </p:nvSpPr>
          <p:spPr>
            <a:xfrm>
              <a:off x="4959" y="1920"/>
              <a:ext cx="200" cy="212"/>
            </a:xfrm>
            <a:prstGeom prst="ellipse">
              <a:avLst/>
            </a:prstGeom>
            <a:solidFill>
              <a:srgbClr val="FFFFCC"/>
            </a:solidFill>
            <a:ln w="28575" cap="flat" cmpd="sng">
              <a:solidFill>
                <a:schemeClr val="folHlink"/>
              </a:solidFill>
              <a:prstDash val="solid"/>
              <a:headEnd type="none" w="med" len="med"/>
              <a:tailEnd type="none" w="med" len="med"/>
            </a:ln>
          </p:spPr>
          <p:txBody>
            <a:bodyPr wrap="none" anchor="ctr"/>
            <a:lstStyle/>
            <a:p>
              <a:pPr lvl="0" algn="ctr"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V5</a:t>
              </a:r>
            </a:p>
          </p:txBody>
        </p:sp>
        <p:sp>
          <p:nvSpPr>
            <p:cNvPr id="76833" name="Line 44"/>
            <p:cNvSpPr>
              <a:spLocks noChangeAspect="1"/>
            </p:cNvSpPr>
            <p:nvPr/>
          </p:nvSpPr>
          <p:spPr>
            <a:xfrm>
              <a:off x="4560" y="2016"/>
              <a:ext cx="384" cy="0"/>
            </a:xfrm>
            <a:prstGeom prst="line">
              <a:avLst/>
            </a:prstGeom>
            <a:ln w="28575" cap="flat" cmpd="sng">
              <a:solidFill>
                <a:schemeClr val="folHlink"/>
              </a:solidFill>
              <a:prstDash val="solid"/>
              <a:miter/>
              <a:headEnd type="none" w="med" len="med"/>
              <a:tailEnd type="triangle" w="med" len="med"/>
            </a:ln>
          </p:spPr>
        </p:sp>
        <p:sp>
          <p:nvSpPr>
            <p:cNvPr id="76834" name="Line 45"/>
            <p:cNvSpPr>
              <a:spLocks noChangeAspect="1"/>
            </p:cNvSpPr>
            <p:nvPr/>
          </p:nvSpPr>
          <p:spPr>
            <a:xfrm>
              <a:off x="5059" y="1488"/>
              <a:ext cx="0" cy="432"/>
            </a:xfrm>
            <a:prstGeom prst="line">
              <a:avLst/>
            </a:prstGeom>
            <a:ln w="28575" cap="flat" cmpd="sng">
              <a:solidFill>
                <a:schemeClr val="folHlink"/>
              </a:solidFill>
              <a:prstDash val="solid"/>
              <a:miter/>
              <a:headEnd type="none" w="med" len="med"/>
              <a:tailEnd type="triangle" w="med" len="med"/>
            </a:ln>
          </p:spPr>
        </p:sp>
      </p:grpSp>
      <p:grpSp>
        <p:nvGrpSpPr>
          <p:cNvPr id="453678" name="Group 46"/>
          <p:cNvGrpSpPr/>
          <p:nvPr/>
        </p:nvGrpSpPr>
        <p:grpSpPr>
          <a:xfrm>
            <a:off x="2378075" y="2303463"/>
            <a:ext cx="990600" cy="701675"/>
            <a:chOff x="1920" y="1104"/>
            <a:chExt cx="624" cy="442"/>
          </a:xfrm>
        </p:grpSpPr>
        <p:sp>
          <p:nvSpPr>
            <p:cNvPr id="76826" name="AutoShape 47"/>
            <p:cNvSpPr/>
            <p:nvPr/>
          </p:nvSpPr>
          <p:spPr>
            <a:xfrm>
              <a:off x="1920" y="1344"/>
              <a:ext cx="624" cy="192"/>
            </a:xfrm>
            <a:prstGeom prst="rightArrow">
              <a:avLst>
                <a:gd name="adj1" fmla="val 50000"/>
                <a:gd name="adj2" fmla="val 81250"/>
              </a:avLst>
            </a:prstGeom>
            <a:solidFill>
              <a:srgbClr val="FFFF00"/>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6827" name="Text Box 48"/>
            <p:cNvSpPr txBox="1"/>
            <p:nvPr/>
          </p:nvSpPr>
          <p:spPr>
            <a:xfrm>
              <a:off x="1920" y="1104"/>
              <a:ext cx="624" cy="442"/>
            </a:xfrm>
            <a:prstGeom prst="rect">
              <a:avLst/>
            </a:prstGeom>
            <a:noFill/>
            <a:ln w="9525">
              <a:noFill/>
            </a:ln>
          </p:spPr>
          <p:txBody>
            <a:bodyPr>
              <a:spAutoFit/>
            </a:bodyPr>
            <a:lstStyle/>
            <a:p>
              <a:pPr lvl="0" eaLnBrk="1" latinLnBrk="0" hangingPunct="1">
                <a:spcBef>
                  <a:spcPct val="50000"/>
                </a:spcBef>
                <a:buNone/>
              </a:pPr>
              <a:r>
                <a:rPr lang="zh-CN" altLang="en-US" sz="2000" dirty="0">
                  <a:solidFill>
                    <a:schemeClr val="folHlink"/>
                  </a:solidFill>
                  <a:latin typeface="Times New Roman" panose="02020603050405020304" pitchFamily="18" charset="0"/>
                  <a:ea typeface="宋体" panose="02010600030101010101" pitchFamily="2" charset="-122"/>
                </a:rPr>
                <a:t>输出</a:t>
              </a:r>
              <a:r>
                <a:rPr lang="en-US" altLang="zh-CN" sz="2000" dirty="0">
                  <a:solidFill>
                    <a:schemeClr val="folHlink"/>
                  </a:solidFill>
                  <a:latin typeface="Times New Roman" panose="02020603050405020304" pitchFamily="18" charset="0"/>
                  <a:ea typeface="宋体" panose="02010600030101010101" pitchFamily="2" charset="-122"/>
                </a:rPr>
                <a:t>V1</a:t>
              </a:r>
            </a:p>
          </p:txBody>
        </p:sp>
      </p:grpSp>
      <p:grpSp>
        <p:nvGrpSpPr>
          <p:cNvPr id="453681" name="Group 49"/>
          <p:cNvGrpSpPr/>
          <p:nvPr/>
        </p:nvGrpSpPr>
        <p:grpSpPr>
          <a:xfrm>
            <a:off x="5502275" y="2303463"/>
            <a:ext cx="990600" cy="701675"/>
            <a:chOff x="1920" y="1104"/>
            <a:chExt cx="624" cy="442"/>
          </a:xfrm>
        </p:grpSpPr>
        <p:sp>
          <p:nvSpPr>
            <p:cNvPr id="76824" name="AutoShape 50"/>
            <p:cNvSpPr/>
            <p:nvPr/>
          </p:nvSpPr>
          <p:spPr>
            <a:xfrm>
              <a:off x="1920" y="1344"/>
              <a:ext cx="624" cy="192"/>
            </a:xfrm>
            <a:prstGeom prst="rightArrow">
              <a:avLst>
                <a:gd name="adj1" fmla="val 50000"/>
                <a:gd name="adj2" fmla="val 81250"/>
              </a:avLst>
            </a:prstGeom>
            <a:solidFill>
              <a:srgbClr val="FFFF00"/>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6825" name="Text Box 51"/>
            <p:cNvSpPr txBox="1"/>
            <p:nvPr/>
          </p:nvSpPr>
          <p:spPr>
            <a:xfrm>
              <a:off x="1920" y="1104"/>
              <a:ext cx="624" cy="442"/>
            </a:xfrm>
            <a:prstGeom prst="rect">
              <a:avLst/>
            </a:prstGeom>
            <a:noFill/>
            <a:ln w="9525">
              <a:noFill/>
            </a:ln>
          </p:spPr>
          <p:txBody>
            <a:bodyPr>
              <a:spAutoFit/>
            </a:bodyPr>
            <a:lstStyle/>
            <a:p>
              <a:pPr lvl="0" eaLnBrk="1" latinLnBrk="0" hangingPunct="1">
                <a:spcBef>
                  <a:spcPct val="50000"/>
                </a:spcBef>
                <a:buNone/>
              </a:pPr>
              <a:r>
                <a:rPr lang="zh-CN" altLang="en-US" sz="2000" dirty="0">
                  <a:solidFill>
                    <a:schemeClr val="folHlink"/>
                  </a:solidFill>
                  <a:latin typeface="Times New Roman" panose="02020603050405020304" pitchFamily="18" charset="0"/>
                  <a:ea typeface="宋体" panose="02010600030101010101" pitchFamily="2" charset="-122"/>
                </a:rPr>
                <a:t>输出</a:t>
              </a:r>
              <a:r>
                <a:rPr lang="en-US" altLang="zh-CN" sz="2000" dirty="0">
                  <a:solidFill>
                    <a:schemeClr val="folHlink"/>
                  </a:solidFill>
                  <a:latin typeface="Times New Roman" panose="02020603050405020304" pitchFamily="18" charset="0"/>
                  <a:ea typeface="宋体" panose="02010600030101010101" pitchFamily="2" charset="-122"/>
                </a:rPr>
                <a:t>V4</a:t>
              </a:r>
            </a:p>
          </p:txBody>
        </p:sp>
      </p:grpSp>
      <p:grpSp>
        <p:nvGrpSpPr>
          <p:cNvPr id="453684" name="Group 52"/>
          <p:cNvGrpSpPr/>
          <p:nvPr/>
        </p:nvGrpSpPr>
        <p:grpSpPr>
          <a:xfrm>
            <a:off x="1314450" y="4864100"/>
            <a:ext cx="990600" cy="701675"/>
            <a:chOff x="1920" y="1104"/>
            <a:chExt cx="624" cy="442"/>
          </a:xfrm>
        </p:grpSpPr>
        <p:sp>
          <p:nvSpPr>
            <p:cNvPr id="76822" name="AutoShape 53"/>
            <p:cNvSpPr/>
            <p:nvPr/>
          </p:nvSpPr>
          <p:spPr>
            <a:xfrm>
              <a:off x="1920" y="1344"/>
              <a:ext cx="624" cy="192"/>
            </a:xfrm>
            <a:prstGeom prst="rightArrow">
              <a:avLst>
                <a:gd name="adj1" fmla="val 50000"/>
                <a:gd name="adj2" fmla="val 81250"/>
              </a:avLst>
            </a:prstGeom>
            <a:solidFill>
              <a:srgbClr val="FFFF00"/>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6823" name="Text Box 54"/>
            <p:cNvSpPr txBox="1"/>
            <p:nvPr/>
          </p:nvSpPr>
          <p:spPr>
            <a:xfrm>
              <a:off x="1920" y="1104"/>
              <a:ext cx="624" cy="442"/>
            </a:xfrm>
            <a:prstGeom prst="rect">
              <a:avLst/>
            </a:prstGeom>
            <a:noFill/>
            <a:ln w="9525">
              <a:noFill/>
            </a:ln>
          </p:spPr>
          <p:txBody>
            <a:bodyPr>
              <a:spAutoFit/>
            </a:bodyPr>
            <a:lstStyle/>
            <a:p>
              <a:pPr lvl="0" eaLnBrk="1" latinLnBrk="0" hangingPunct="1">
                <a:spcBef>
                  <a:spcPct val="50000"/>
                </a:spcBef>
                <a:buNone/>
              </a:pPr>
              <a:r>
                <a:rPr lang="zh-CN" altLang="en-US" sz="2000" dirty="0">
                  <a:solidFill>
                    <a:schemeClr val="folHlink"/>
                  </a:solidFill>
                  <a:latin typeface="Times New Roman" panose="02020603050405020304" pitchFamily="18" charset="0"/>
                  <a:ea typeface="宋体" panose="02010600030101010101" pitchFamily="2" charset="-122"/>
                </a:rPr>
                <a:t>输出</a:t>
              </a:r>
              <a:r>
                <a:rPr lang="en-US" altLang="zh-CN" sz="2000" dirty="0">
                  <a:solidFill>
                    <a:schemeClr val="folHlink"/>
                  </a:solidFill>
                  <a:latin typeface="Times New Roman" panose="02020603050405020304" pitchFamily="18" charset="0"/>
                  <a:ea typeface="宋体" panose="02010600030101010101" pitchFamily="2" charset="-122"/>
                </a:rPr>
                <a:t>V6</a:t>
              </a:r>
            </a:p>
          </p:txBody>
        </p:sp>
      </p:grpSp>
      <p:grpSp>
        <p:nvGrpSpPr>
          <p:cNvPr id="453687" name="Group 55"/>
          <p:cNvGrpSpPr/>
          <p:nvPr/>
        </p:nvGrpSpPr>
        <p:grpSpPr>
          <a:xfrm>
            <a:off x="3829050" y="4864100"/>
            <a:ext cx="990600" cy="701675"/>
            <a:chOff x="1920" y="1104"/>
            <a:chExt cx="624" cy="442"/>
          </a:xfrm>
        </p:grpSpPr>
        <p:sp>
          <p:nvSpPr>
            <p:cNvPr id="76820" name="AutoShape 56"/>
            <p:cNvSpPr/>
            <p:nvPr/>
          </p:nvSpPr>
          <p:spPr>
            <a:xfrm>
              <a:off x="1920" y="1344"/>
              <a:ext cx="624" cy="192"/>
            </a:xfrm>
            <a:prstGeom prst="rightArrow">
              <a:avLst>
                <a:gd name="adj1" fmla="val 50000"/>
                <a:gd name="adj2" fmla="val 81250"/>
              </a:avLst>
            </a:prstGeom>
            <a:solidFill>
              <a:srgbClr val="FFFF00"/>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6821" name="Text Box 57"/>
            <p:cNvSpPr txBox="1"/>
            <p:nvPr/>
          </p:nvSpPr>
          <p:spPr>
            <a:xfrm>
              <a:off x="1920" y="1104"/>
              <a:ext cx="624" cy="442"/>
            </a:xfrm>
            <a:prstGeom prst="rect">
              <a:avLst/>
            </a:prstGeom>
            <a:noFill/>
            <a:ln w="9525">
              <a:noFill/>
            </a:ln>
          </p:spPr>
          <p:txBody>
            <a:bodyPr>
              <a:spAutoFit/>
            </a:bodyPr>
            <a:lstStyle/>
            <a:p>
              <a:pPr lvl="0" eaLnBrk="1" latinLnBrk="0" hangingPunct="1">
                <a:spcBef>
                  <a:spcPct val="50000"/>
                </a:spcBef>
                <a:buNone/>
              </a:pPr>
              <a:r>
                <a:rPr lang="zh-CN" altLang="en-US" sz="2000" dirty="0">
                  <a:solidFill>
                    <a:schemeClr val="folHlink"/>
                  </a:solidFill>
                  <a:latin typeface="Times New Roman" panose="02020603050405020304" pitchFamily="18" charset="0"/>
                  <a:ea typeface="宋体" panose="02010600030101010101" pitchFamily="2" charset="-122"/>
                </a:rPr>
                <a:t>输出</a:t>
              </a:r>
              <a:r>
                <a:rPr lang="en-US" altLang="zh-CN" sz="2000" dirty="0">
                  <a:solidFill>
                    <a:schemeClr val="folHlink"/>
                  </a:solidFill>
                  <a:latin typeface="Times New Roman" panose="02020603050405020304" pitchFamily="18" charset="0"/>
                  <a:ea typeface="宋体" panose="02010600030101010101" pitchFamily="2" charset="-122"/>
                </a:rPr>
                <a:t>V3</a:t>
              </a:r>
            </a:p>
          </p:txBody>
        </p:sp>
      </p:grpSp>
      <p:grpSp>
        <p:nvGrpSpPr>
          <p:cNvPr id="453690" name="Group 58"/>
          <p:cNvGrpSpPr/>
          <p:nvPr/>
        </p:nvGrpSpPr>
        <p:grpSpPr>
          <a:xfrm>
            <a:off x="6496050" y="4787900"/>
            <a:ext cx="990600" cy="701675"/>
            <a:chOff x="1920" y="1104"/>
            <a:chExt cx="624" cy="442"/>
          </a:xfrm>
        </p:grpSpPr>
        <p:sp>
          <p:nvSpPr>
            <p:cNvPr id="76818" name="AutoShape 59"/>
            <p:cNvSpPr/>
            <p:nvPr/>
          </p:nvSpPr>
          <p:spPr>
            <a:xfrm>
              <a:off x="1920" y="1344"/>
              <a:ext cx="624" cy="192"/>
            </a:xfrm>
            <a:prstGeom prst="rightArrow">
              <a:avLst>
                <a:gd name="adj1" fmla="val 50000"/>
                <a:gd name="adj2" fmla="val 81250"/>
              </a:avLst>
            </a:prstGeom>
            <a:solidFill>
              <a:srgbClr val="FFFF00"/>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6819" name="Text Box 60"/>
            <p:cNvSpPr txBox="1"/>
            <p:nvPr/>
          </p:nvSpPr>
          <p:spPr>
            <a:xfrm>
              <a:off x="1920" y="1104"/>
              <a:ext cx="624" cy="442"/>
            </a:xfrm>
            <a:prstGeom prst="rect">
              <a:avLst/>
            </a:prstGeom>
            <a:noFill/>
            <a:ln w="9525">
              <a:noFill/>
            </a:ln>
          </p:spPr>
          <p:txBody>
            <a:bodyPr>
              <a:spAutoFit/>
            </a:bodyPr>
            <a:lstStyle/>
            <a:p>
              <a:pPr lvl="0" eaLnBrk="1" latinLnBrk="0" hangingPunct="1">
                <a:spcBef>
                  <a:spcPct val="50000"/>
                </a:spcBef>
                <a:buNone/>
              </a:pPr>
              <a:r>
                <a:rPr lang="zh-CN" altLang="en-US" sz="2000" dirty="0">
                  <a:solidFill>
                    <a:schemeClr val="folHlink"/>
                  </a:solidFill>
                  <a:latin typeface="Times New Roman" panose="02020603050405020304" pitchFamily="18" charset="0"/>
                  <a:ea typeface="宋体" panose="02010600030101010101" pitchFamily="2" charset="-122"/>
                </a:rPr>
                <a:t>输出</a:t>
              </a:r>
              <a:r>
                <a:rPr lang="en-US" altLang="zh-CN" sz="2000" dirty="0">
                  <a:solidFill>
                    <a:schemeClr val="folHlink"/>
                  </a:solidFill>
                  <a:latin typeface="Times New Roman" panose="02020603050405020304" pitchFamily="18" charset="0"/>
                  <a:ea typeface="宋体" panose="02010600030101010101" pitchFamily="2" charset="-122"/>
                </a:rPr>
                <a:t>V5</a:t>
              </a:r>
            </a:p>
          </p:txBody>
        </p:sp>
      </p:grpSp>
      <p:sp>
        <p:nvSpPr>
          <p:cNvPr id="453693" name="AutoShape 61"/>
          <p:cNvSpPr/>
          <p:nvPr/>
        </p:nvSpPr>
        <p:spPr>
          <a:xfrm>
            <a:off x="6300788" y="6007100"/>
            <a:ext cx="2878137" cy="838200"/>
          </a:xfrm>
          <a:prstGeom prst="wedgeRoundRectCallout">
            <a:avLst>
              <a:gd name="adj1" fmla="val -412"/>
              <a:gd name="adj2" fmla="val -126324"/>
              <a:gd name="adj3" fmla="val 16667"/>
            </a:avLst>
          </a:prstGeom>
          <a:noFill/>
          <a:ln w="28575" cap="flat" cmpd="sng">
            <a:solidFill>
              <a:schemeClr val="folHlink"/>
            </a:solidFill>
            <a:prstDash val="solid"/>
            <a:miter/>
            <a:headEnd type="none" w="med" len="med"/>
            <a:tailEnd type="none" w="med" len="med"/>
          </a:ln>
        </p:spPr>
        <p:txBody>
          <a:bodyPr/>
          <a:lstStyle/>
          <a:p>
            <a:pPr lvl="0" eaLnBrk="1" latinLnBrk="0" hangingPunct="1">
              <a:spcBef>
                <a:spcPct val="0"/>
              </a:spcBef>
              <a:buNone/>
            </a:pPr>
            <a:r>
              <a:rPr lang="zh-CN" altLang="en-US" sz="2000" dirty="0">
                <a:solidFill>
                  <a:schemeClr val="folHlink"/>
                </a:solidFill>
                <a:latin typeface="Times New Roman" panose="02020603050405020304" pitchFamily="18" charset="0"/>
                <a:ea typeface="宋体" panose="02010600030101010101" pitchFamily="2" charset="-122"/>
              </a:rPr>
              <a:t>拓扑序列为：</a:t>
            </a:r>
          </a:p>
          <a:p>
            <a:pPr lvl="0" eaLnBrk="1" latinLnBrk="0" hangingPunct="1">
              <a:spcBef>
                <a:spcPct val="0"/>
              </a:spcBef>
              <a:buNone/>
            </a:pPr>
            <a:r>
              <a:rPr lang="en-US" altLang="zh-CN" sz="2000" dirty="0">
                <a:solidFill>
                  <a:schemeClr val="folHlink"/>
                </a:solidFill>
                <a:latin typeface="Times New Roman" panose="02020603050405020304" pitchFamily="18" charset="0"/>
                <a:ea typeface="宋体" panose="02010600030101010101" pitchFamily="2" charset="-122"/>
              </a:rPr>
              <a:t>V1,V4,V6,V3,V5,V2</a:t>
            </a:r>
          </a:p>
        </p:txBody>
      </p:sp>
      <p:sp>
        <p:nvSpPr>
          <p:cNvPr id="76816" name="Rectangle 62"/>
          <p:cNvSpPr/>
          <p:nvPr/>
        </p:nvSpPr>
        <p:spPr>
          <a:xfrm>
            <a:off x="139700" y="1919288"/>
            <a:ext cx="8853488" cy="4965700"/>
          </a:xfrm>
          <a:prstGeom prst="rect">
            <a:avLst/>
          </a:prstGeom>
          <a:noFill/>
          <a:ln w="28575" cap="flat" cmpd="sng">
            <a:solidFill>
              <a:srgbClr val="99CCFF"/>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76817" name="Rectangle 63"/>
          <p:cNvSpPr/>
          <p:nvPr/>
        </p:nvSpPr>
        <p:spPr>
          <a:xfrm>
            <a:off x="338138" y="1419225"/>
            <a:ext cx="1281112" cy="612775"/>
          </a:xfrm>
          <a:prstGeom prst="rect">
            <a:avLst/>
          </a:prstGeom>
          <a:gradFill rotWithShape="1">
            <a:gsLst>
              <a:gs pos="0">
                <a:srgbClr val="6DB6FF"/>
              </a:gs>
              <a:gs pos="100000">
                <a:srgbClr val="325476"/>
              </a:gs>
            </a:gsLst>
            <a:lin ang="5400000" scaled="1"/>
            <a:tileRect/>
          </a:gradFill>
          <a:ln w="9525">
            <a:noFill/>
          </a:ln>
        </p:spPr>
        <p:txBody>
          <a:bodyPr/>
          <a:lstStyle/>
          <a:p>
            <a:pPr marL="457200" lvl="0" indent="-457200" algn="ctr" eaLnBrk="1" hangingPunct="1">
              <a:buNone/>
            </a:pPr>
            <a:r>
              <a:rPr lang="zh-CN" altLang="en-US" sz="2800" dirty="0">
                <a:solidFill>
                  <a:schemeClr val="bg1"/>
                </a:solidFill>
                <a:latin typeface="宋体" panose="02010600030101010101" pitchFamily="2" charset="-122"/>
                <a:ea typeface="宋体" panose="02010600030101010101" pitchFamily="2" charset="-122"/>
              </a:rPr>
              <a:t>举例</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453678"/>
                                        </p:tgtEl>
                                        <p:attrNameLst>
                                          <p:attrName>style.visibility</p:attrName>
                                        </p:attrNameLst>
                                      </p:cBhvr>
                                      <p:to>
                                        <p:strVal val="visible"/>
                                      </p:to>
                                    </p:set>
                                    <p:anim calcmode="lin" valueType="num">
                                      <p:cBhvr additive="base">
                                        <p:cTn id="7" dur="500" fill="hold"/>
                                        <p:tgtEl>
                                          <p:spTgt spid="453678"/>
                                        </p:tgtEl>
                                        <p:attrNameLst>
                                          <p:attrName>ppt_x</p:attrName>
                                        </p:attrNameLst>
                                      </p:cBhvr>
                                      <p:tavLst>
                                        <p:tav tm="0">
                                          <p:val>
                                            <p:strVal val="0-#ppt_w/2"/>
                                          </p:val>
                                        </p:tav>
                                        <p:tav tm="100000">
                                          <p:val>
                                            <p:strVal val="#ppt_x"/>
                                          </p:val>
                                        </p:tav>
                                      </p:tavLst>
                                    </p:anim>
                                    <p:anim calcmode="lin" valueType="num">
                                      <p:cBhvr additive="base">
                                        <p:cTn id="8" dur="500" fill="hold"/>
                                        <p:tgtEl>
                                          <p:spTgt spid="453678"/>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nodeType="clickEffect">
                                  <p:stCondLst>
                                    <p:cond delay="0"/>
                                  </p:stCondLst>
                                  <p:childTnLst>
                                    <p:set>
                                      <p:cBhvr>
                                        <p:cTn id="12" dur="1" fill="hold">
                                          <p:stCondLst>
                                            <p:cond delay="0"/>
                                          </p:stCondLst>
                                        </p:cTn>
                                        <p:tgtEl>
                                          <p:spTgt spid="453659"/>
                                        </p:tgtEl>
                                        <p:attrNameLst>
                                          <p:attrName>style.visibility</p:attrName>
                                        </p:attrNameLst>
                                      </p:cBhvr>
                                      <p:to>
                                        <p:strVal val="visible"/>
                                      </p:to>
                                    </p:set>
                                    <p:anim calcmode="lin" valueType="num">
                                      <p:cBhvr additive="base">
                                        <p:cTn id="13" dur="500" fill="hold"/>
                                        <p:tgtEl>
                                          <p:spTgt spid="453659"/>
                                        </p:tgtEl>
                                        <p:attrNameLst>
                                          <p:attrName>ppt_x</p:attrName>
                                        </p:attrNameLst>
                                      </p:cBhvr>
                                      <p:tavLst>
                                        <p:tav tm="0">
                                          <p:val>
                                            <p:strVal val="0-#ppt_w/2"/>
                                          </p:val>
                                        </p:tav>
                                        <p:tav tm="100000">
                                          <p:val>
                                            <p:strVal val="#ppt_x"/>
                                          </p:val>
                                        </p:tav>
                                      </p:tavLst>
                                    </p:anim>
                                    <p:anim calcmode="lin" valueType="num">
                                      <p:cBhvr additive="base">
                                        <p:cTn id="14" dur="500" fill="hold"/>
                                        <p:tgtEl>
                                          <p:spTgt spid="453659"/>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nodeType="clickEffect">
                                  <p:stCondLst>
                                    <p:cond delay="0"/>
                                  </p:stCondLst>
                                  <p:childTnLst>
                                    <p:set>
                                      <p:cBhvr>
                                        <p:cTn id="18" dur="1" fill="hold">
                                          <p:stCondLst>
                                            <p:cond delay="0"/>
                                          </p:stCondLst>
                                        </p:cTn>
                                        <p:tgtEl>
                                          <p:spTgt spid="453681"/>
                                        </p:tgtEl>
                                        <p:attrNameLst>
                                          <p:attrName>style.visibility</p:attrName>
                                        </p:attrNameLst>
                                      </p:cBhvr>
                                      <p:to>
                                        <p:strVal val="visible"/>
                                      </p:to>
                                    </p:set>
                                    <p:anim calcmode="lin" valueType="num">
                                      <p:cBhvr additive="base">
                                        <p:cTn id="19" dur="500" fill="hold"/>
                                        <p:tgtEl>
                                          <p:spTgt spid="453681"/>
                                        </p:tgtEl>
                                        <p:attrNameLst>
                                          <p:attrName>ppt_x</p:attrName>
                                        </p:attrNameLst>
                                      </p:cBhvr>
                                      <p:tavLst>
                                        <p:tav tm="0">
                                          <p:val>
                                            <p:strVal val="0-#ppt_w/2"/>
                                          </p:val>
                                        </p:tav>
                                        <p:tav tm="100000">
                                          <p:val>
                                            <p:strVal val="#ppt_x"/>
                                          </p:val>
                                        </p:tav>
                                      </p:tavLst>
                                    </p:anim>
                                    <p:anim calcmode="lin" valueType="num">
                                      <p:cBhvr additive="base">
                                        <p:cTn id="20" dur="500" fill="hold"/>
                                        <p:tgtEl>
                                          <p:spTgt spid="453681"/>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nodeType="clickEffect">
                                  <p:stCondLst>
                                    <p:cond delay="0"/>
                                  </p:stCondLst>
                                  <p:childTnLst>
                                    <p:set>
                                      <p:cBhvr>
                                        <p:cTn id="24" dur="1" fill="hold">
                                          <p:stCondLst>
                                            <p:cond delay="0"/>
                                          </p:stCondLst>
                                        </p:cTn>
                                        <p:tgtEl>
                                          <p:spTgt spid="453670"/>
                                        </p:tgtEl>
                                        <p:attrNameLst>
                                          <p:attrName>style.visibility</p:attrName>
                                        </p:attrNameLst>
                                      </p:cBhvr>
                                      <p:to>
                                        <p:strVal val="visible"/>
                                      </p:to>
                                    </p:set>
                                    <p:anim calcmode="lin" valueType="num">
                                      <p:cBhvr additive="base">
                                        <p:cTn id="25" dur="500" fill="hold"/>
                                        <p:tgtEl>
                                          <p:spTgt spid="453670"/>
                                        </p:tgtEl>
                                        <p:attrNameLst>
                                          <p:attrName>ppt_x</p:attrName>
                                        </p:attrNameLst>
                                      </p:cBhvr>
                                      <p:tavLst>
                                        <p:tav tm="0">
                                          <p:val>
                                            <p:strVal val="0-#ppt_w/2"/>
                                          </p:val>
                                        </p:tav>
                                        <p:tav tm="100000">
                                          <p:val>
                                            <p:strVal val="#ppt_x"/>
                                          </p:val>
                                        </p:tav>
                                      </p:tavLst>
                                    </p:anim>
                                    <p:anim calcmode="lin" valueType="num">
                                      <p:cBhvr additive="base">
                                        <p:cTn id="26" dur="500" fill="hold"/>
                                        <p:tgtEl>
                                          <p:spTgt spid="453670"/>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nodeType="clickEffect">
                                  <p:stCondLst>
                                    <p:cond delay="0"/>
                                  </p:stCondLst>
                                  <p:childTnLst>
                                    <p:set>
                                      <p:cBhvr>
                                        <p:cTn id="30" dur="1" fill="hold">
                                          <p:stCondLst>
                                            <p:cond delay="0"/>
                                          </p:stCondLst>
                                        </p:cTn>
                                        <p:tgtEl>
                                          <p:spTgt spid="453684"/>
                                        </p:tgtEl>
                                        <p:attrNameLst>
                                          <p:attrName>style.visibility</p:attrName>
                                        </p:attrNameLst>
                                      </p:cBhvr>
                                      <p:to>
                                        <p:strVal val="visible"/>
                                      </p:to>
                                    </p:set>
                                    <p:anim calcmode="lin" valueType="num">
                                      <p:cBhvr additive="base">
                                        <p:cTn id="31" dur="500" fill="hold"/>
                                        <p:tgtEl>
                                          <p:spTgt spid="453684"/>
                                        </p:tgtEl>
                                        <p:attrNameLst>
                                          <p:attrName>ppt_x</p:attrName>
                                        </p:attrNameLst>
                                      </p:cBhvr>
                                      <p:tavLst>
                                        <p:tav tm="0">
                                          <p:val>
                                            <p:strVal val="0-#ppt_w/2"/>
                                          </p:val>
                                        </p:tav>
                                        <p:tav tm="100000">
                                          <p:val>
                                            <p:strVal val="#ppt_x"/>
                                          </p:val>
                                        </p:tav>
                                      </p:tavLst>
                                    </p:anim>
                                    <p:anim calcmode="lin" valueType="num">
                                      <p:cBhvr additive="base">
                                        <p:cTn id="32" dur="500" fill="hold"/>
                                        <p:tgtEl>
                                          <p:spTgt spid="453684"/>
                                        </p:tgtEl>
                                        <p:attrNameLst>
                                          <p:attrName>ppt_y</p:attrName>
                                        </p:attrNameLst>
                                      </p:cBhvr>
                                      <p:tavLst>
                                        <p:tav tm="0">
                                          <p:val>
                                            <p:strVal val="#ppt_y"/>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8" fill="hold" nodeType="clickEffect">
                                  <p:stCondLst>
                                    <p:cond delay="0"/>
                                  </p:stCondLst>
                                  <p:childTnLst>
                                    <p:set>
                                      <p:cBhvr>
                                        <p:cTn id="36" dur="1" fill="hold">
                                          <p:stCondLst>
                                            <p:cond delay="0"/>
                                          </p:stCondLst>
                                        </p:cTn>
                                        <p:tgtEl>
                                          <p:spTgt spid="453653"/>
                                        </p:tgtEl>
                                        <p:attrNameLst>
                                          <p:attrName>style.visibility</p:attrName>
                                        </p:attrNameLst>
                                      </p:cBhvr>
                                      <p:to>
                                        <p:strVal val="visible"/>
                                      </p:to>
                                    </p:set>
                                    <p:anim calcmode="lin" valueType="num">
                                      <p:cBhvr additive="base">
                                        <p:cTn id="37" dur="500" fill="hold"/>
                                        <p:tgtEl>
                                          <p:spTgt spid="453653"/>
                                        </p:tgtEl>
                                        <p:attrNameLst>
                                          <p:attrName>ppt_x</p:attrName>
                                        </p:attrNameLst>
                                      </p:cBhvr>
                                      <p:tavLst>
                                        <p:tav tm="0">
                                          <p:val>
                                            <p:strVal val="0-#ppt_w/2"/>
                                          </p:val>
                                        </p:tav>
                                        <p:tav tm="100000">
                                          <p:val>
                                            <p:strVal val="#ppt_x"/>
                                          </p:val>
                                        </p:tav>
                                      </p:tavLst>
                                    </p:anim>
                                    <p:anim calcmode="lin" valueType="num">
                                      <p:cBhvr additive="base">
                                        <p:cTn id="38" dur="500" fill="hold"/>
                                        <p:tgtEl>
                                          <p:spTgt spid="453653"/>
                                        </p:tgtEl>
                                        <p:attrNameLst>
                                          <p:attrName>ppt_y</p:attrName>
                                        </p:attrNameLst>
                                      </p:cBhvr>
                                      <p:tavLst>
                                        <p:tav tm="0">
                                          <p:val>
                                            <p:strVal val="#ppt_y"/>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8" fill="hold" nodeType="clickEffect">
                                  <p:stCondLst>
                                    <p:cond delay="0"/>
                                  </p:stCondLst>
                                  <p:childTnLst>
                                    <p:set>
                                      <p:cBhvr>
                                        <p:cTn id="42" dur="1" fill="hold">
                                          <p:stCondLst>
                                            <p:cond delay="0"/>
                                          </p:stCondLst>
                                        </p:cTn>
                                        <p:tgtEl>
                                          <p:spTgt spid="453687"/>
                                        </p:tgtEl>
                                        <p:attrNameLst>
                                          <p:attrName>style.visibility</p:attrName>
                                        </p:attrNameLst>
                                      </p:cBhvr>
                                      <p:to>
                                        <p:strVal val="visible"/>
                                      </p:to>
                                    </p:set>
                                    <p:anim calcmode="lin" valueType="num">
                                      <p:cBhvr additive="base">
                                        <p:cTn id="43" dur="500" fill="hold"/>
                                        <p:tgtEl>
                                          <p:spTgt spid="453687"/>
                                        </p:tgtEl>
                                        <p:attrNameLst>
                                          <p:attrName>ppt_x</p:attrName>
                                        </p:attrNameLst>
                                      </p:cBhvr>
                                      <p:tavLst>
                                        <p:tav tm="0">
                                          <p:val>
                                            <p:strVal val="0-#ppt_w/2"/>
                                          </p:val>
                                        </p:tav>
                                        <p:tav tm="100000">
                                          <p:val>
                                            <p:strVal val="#ppt_x"/>
                                          </p:val>
                                        </p:tav>
                                      </p:tavLst>
                                    </p:anim>
                                    <p:anim calcmode="lin" valueType="num">
                                      <p:cBhvr additive="base">
                                        <p:cTn id="44" dur="500" fill="hold"/>
                                        <p:tgtEl>
                                          <p:spTgt spid="453687"/>
                                        </p:tgtEl>
                                        <p:attrNameLst>
                                          <p:attrName>ppt_y</p:attrName>
                                        </p:attrNameLst>
                                      </p:cBhvr>
                                      <p:tavLst>
                                        <p:tav tm="0">
                                          <p:val>
                                            <p:strVal val="#ppt_y"/>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8" fill="hold" nodeType="clickEffect">
                                  <p:stCondLst>
                                    <p:cond delay="0"/>
                                  </p:stCondLst>
                                  <p:childTnLst>
                                    <p:set>
                                      <p:cBhvr>
                                        <p:cTn id="48" dur="1" fill="hold">
                                          <p:stCondLst>
                                            <p:cond delay="0"/>
                                          </p:stCondLst>
                                        </p:cTn>
                                        <p:tgtEl>
                                          <p:spTgt spid="453650"/>
                                        </p:tgtEl>
                                        <p:attrNameLst>
                                          <p:attrName>style.visibility</p:attrName>
                                        </p:attrNameLst>
                                      </p:cBhvr>
                                      <p:to>
                                        <p:strVal val="visible"/>
                                      </p:to>
                                    </p:set>
                                    <p:anim calcmode="lin" valueType="num">
                                      <p:cBhvr additive="base">
                                        <p:cTn id="49" dur="500" fill="hold"/>
                                        <p:tgtEl>
                                          <p:spTgt spid="453650"/>
                                        </p:tgtEl>
                                        <p:attrNameLst>
                                          <p:attrName>ppt_x</p:attrName>
                                        </p:attrNameLst>
                                      </p:cBhvr>
                                      <p:tavLst>
                                        <p:tav tm="0">
                                          <p:val>
                                            <p:strVal val="0-#ppt_w/2"/>
                                          </p:val>
                                        </p:tav>
                                        <p:tav tm="100000">
                                          <p:val>
                                            <p:strVal val="#ppt_x"/>
                                          </p:val>
                                        </p:tav>
                                      </p:tavLst>
                                    </p:anim>
                                    <p:anim calcmode="lin" valueType="num">
                                      <p:cBhvr additive="base">
                                        <p:cTn id="50" dur="500" fill="hold"/>
                                        <p:tgtEl>
                                          <p:spTgt spid="453650"/>
                                        </p:tgtEl>
                                        <p:attrNameLst>
                                          <p:attrName>ppt_y</p:attrName>
                                        </p:attrNameLst>
                                      </p:cBhvr>
                                      <p:tavLst>
                                        <p:tav tm="0">
                                          <p:val>
                                            <p:strVal val="#ppt_y"/>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8" fill="hold" nodeType="clickEffect">
                                  <p:stCondLst>
                                    <p:cond delay="0"/>
                                  </p:stCondLst>
                                  <p:childTnLst>
                                    <p:set>
                                      <p:cBhvr>
                                        <p:cTn id="54" dur="1" fill="hold">
                                          <p:stCondLst>
                                            <p:cond delay="0"/>
                                          </p:stCondLst>
                                        </p:cTn>
                                        <p:tgtEl>
                                          <p:spTgt spid="453690"/>
                                        </p:tgtEl>
                                        <p:attrNameLst>
                                          <p:attrName>style.visibility</p:attrName>
                                        </p:attrNameLst>
                                      </p:cBhvr>
                                      <p:to>
                                        <p:strVal val="visible"/>
                                      </p:to>
                                    </p:set>
                                    <p:anim calcmode="lin" valueType="num">
                                      <p:cBhvr additive="base">
                                        <p:cTn id="55" dur="500" fill="hold"/>
                                        <p:tgtEl>
                                          <p:spTgt spid="453690"/>
                                        </p:tgtEl>
                                        <p:attrNameLst>
                                          <p:attrName>ppt_x</p:attrName>
                                        </p:attrNameLst>
                                      </p:cBhvr>
                                      <p:tavLst>
                                        <p:tav tm="0">
                                          <p:val>
                                            <p:strVal val="0-#ppt_w/2"/>
                                          </p:val>
                                        </p:tav>
                                        <p:tav tm="100000">
                                          <p:val>
                                            <p:strVal val="#ppt_x"/>
                                          </p:val>
                                        </p:tav>
                                      </p:tavLst>
                                    </p:anim>
                                    <p:anim calcmode="lin" valueType="num">
                                      <p:cBhvr additive="base">
                                        <p:cTn id="56" dur="500" fill="hold"/>
                                        <p:tgtEl>
                                          <p:spTgt spid="453690"/>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8" fill="hold" grpId="0" nodeType="clickEffect">
                                  <p:stCondLst>
                                    <p:cond delay="0"/>
                                  </p:stCondLst>
                                  <p:childTnLst>
                                    <p:set>
                                      <p:cBhvr>
                                        <p:cTn id="60" dur="1" fill="hold">
                                          <p:stCondLst>
                                            <p:cond delay="0"/>
                                          </p:stCondLst>
                                        </p:cTn>
                                        <p:tgtEl>
                                          <p:spTgt spid="453649"/>
                                        </p:tgtEl>
                                        <p:attrNameLst>
                                          <p:attrName>style.visibility</p:attrName>
                                        </p:attrNameLst>
                                      </p:cBhvr>
                                      <p:to>
                                        <p:strVal val="visible"/>
                                      </p:to>
                                    </p:set>
                                    <p:anim calcmode="lin" valueType="num">
                                      <p:cBhvr additive="base">
                                        <p:cTn id="61" dur="500" fill="hold"/>
                                        <p:tgtEl>
                                          <p:spTgt spid="453649"/>
                                        </p:tgtEl>
                                        <p:attrNameLst>
                                          <p:attrName>ppt_x</p:attrName>
                                        </p:attrNameLst>
                                      </p:cBhvr>
                                      <p:tavLst>
                                        <p:tav tm="0">
                                          <p:val>
                                            <p:strVal val="0-#ppt_w/2"/>
                                          </p:val>
                                        </p:tav>
                                        <p:tav tm="100000">
                                          <p:val>
                                            <p:strVal val="#ppt_x"/>
                                          </p:val>
                                        </p:tav>
                                      </p:tavLst>
                                    </p:anim>
                                    <p:anim calcmode="lin" valueType="num">
                                      <p:cBhvr additive="base">
                                        <p:cTn id="62" dur="500" fill="hold"/>
                                        <p:tgtEl>
                                          <p:spTgt spid="453649"/>
                                        </p:tgtEl>
                                        <p:attrNameLst>
                                          <p:attrName>ppt_y</p:attrName>
                                        </p:attrNameLst>
                                      </p:cBhvr>
                                      <p:tavLst>
                                        <p:tav tm="0">
                                          <p:val>
                                            <p:strVal val="#ppt_y"/>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8" fill="hold" grpId="0" nodeType="clickEffect">
                                  <p:stCondLst>
                                    <p:cond delay="0"/>
                                  </p:stCondLst>
                                  <p:childTnLst>
                                    <p:set>
                                      <p:cBhvr>
                                        <p:cTn id="66" dur="1" fill="hold">
                                          <p:stCondLst>
                                            <p:cond delay="0"/>
                                          </p:stCondLst>
                                        </p:cTn>
                                        <p:tgtEl>
                                          <p:spTgt spid="453693"/>
                                        </p:tgtEl>
                                        <p:attrNameLst>
                                          <p:attrName>style.visibility</p:attrName>
                                        </p:attrNameLst>
                                      </p:cBhvr>
                                      <p:to>
                                        <p:strVal val="visible"/>
                                      </p:to>
                                    </p:set>
                                    <p:anim calcmode="lin" valueType="num">
                                      <p:cBhvr additive="base">
                                        <p:cTn id="67" dur="500" fill="hold"/>
                                        <p:tgtEl>
                                          <p:spTgt spid="453693"/>
                                        </p:tgtEl>
                                        <p:attrNameLst>
                                          <p:attrName>ppt_x</p:attrName>
                                        </p:attrNameLst>
                                      </p:cBhvr>
                                      <p:tavLst>
                                        <p:tav tm="0">
                                          <p:val>
                                            <p:strVal val="0-#ppt_w/2"/>
                                          </p:val>
                                        </p:tav>
                                        <p:tav tm="100000">
                                          <p:val>
                                            <p:strVal val="#ppt_x"/>
                                          </p:val>
                                        </p:tav>
                                      </p:tavLst>
                                    </p:anim>
                                    <p:anim calcmode="lin" valueType="num">
                                      <p:cBhvr additive="base">
                                        <p:cTn id="68" dur="500" fill="hold"/>
                                        <p:tgtEl>
                                          <p:spTgt spid="45369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3649" grpId="0" bldLvl="0" animBg="1"/>
      <p:bldP spid="453693" grpId="0" bldLvl="0" animBg="1"/>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4" name="标题 361473"/>
          <p:cNvSpPr>
            <a:spLocks noGrp="1"/>
          </p:cNvSpPr>
          <p:nvPr>
            <p:ph type="title"/>
          </p:nvPr>
        </p:nvSpPr>
        <p:spPr>
          <a:xfrm>
            <a:off x="1066800" y="381000"/>
            <a:ext cx="7010400" cy="960438"/>
          </a:xfrm>
        </p:spPr>
        <p:txBody>
          <a:bodyPr anchor="ctr"/>
          <a:lstStyle/>
          <a:p>
            <a:r>
              <a:rPr lang="en-US" altLang="zh-CN" dirty="0">
                <a:solidFill>
                  <a:srgbClr val="CC3300"/>
                </a:solidFill>
                <a:latin typeface="Times New Roman" panose="02020603050405020304" pitchFamily="18" charset="0"/>
              </a:rPr>
              <a:t>7.7 </a:t>
            </a:r>
            <a:r>
              <a:rPr lang="zh-CN" altLang="en-US" dirty="0">
                <a:solidFill>
                  <a:srgbClr val="CC3300"/>
                </a:solidFill>
                <a:latin typeface="Times New Roman" panose="02020603050405020304" pitchFamily="18" charset="0"/>
              </a:rPr>
              <a:t>关键路径</a:t>
            </a:r>
            <a:endParaRPr lang="en-US" altLang="zh-CN">
              <a:latin typeface="Times New Roman" panose="02020603050405020304" pitchFamily="18" charset="0"/>
            </a:endParaRPr>
          </a:p>
        </p:txBody>
      </p:sp>
      <p:sp>
        <p:nvSpPr>
          <p:cNvPr id="361475" name="文本占位符 361474"/>
          <p:cNvSpPr>
            <a:spLocks noGrp="1"/>
          </p:cNvSpPr>
          <p:nvPr>
            <p:ph type="body" idx="1"/>
          </p:nvPr>
        </p:nvSpPr>
        <p:spPr>
          <a:xfrm>
            <a:off x="503238" y="1233488"/>
            <a:ext cx="8229600" cy="5410200"/>
          </a:xfrm>
        </p:spPr>
        <p:txBody>
          <a:bodyPr/>
          <a:lstStyle/>
          <a:p>
            <a:pPr marL="533400" indent="-533400"/>
            <a:r>
              <a:rPr lang="zh-CN" altLang="en-US" sz="2800" b="1" dirty="0">
                <a:solidFill>
                  <a:srgbClr val="003366"/>
                </a:solidFill>
                <a:latin typeface="Times New Roman" panose="02020603050405020304" pitchFamily="18" charset="0"/>
              </a:rPr>
              <a:t>如果在无有向环的带权有向图中，</a:t>
            </a:r>
            <a:r>
              <a:rPr lang="zh-CN" altLang="en-US" sz="2800" b="1" dirty="0">
                <a:solidFill>
                  <a:schemeClr val="tx2"/>
                </a:solidFill>
                <a:latin typeface="Times New Roman" panose="02020603050405020304" pitchFamily="18" charset="0"/>
              </a:rPr>
              <a:t>用有向边表示一个工程中的活动 </a:t>
            </a:r>
            <a:r>
              <a:rPr lang="en-US" altLang="zh-CN" sz="2800" b="1">
                <a:solidFill>
                  <a:srgbClr val="003366"/>
                </a:solidFill>
                <a:latin typeface="Times New Roman" panose="02020603050405020304" pitchFamily="18" charset="0"/>
              </a:rPr>
              <a:t>(Activity),</a:t>
            </a:r>
            <a:r>
              <a:rPr lang="en-US" altLang="zh-CN" sz="2800" b="1">
                <a:solidFill>
                  <a:schemeClr val="tx2"/>
                </a:solidFill>
                <a:latin typeface="Times New Roman" panose="02020603050405020304" pitchFamily="18" charset="0"/>
              </a:rPr>
              <a:t> </a:t>
            </a:r>
            <a:r>
              <a:rPr lang="zh-CN" altLang="en-US" sz="2800" b="1" dirty="0">
                <a:solidFill>
                  <a:schemeClr val="tx2"/>
                </a:solidFill>
                <a:latin typeface="Times New Roman" panose="02020603050405020304" pitchFamily="18" charset="0"/>
              </a:rPr>
              <a:t>用边上权值表示活动持续时间 </a:t>
            </a:r>
            <a:r>
              <a:rPr lang="en-US" altLang="zh-CN" sz="2800" b="1">
                <a:solidFill>
                  <a:srgbClr val="3333CC"/>
                </a:solidFill>
                <a:latin typeface="Times New Roman" panose="02020603050405020304" pitchFamily="18" charset="0"/>
              </a:rPr>
              <a:t>(Duration),</a:t>
            </a:r>
            <a:r>
              <a:rPr lang="en-US" altLang="zh-CN" sz="2800" b="1">
                <a:solidFill>
                  <a:schemeClr val="tx2"/>
                </a:solidFill>
                <a:latin typeface="Times New Roman" panose="02020603050405020304" pitchFamily="18" charset="0"/>
              </a:rPr>
              <a:t>  </a:t>
            </a:r>
            <a:r>
              <a:rPr lang="zh-CN" altLang="en-US" sz="2800" b="1" dirty="0">
                <a:solidFill>
                  <a:schemeClr val="tx2"/>
                </a:solidFill>
                <a:latin typeface="Times New Roman" panose="02020603050405020304" pitchFamily="18" charset="0"/>
              </a:rPr>
              <a:t>用顶点表示事件 </a:t>
            </a:r>
            <a:r>
              <a:rPr lang="en-US" altLang="zh-CN" sz="2800" b="1">
                <a:solidFill>
                  <a:srgbClr val="003366"/>
                </a:solidFill>
                <a:latin typeface="Times New Roman" panose="02020603050405020304" pitchFamily="18" charset="0"/>
              </a:rPr>
              <a:t>(Event),  </a:t>
            </a:r>
            <a:r>
              <a:rPr lang="zh-CN" altLang="en-US" sz="2800" b="1" dirty="0">
                <a:solidFill>
                  <a:srgbClr val="003366"/>
                </a:solidFill>
                <a:latin typeface="Times New Roman" panose="02020603050405020304" pitchFamily="18" charset="0"/>
              </a:rPr>
              <a:t>则这样的有向图叫做用边表示活动的网络，简称 </a:t>
            </a:r>
            <a:r>
              <a:rPr lang="en-US" altLang="zh-CN" sz="2800" b="1">
                <a:solidFill>
                  <a:srgbClr val="003366"/>
                </a:solidFill>
                <a:latin typeface="Times New Roman" panose="02020603050405020304" pitchFamily="18" charset="0"/>
              </a:rPr>
              <a:t>AOE ( Activity On Edges ) </a:t>
            </a:r>
            <a:r>
              <a:rPr lang="zh-CN" altLang="en-US" sz="2800" b="1" dirty="0">
                <a:solidFill>
                  <a:srgbClr val="003366"/>
                </a:solidFill>
                <a:latin typeface="Times New Roman" panose="02020603050405020304" pitchFamily="18" charset="0"/>
              </a:rPr>
              <a:t>网络。</a:t>
            </a:r>
          </a:p>
          <a:p>
            <a:pPr marL="533400" indent="-533400"/>
            <a:r>
              <a:rPr lang="en-US" altLang="zh-CN" sz="2800" b="1">
                <a:solidFill>
                  <a:srgbClr val="003366"/>
                </a:solidFill>
                <a:latin typeface="Times New Roman" panose="02020603050405020304" pitchFamily="18" charset="0"/>
              </a:rPr>
              <a:t>AOE</a:t>
            </a:r>
            <a:r>
              <a:rPr lang="zh-CN" altLang="en-US" sz="2800" b="1" dirty="0">
                <a:solidFill>
                  <a:srgbClr val="003366"/>
                </a:solidFill>
                <a:latin typeface="Times New Roman" panose="02020603050405020304" pitchFamily="18" charset="0"/>
              </a:rPr>
              <a:t>网络在某些工程估算方面非常有用。例如，可以使人们了解：</a:t>
            </a:r>
          </a:p>
          <a:p>
            <a:pPr marL="990600" lvl="1" indent="-533400">
              <a:buSzPct val="70000"/>
            </a:pPr>
            <a:r>
              <a:rPr lang="zh-CN" altLang="en-US" sz="2800" b="1" dirty="0">
                <a:solidFill>
                  <a:srgbClr val="003366"/>
                </a:solidFill>
              </a:rPr>
              <a:t>完成整个工程至少需要多少时间（假设网络中没有环）</a:t>
            </a:r>
            <a:r>
              <a:rPr lang="en-US" altLang="zh-CN" sz="2800" b="1">
                <a:solidFill>
                  <a:srgbClr val="003366"/>
                </a:solidFill>
              </a:rPr>
              <a:t>?</a:t>
            </a:r>
          </a:p>
          <a:p>
            <a:pPr marL="990600" lvl="1" indent="-533400">
              <a:buSzPct val="70000"/>
            </a:pPr>
            <a:r>
              <a:rPr lang="zh-CN" altLang="en-US" sz="2800" b="1" dirty="0">
                <a:solidFill>
                  <a:srgbClr val="003366"/>
                </a:solidFill>
              </a:rPr>
              <a:t>为缩短完成工程所需的时间，应当加快哪些活动</a:t>
            </a:r>
            <a:r>
              <a:rPr lang="en-US" altLang="zh-CN" sz="2800" b="1">
                <a:solidFill>
                  <a:srgbClr val="003366"/>
                </a:solidFill>
              </a:rPr>
              <a:t>?</a:t>
            </a:r>
            <a:r>
              <a:rPr lang="en-US" altLang="zh-CN" sz="2800" b="1">
                <a:solidFill>
                  <a:srgbClr val="003366"/>
                </a:solidFill>
                <a:effectLst>
                  <a:outerShdw blurRad="38100" dist="38100" dir="2700000">
                    <a:srgbClr val="C0C0C0"/>
                  </a:outerShdw>
                </a:effectLst>
              </a:rPr>
              <a:t> </a:t>
            </a:r>
          </a:p>
        </p:txBody>
      </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87</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2498" name="文本占位符 362497"/>
          <p:cNvSpPr>
            <a:spLocks noGrp="1"/>
          </p:cNvSpPr>
          <p:nvPr>
            <p:ph type="body" idx="1"/>
          </p:nvPr>
        </p:nvSpPr>
        <p:spPr>
          <a:xfrm>
            <a:off x="211455" y="1407478"/>
            <a:ext cx="8229600" cy="5795962"/>
          </a:xfrm>
        </p:spPr>
        <p:txBody>
          <a:bodyPr vert="horz"/>
          <a:lstStyle/>
          <a:p>
            <a:pPr>
              <a:lnSpc>
                <a:spcPct val="110000"/>
              </a:lnSpc>
              <a:spcBef>
                <a:spcPct val="20000"/>
              </a:spcBef>
            </a:pPr>
            <a:r>
              <a:rPr lang="zh-CN" altLang="en-US" b="1" dirty="0">
                <a:solidFill>
                  <a:srgbClr val="003366"/>
                </a:solidFill>
                <a:latin typeface="Times New Roman" panose="02020603050405020304" pitchFamily="18" charset="0"/>
              </a:rPr>
              <a:t>从开始点到各个顶点，以至从开始点到结束点的有向路径可能不止一条。这些路径的长度也可能不同。完成不同路径的活动所需的时间虽然不同，但只有各条路径上所有活动都完成了，整个工程才算完成。</a:t>
            </a:r>
          </a:p>
          <a:p>
            <a:pPr>
              <a:lnSpc>
                <a:spcPct val="110000"/>
              </a:lnSpc>
              <a:spcBef>
                <a:spcPct val="20000"/>
              </a:spcBef>
            </a:pPr>
            <a:r>
              <a:rPr lang="zh-CN" altLang="en-US" b="1" dirty="0">
                <a:solidFill>
                  <a:srgbClr val="003366"/>
                </a:solidFill>
                <a:latin typeface="Times New Roman" panose="02020603050405020304" pitchFamily="18" charset="0"/>
              </a:rPr>
              <a:t>因此，</a:t>
            </a:r>
            <a:r>
              <a:rPr lang="zh-CN" altLang="en-US" b="1" dirty="0">
                <a:solidFill>
                  <a:schemeClr val="tx2"/>
                </a:solidFill>
                <a:latin typeface="Times New Roman" panose="02020603050405020304" pitchFamily="18" charset="0"/>
              </a:rPr>
              <a:t>完成整个工程所需的时间取决于从源点到汇点的最长路径长度</a:t>
            </a:r>
            <a:r>
              <a:rPr lang="zh-CN" altLang="en-US" b="1" dirty="0">
                <a:solidFill>
                  <a:srgbClr val="003366"/>
                </a:solidFill>
                <a:latin typeface="Times New Roman" panose="02020603050405020304" pitchFamily="18" charset="0"/>
              </a:rPr>
              <a:t>，即在这条路径上所有活动的持续时间之和。</a:t>
            </a:r>
            <a:r>
              <a:rPr lang="zh-CN" altLang="en-US" b="1" dirty="0">
                <a:solidFill>
                  <a:schemeClr val="tx2"/>
                </a:solidFill>
                <a:latin typeface="Times New Roman" panose="02020603050405020304" pitchFamily="18" charset="0"/>
              </a:rPr>
              <a:t>这条路径长度最长的路径就叫做关键路径</a:t>
            </a:r>
            <a:r>
              <a:rPr lang="en-US" altLang="zh-CN" b="1">
                <a:latin typeface="Times New Roman" panose="02020603050405020304" pitchFamily="18" charset="0"/>
              </a:rPr>
              <a:t>(Critical Path)</a:t>
            </a:r>
            <a:r>
              <a:rPr lang="zh-CN" altLang="en-US" b="1" dirty="0">
                <a:latin typeface="Times New Roman" panose="02020603050405020304" pitchFamily="18" charset="0"/>
              </a:rPr>
              <a:t>。</a:t>
            </a:r>
          </a:p>
          <a:p>
            <a:pPr>
              <a:lnSpc>
                <a:spcPct val="110000"/>
              </a:lnSpc>
              <a:spcBef>
                <a:spcPct val="20000"/>
              </a:spcBef>
            </a:pPr>
            <a:r>
              <a:rPr lang="zh-CN" altLang="en-US" b="1" dirty="0">
                <a:solidFill>
                  <a:srgbClr val="003366"/>
                </a:solidFill>
              </a:rPr>
              <a:t>要找出关键路径，必须找出</a:t>
            </a:r>
            <a:r>
              <a:rPr lang="zh-CN" altLang="en-US" b="1" dirty="0">
                <a:solidFill>
                  <a:schemeClr val="tx2"/>
                </a:solidFill>
              </a:rPr>
              <a:t>关键活动</a:t>
            </a:r>
            <a:r>
              <a:rPr lang="zh-CN" altLang="en-US" b="1" dirty="0">
                <a:solidFill>
                  <a:srgbClr val="003366"/>
                </a:solidFill>
              </a:rPr>
              <a:t>，即不按期完成就会影响整个工程完成的活动。</a:t>
            </a:r>
            <a:endParaRPr lang="zh-CN" altLang="en-US" b="1">
              <a:solidFill>
                <a:srgbClr val="003366"/>
              </a:solidFill>
            </a:endParaRPr>
          </a:p>
        </p:txBody>
      </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88</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552" name="文本占位符 363551"/>
          <p:cNvSpPr>
            <a:spLocks noGrp="1"/>
          </p:cNvSpPr>
          <p:nvPr>
            <p:ph type="body" idx="1"/>
          </p:nvPr>
        </p:nvSpPr>
        <p:spPr>
          <a:xfrm>
            <a:off x="266383" y="1397000"/>
            <a:ext cx="8229600" cy="5543550"/>
          </a:xfrm>
        </p:spPr>
        <p:txBody>
          <a:bodyPr/>
          <a:lstStyle/>
          <a:p>
            <a:pPr>
              <a:lnSpc>
                <a:spcPct val="110000"/>
              </a:lnSpc>
              <a:spcBef>
                <a:spcPct val="20000"/>
              </a:spcBef>
            </a:pPr>
            <a:r>
              <a:rPr lang="zh-CN" altLang="en-US" b="1" dirty="0">
                <a:solidFill>
                  <a:schemeClr val="tx2"/>
                </a:solidFill>
                <a:latin typeface="Times New Roman" panose="02020603050405020304" pitchFamily="18" charset="0"/>
              </a:rPr>
              <a:t>关键路径上的所有活动都是关键活动</a:t>
            </a:r>
            <a:r>
              <a:rPr lang="zh-CN" altLang="en-US" b="1" dirty="0">
                <a:solidFill>
                  <a:srgbClr val="003366"/>
                </a:solidFill>
                <a:latin typeface="Times New Roman" panose="02020603050405020304" pitchFamily="18" charset="0"/>
              </a:rPr>
              <a:t>。因此，只要找到了关键活动，就可以找到关键路径。例如，下图就是一个</a:t>
            </a:r>
            <a:r>
              <a:rPr lang="en-US" altLang="zh-CN" b="1" dirty="0">
                <a:solidFill>
                  <a:srgbClr val="003366"/>
                </a:solidFill>
                <a:latin typeface="Times New Roman" panose="02020603050405020304" pitchFamily="18" charset="0"/>
              </a:rPr>
              <a:t>AOE</a:t>
            </a:r>
            <a:r>
              <a:rPr lang="zh-CN" altLang="en-US" b="1" dirty="0">
                <a:solidFill>
                  <a:srgbClr val="003366"/>
                </a:solidFill>
                <a:latin typeface="Times New Roman" panose="02020603050405020304" pitchFamily="18" charset="0"/>
              </a:rPr>
              <a:t>网。</a:t>
            </a:r>
          </a:p>
          <a:p>
            <a:pPr>
              <a:lnSpc>
                <a:spcPct val="110000"/>
              </a:lnSpc>
              <a:spcBef>
                <a:spcPct val="20000"/>
              </a:spcBef>
            </a:pPr>
            <a:endParaRPr lang="zh-CN" altLang="en-US" b="1" dirty="0">
              <a:solidFill>
                <a:srgbClr val="003366"/>
              </a:solidFill>
              <a:latin typeface="Times New Roman" panose="02020603050405020304" pitchFamily="18" charset="0"/>
            </a:endParaRPr>
          </a:p>
          <a:p>
            <a:pPr>
              <a:lnSpc>
                <a:spcPct val="110000"/>
              </a:lnSpc>
              <a:spcBef>
                <a:spcPct val="20000"/>
              </a:spcBef>
            </a:pPr>
            <a:endParaRPr lang="zh-CN" altLang="en-US" b="1" dirty="0">
              <a:solidFill>
                <a:srgbClr val="003366"/>
              </a:solidFill>
              <a:latin typeface="Times New Roman" panose="02020603050405020304" pitchFamily="18" charset="0"/>
            </a:endParaRPr>
          </a:p>
          <a:p>
            <a:pPr>
              <a:lnSpc>
                <a:spcPct val="110000"/>
              </a:lnSpc>
              <a:spcBef>
                <a:spcPct val="20000"/>
              </a:spcBef>
            </a:pPr>
            <a:endParaRPr lang="zh-CN" altLang="en-US" b="1" dirty="0">
              <a:solidFill>
                <a:srgbClr val="003366"/>
              </a:solidFill>
              <a:latin typeface="Times New Roman" panose="02020603050405020304" pitchFamily="18" charset="0"/>
            </a:endParaRPr>
          </a:p>
          <a:p>
            <a:pPr>
              <a:lnSpc>
                <a:spcPct val="110000"/>
              </a:lnSpc>
              <a:spcBef>
                <a:spcPct val="20000"/>
              </a:spcBef>
            </a:pPr>
            <a:endParaRPr lang="zh-CN" altLang="en-US" b="1" dirty="0">
              <a:solidFill>
                <a:srgbClr val="003366"/>
              </a:solidFill>
              <a:latin typeface="Times New Roman" panose="02020603050405020304" pitchFamily="18" charset="0"/>
            </a:endParaRPr>
          </a:p>
          <a:p>
            <a:pPr>
              <a:lnSpc>
                <a:spcPct val="110000"/>
              </a:lnSpc>
              <a:spcBef>
                <a:spcPct val="20000"/>
              </a:spcBef>
            </a:pPr>
            <a:endParaRPr lang="zh-CN" altLang="en-US" b="1" dirty="0">
              <a:solidFill>
                <a:srgbClr val="003366"/>
              </a:solidFill>
              <a:latin typeface="Times New Roman" panose="02020603050405020304" pitchFamily="18" charset="0"/>
            </a:endParaRPr>
          </a:p>
          <a:p>
            <a:pPr>
              <a:lnSpc>
                <a:spcPct val="110000"/>
              </a:lnSpc>
              <a:spcBef>
                <a:spcPct val="20000"/>
              </a:spcBef>
            </a:pPr>
            <a:r>
              <a:rPr lang="zh-CN" altLang="en-US" b="1" dirty="0">
                <a:solidFill>
                  <a:srgbClr val="003366"/>
                </a:solidFill>
                <a:latin typeface="Times New Roman" panose="02020603050405020304" pitchFamily="18" charset="0"/>
              </a:rPr>
              <a:t>顶点 </a:t>
            </a:r>
            <a:r>
              <a:rPr lang="en-US" altLang="zh-CN" b="1" dirty="0">
                <a:solidFill>
                  <a:srgbClr val="003366"/>
                </a:solidFill>
                <a:latin typeface="Times New Roman" panose="02020603050405020304" pitchFamily="18" charset="0"/>
              </a:rPr>
              <a:t>1 </a:t>
            </a:r>
            <a:r>
              <a:rPr lang="zh-CN" altLang="en-US" b="1" dirty="0">
                <a:solidFill>
                  <a:srgbClr val="003366"/>
                </a:solidFill>
                <a:latin typeface="Times New Roman" panose="02020603050405020304" pitchFamily="18" charset="0"/>
              </a:rPr>
              <a:t>是整个工程的开始点，顶点 </a:t>
            </a:r>
            <a:r>
              <a:rPr lang="en-US" altLang="zh-CN" b="1" dirty="0">
                <a:solidFill>
                  <a:srgbClr val="003366"/>
                </a:solidFill>
                <a:latin typeface="Times New Roman" panose="02020603050405020304" pitchFamily="18" charset="0"/>
              </a:rPr>
              <a:t>8 </a:t>
            </a:r>
            <a:r>
              <a:rPr lang="zh-CN" altLang="en-US" b="1" dirty="0">
                <a:solidFill>
                  <a:srgbClr val="003366"/>
                </a:solidFill>
                <a:latin typeface="Times New Roman" panose="02020603050405020304" pitchFamily="18" charset="0"/>
              </a:rPr>
              <a:t>是整个工程的结束点。</a:t>
            </a:r>
            <a:r>
              <a:rPr lang="en-US" altLang="zh-CN" b="1" i="1" dirty="0" err="1">
                <a:solidFill>
                  <a:srgbClr val="003366"/>
                </a:solidFill>
                <a:latin typeface="Times New Roman" panose="02020603050405020304" pitchFamily="18" charset="0"/>
              </a:rPr>
              <a:t>a</a:t>
            </a:r>
            <a:r>
              <a:rPr lang="en-US" altLang="zh-CN" b="1" i="1" baseline="-25000" dirty="0" err="1">
                <a:solidFill>
                  <a:srgbClr val="003366"/>
                </a:solidFill>
                <a:latin typeface="Times New Roman" panose="02020603050405020304" pitchFamily="18" charset="0"/>
              </a:rPr>
              <a:t>i</a:t>
            </a:r>
            <a:r>
              <a:rPr lang="en-US" altLang="zh-CN" b="1" i="1" dirty="0">
                <a:solidFill>
                  <a:srgbClr val="003366"/>
                </a:solidFill>
                <a:latin typeface="Times New Roman" panose="02020603050405020304" pitchFamily="18" charset="0"/>
              </a:rPr>
              <a:t> = …</a:t>
            </a:r>
            <a:r>
              <a:rPr lang="zh-CN" altLang="en-US" b="1" dirty="0">
                <a:solidFill>
                  <a:srgbClr val="003366"/>
                </a:solidFill>
                <a:latin typeface="Times New Roman" panose="02020603050405020304" pitchFamily="18" charset="0"/>
              </a:rPr>
              <a:t>是各边上的活动及持续时间。</a:t>
            </a:r>
            <a:endParaRPr lang="en-US" altLang="zh-CN" b="1" dirty="0">
              <a:solidFill>
                <a:srgbClr val="003366"/>
              </a:solidFill>
              <a:latin typeface="Times New Roman" panose="02020603050405020304" pitchFamily="18" charset="0"/>
            </a:endParaRPr>
          </a:p>
        </p:txBody>
      </p:sp>
      <p:grpSp>
        <p:nvGrpSpPr>
          <p:cNvPr id="363554" name="组合 363553"/>
          <p:cNvGrpSpPr/>
          <p:nvPr/>
        </p:nvGrpSpPr>
        <p:grpSpPr>
          <a:xfrm>
            <a:off x="935038" y="2492375"/>
            <a:ext cx="7142162" cy="2447925"/>
            <a:chOff x="589" y="2160"/>
            <a:chExt cx="4499" cy="1542"/>
          </a:xfrm>
        </p:grpSpPr>
        <p:sp>
          <p:nvSpPr>
            <p:cNvPr id="363522" name="直接连接符 363521"/>
            <p:cNvSpPr/>
            <p:nvPr/>
          </p:nvSpPr>
          <p:spPr>
            <a:xfrm flipV="1">
              <a:off x="864" y="2400"/>
              <a:ext cx="624" cy="432"/>
            </a:xfrm>
            <a:prstGeom prst="line">
              <a:avLst/>
            </a:prstGeom>
            <a:ln w="28575" cap="flat" cmpd="sng">
              <a:solidFill>
                <a:srgbClr val="006600"/>
              </a:solidFill>
              <a:prstDash val="solid"/>
              <a:headEnd type="none" w="med" len="med"/>
              <a:tailEnd type="triangle" w="med" len="lg"/>
            </a:ln>
          </p:spPr>
        </p:sp>
        <p:sp>
          <p:nvSpPr>
            <p:cNvPr id="363523" name="直接连接符 363522"/>
            <p:cNvSpPr/>
            <p:nvPr/>
          </p:nvSpPr>
          <p:spPr>
            <a:xfrm>
              <a:off x="864" y="3024"/>
              <a:ext cx="576" cy="336"/>
            </a:xfrm>
            <a:prstGeom prst="line">
              <a:avLst/>
            </a:prstGeom>
            <a:ln w="28575" cap="flat" cmpd="sng">
              <a:solidFill>
                <a:srgbClr val="006600"/>
              </a:solidFill>
              <a:prstDash val="solid"/>
              <a:headEnd type="none" w="med" len="med"/>
              <a:tailEnd type="triangle" w="med" len="lg"/>
            </a:ln>
          </p:spPr>
        </p:sp>
        <p:sp>
          <p:nvSpPr>
            <p:cNvPr id="363524" name="直接连接符 363523"/>
            <p:cNvSpPr/>
            <p:nvPr/>
          </p:nvSpPr>
          <p:spPr>
            <a:xfrm>
              <a:off x="1680" y="2400"/>
              <a:ext cx="576" cy="432"/>
            </a:xfrm>
            <a:prstGeom prst="line">
              <a:avLst/>
            </a:prstGeom>
            <a:ln w="28575" cap="flat" cmpd="sng">
              <a:solidFill>
                <a:srgbClr val="006600"/>
              </a:solidFill>
              <a:prstDash val="solid"/>
              <a:headEnd type="none" w="med" len="med"/>
              <a:tailEnd type="triangle" w="med" len="lg"/>
            </a:ln>
          </p:spPr>
        </p:sp>
        <p:sp>
          <p:nvSpPr>
            <p:cNvPr id="363525" name="直接连接符 363524"/>
            <p:cNvSpPr/>
            <p:nvPr/>
          </p:nvSpPr>
          <p:spPr>
            <a:xfrm flipV="1">
              <a:off x="1680" y="3024"/>
              <a:ext cx="576" cy="384"/>
            </a:xfrm>
            <a:prstGeom prst="line">
              <a:avLst/>
            </a:prstGeom>
            <a:ln w="28575" cap="flat" cmpd="sng">
              <a:solidFill>
                <a:srgbClr val="006600"/>
              </a:solidFill>
              <a:prstDash val="solid"/>
              <a:headEnd type="none" w="med" len="med"/>
              <a:tailEnd type="triangle" w="med" len="lg"/>
            </a:ln>
          </p:spPr>
        </p:sp>
        <p:sp>
          <p:nvSpPr>
            <p:cNvPr id="363526" name="直接连接符 363525"/>
            <p:cNvSpPr/>
            <p:nvPr/>
          </p:nvSpPr>
          <p:spPr>
            <a:xfrm flipV="1">
              <a:off x="2448" y="2400"/>
              <a:ext cx="624" cy="432"/>
            </a:xfrm>
            <a:prstGeom prst="line">
              <a:avLst/>
            </a:prstGeom>
            <a:ln w="28575" cap="flat" cmpd="sng">
              <a:solidFill>
                <a:srgbClr val="006600"/>
              </a:solidFill>
              <a:prstDash val="solid"/>
              <a:headEnd type="none" w="med" len="med"/>
              <a:tailEnd type="triangle" w="med" len="lg"/>
            </a:ln>
          </p:spPr>
        </p:sp>
        <p:sp>
          <p:nvSpPr>
            <p:cNvPr id="363527" name="直接连接符 363526"/>
            <p:cNvSpPr/>
            <p:nvPr/>
          </p:nvSpPr>
          <p:spPr>
            <a:xfrm>
              <a:off x="2448" y="3024"/>
              <a:ext cx="576" cy="336"/>
            </a:xfrm>
            <a:prstGeom prst="line">
              <a:avLst/>
            </a:prstGeom>
            <a:ln w="28575" cap="flat" cmpd="sng">
              <a:solidFill>
                <a:srgbClr val="006600"/>
              </a:solidFill>
              <a:prstDash val="solid"/>
              <a:headEnd type="none" w="med" len="med"/>
              <a:tailEnd type="triangle" w="med" len="lg"/>
            </a:ln>
          </p:spPr>
        </p:sp>
        <p:sp>
          <p:nvSpPr>
            <p:cNvPr id="363528" name="直接连接符 363527"/>
            <p:cNvSpPr/>
            <p:nvPr/>
          </p:nvSpPr>
          <p:spPr>
            <a:xfrm>
              <a:off x="3264" y="2400"/>
              <a:ext cx="576" cy="432"/>
            </a:xfrm>
            <a:prstGeom prst="line">
              <a:avLst/>
            </a:prstGeom>
            <a:ln w="28575" cap="flat" cmpd="sng">
              <a:solidFill>
                <a:srgbClr val="006600"/>
              </a:solidFill>
              <a:prstDash val="solid"/>
              <a:headEnd type="none" w="med" len="med"/>
              <a:tailEnd type="triangle" w="med" len="lg"/>
            </a:ln>
          </p:spPr>
        </p:sp>
        <p:sp>
          <p:nvSpPr>
            <p:cNvPr id="363529" name="直接连接符 363528"/>
            <p:cNvSpPr/>
            <p:nvPr/>
          </p:nvSpPr>
          <p:spPr>
            <a:xfrm flipV="1">
              <a:off x="3264" y="3024"/>
              <a:ext cx="576" cy="384"/>
            </a:xfrm>
            <a:prstGeom prst="line">
              <a:avLst/>
            </a:prstGeom>
            <a:ln w="28575" cap="flat" cmpd="sng">
              <a:solidFill>
                <a:srgbClr val="006600"/>
              </a:solidFill>
              <a:prstDash val="solid"/>
              <a:headEnd type="none" w="med" len="med"/>
              <a:tailEnd type="triangle" w="med" len="lg"/>
            </a:ln>
          </p:spPr>
        </p:sp>
        <p:sp>
          <p:nvSpPr>
            <p:cNvPr id="363530" name="直接连接符 363529"/>
            <p:cNvSpPr/>
            <p:nvPr/>
          </p:nvSpPr>
          <p:spPr>
            <a:xfrm>
              <a:off x="4080" y="2928"/>
              <a:ext cx="720" cy="0"/>
            </a:xfrm>
            <a:prstGeom prst="line">
              <a:avLst/>
            </a:prstGeom>
            <a:ln w="28575" cap="flat" cmpd="sng">
              <a:solidFill>
                <a:srgbClr val="006600"/>
              </a:solidFill>
              <a:prstDash val="solid"/>
              <a:headEnd type="none" w="med" len="med"/>
              <a:tailEnd type="triangle" w="med" len="lg"/>
            </a:ln>
          </p:spPr>
        </p:sp>
        <p:sp>
          <p:nvSpPr>
            <p:cNvPr id="363532" name="文本框 363531"/>
            <p:cNvSpPr txBox="1"/>
            <p:nvPr/>
          </p:nvSpPr>
          <p:spPr>
            <a:xfrm>
              <a:off x="3398" y="3210"/>
              <a:ext cx="544"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9</a:t>
              </a:r>
              <a:r>
                <a:rPr lang="en-US" altLang="zh-CN" sz="2800" b="1">
                  <a:solidFill>
                    <a:srgbClr val="800080"/>
                  </a:solidFill>
                  <a:latin typeface="Times New Roman" panose="02020603050405020304" pitchFamily="18" charset="0"/>
                  <a:ea typeface="宋体" panose="02010600030101010101" pitchFamily="2" charset="-122"/>
                </a:rPr>
                <a:t>=6</a:t>
              </a:r>
              <a:endParaRPr lang="en-US" altLang="zh-CN" sz="2800">
                <a:latin typeface="Times New Roman" panose="02020603050405020304" pitchFamily="18" charset="0"/>
                <a:ea typeface="宋体" panose="02010600030101010101" pitchFamily="2" charset="-122"/>
              </a:endParaRPr>
            </a:p>
          </p:txBody>
        </p:sp>
        <p:sp>
          <p:nvSpPr>
            <p:cNvPr id="363533" name="椭圆 363532"/>
            <p:cNvSpPr/>
            <p:nvPr/>
          </p:nvSpPr>
          <p:spPr>
            <a:xfrm>
              <a:off x="624" y="2784"/>
              <a:ext cx="288" cy="288"/>
            </a:xfrm>
            <a:prstGeom prst="ellipse">
              <a:avLst/>
            </a:prstGeom>
            <a:solidFill>
              <a:schemeClr val="bg1"/>
            </a:solidFill>
            <a:ln w="28575" cap="flat" cmpd="sng">
              <a:solidFill>
                <a:schemeClr val="tx2"/>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1</a:t>
              </a:r>
            </a:p>
          </p:txBody>
        </p:sp>
        <p:sp>
          <p:nvSpPr>
            <p:cNvPr id="363534" name="椭圆 363533"/>
            <p:cNvSpPr/>
            <p:nvPr/>
          </p:nvSpPr>
          <p:spPr>
            <a:xfrm>
              <a:off x="1392" y="3312"/>
              <a:ext cx="288" cy="288"/>
            </a:xfrm>
            <a:prstGeom prst="ellipse">
              <a:avLst/>
            </a:prstGeom>
            <a:solidFill>
              <a:schemeClr val="bg1"/>
            </a:solidFill>
            <a:ln w="28575" cap="flat" cmpd="sng">
              <a:solidFill>
                <a:schemeClr val="tx2"/>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3</a:t>
              </a:r>
            </a:p>
          </p:txBody>
        </p:sp>
        <p:sp>
          <p:nvSpPr>
            <p:cNvPr id="363535" name="椭圆 363534"/>
            <p:cNvSpPr/>
            <p:nvPr/>
          </p:nvSpPr>
          <p:spPr>
            <a:xfrm>
              <a:off x="1440" y="2160"/>
              <a:ext cx="288" cy="288"/>
            </a:xfrm>
            <a:prstGeom prst="ellipse">
              <a:avLst/>
            </a:prstGeom>
            <a:solidFill>
              <a:schemeClr val="bg1"/>
            </a:solidFill>
            <a:ln w="28575" cap="flat" cmpd="sng">
              <a:solidFill>
                <a:schemeClr val="tx2"/>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2</a:t>
              </a:r>
            </a:p>
          </p:txBody>
        </p:sp>
        <p:sp>
          <p:nvSpPr>
            <p:cNvPr id="363536" name="椭圆 363535"/>
            <p:cNvSpPr/>
            <p:nvPr/>
          </p:nvSpPr>
          <p:spPr>
            <a:xfrm>
              <a:off x="2208" y="2784"/>
              <a:ext cx="288" cy="288"/>
            </a:xfrm>
            <a:prstGeom prst="ellipse">
              <a:avLst/>
            </a:prstGeom>
            <a:solidFill>
              <a:schemeClr val="bg1"/>
            </a:solidFill>
            <a:ln w="28575" cap="flat" cmpd="sng">
              <a:solidFill>
                <a:schemeClr val="tx2"/>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4</a:t>
              </a:r>
            </a:p>
          </p:txBody>
        </p:sp>
        <p:sp>
          <p:nvSpPr>
            <p:cNvPr id="363537" name="文本框 363536"/>
            <p:cNvSpPr txBox="1"/>
            <p:nvPr/>
          </p:nvSpPr>
          <p:spPr>
            <a:xfrm>
              <a:off x="614" y="2382"/>
              <a:ext cx="544"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1</a:t>
              </a:r>
              <a:r>
                <a:rPr lang="en-US" altLang="zh-CN" sz="2800" b="1">
                  <a:solidFill>
                    <a:srgbClr val="800080"/>
                  </a:solidFill>
                  <a:latin typeface="Times New Roman" panose="02020603050405020304" pitchFamily="18" charset="0"/>
                  <a:ea typeface="宋体" panose="02010600030101010101" pitchFamily="2" charset="-122"/>
                </a:rPr>
                <a:t>=8</a:t>
              </a:r>
              <a:endParaRPr lang="en-US" altLang="zh-CN" sz="2800">
                <a:latin typeface="Times New Roman" panose="02020603050405020304" pitchFamily="18" charset="0"/>
                <a:ea typeface="宋体" panose="02010600030101010101" pitchFamily="2" charset="-122"/>
              </a:endParaRPr>
            </a:p>
          </p:txBody>
        </p:sp>
        <p:sp>
          <p:nvSpPr>
            <p:cNvPr id="363538" name="文本框 363537"/>
            <p:cNvSpPr txBox="1"/>
            <p:nvPr/>
          </p:nvSpPr>
          <p:spPr>
            <a:xfrm>
              <a:off x="589" y="3226"/>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2</a:t>
              </a:r>
              <a:r>
                <a:rPr lang="en-US" altLang="zh-CN" sz="2800" b="1">
                  <a:solidFill>
                    <a:srgbClr val="800080"/>
                  </a:solidFill>
                  <a:latin typeface="Times New Roman" panose="02020603050405020304" pitchFamily="18" charset="0"/>
                  <a:ea typeface="宋体" panose="02010600030101010101" pitchFamily="2" charset="-122"/>
                </a:rPr>
                <a:t>=12</a:t>
              </a:r>
              <a:endParaRPr lang="en-US" altLang="zh-CN" sz="2800">
                <a:latin typeface="Times New Roman" panose="02020603050405020304" pitchFamily="18" charset="0"/>
                <a:ea typeface="宋体" panose="02010600030101010101" pitchFamily="2" charset="-122"/>
              </a:endParaRPr>
            </a:p>
          </p:txBody>
        </p:sp>
        <p:sp>
          <p:nvSpPr>
            <p:cNvPr id="363539" name="椭圆 363538"/>
            <p:cNvSpPr/>
            <p:nvPr/>
          </p:nvSpPr>
          <p:spPr>
            <a:xfrm>
              <a:off x="3024" y="2160"/>
              <a:ext cx="288" cy="288"/>
            </a:xfrm>
            <a:prstGeom prst="ellipse">
              <a:avLst/>
            </a:prstGeom>
            <a:solidFill>
              <a:schemeClr val="bg1"/>
            </a:solidFill>
            <a:ln w="28575" cap="flat" cmpd="sng">
              <a:solidFill>
                <a:schemeClr val="tx2"/>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5</a:t>
              </a:r>
            </a:p>
          </p:txBody>
        </p:sp>
        <p:sp>
          <p:nvSpPr>
            <p:cNvPr id="363540" name="椭圆 363539"/>
            <p:cNvSpPr/>
            <p:nvPr/>
          </p:nvSpPr>
          <p:spPr>
            <a:xfrm>
              <a:off x="2976" y="3312"/>
              <a:ext cx="288" cy="288"/>
            </a:xfrm>
            <a:prstGeom prst="ellipse">
              <a:avLst/>
            </a:prstGeom>
            <a:solidFill>
              <a:schemeClr val="bg1"/>
            </a:solidFill>
            <a:ln w="28575" cap="flat" cmpd="sng">
              <a:solidFill>
                <a:schemeClr val="tx2"/>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6</a:t>
              </a:r>
            </a:p>
          </p:txBody>
        </p:sp>
        <p:sp>
          <p:nvSpPr>
            <p:cNvPr id="363541" name="椭圆 363540"/>
            <p:cNvSpPr/>
            <p:nvPr/>
          </p:nvSpPr>
          <p:spPr>
            <a:xfrm>
              <a:off x="3792" y="2784"/>
              <a:ext cx="288" cy="288"/>
            </a:xfrm>
            <a:prstGeom prst="ellipse">
              <a:avLst/>
            </a:prstGeom>
            <a:solidFill>
              <a:schemeClr val="bg1"/>
            </a:solidFill>
            <a:ln w="28575" cap="flat" cmpd="sng">
              <a:solidFill>
                <a:schemeClr val="tx2"/>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7</a:t>
              </a:r>
            </a:p>
          </p:txBody>
        </p:sp>
        <p:sp>
          <p:nvSpPr>
            <p:cNvPr id="363542" name="椭圆 363541"/>
            <p:cNvSpPr/>
            <p:nvPr/>
          </p:nvSpPr>
          <p:spPr>
            <a:xfrm>
              <a:off x="4800" y="2784"/>
              <a:ext cx="288" cy="288"/>
            </a:xfrm>
            <a:prstGeom prst="ellipse">
              <a:avLst/>
            </a:prstGeom>
            <a:solidFill>
              <a:schemeClr val="bg1"/>
            </a:solidFill>
            <a:ln w="28575" cap="flat" cmpd="sng">
              <a:solidFill>
                <a:schemeClr val="tx2"/>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8</a:t>
              </a:r>
            </a:p>
          </p:txBody>
        </p:sp>
        <p:sp>
          <p:nvSpPr>
            <p:cNvPr id="363543" name="文本框 363542"/>
            <p:cNvSpPr txBox="1"/>
            <p:nvPr/>
          </p:nvSpPr>
          <p:spPr>
            <a:xfrm>
              <a:off x="4032" y="2546"/>
              <a:ext cx="732"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10</a:t>
              </a:r>
              <a:r>
                <a:rPr lang="en-US" altLang="zh-CN" sz="2800" b="1">
                  <a:solidFill>
                    <a:srgbClr val="800080"/>
                  </a:solidFill>
                  <a:latin typeface="Times New Roman" panose="02020603050405020304" pitchFamily="18" charset="0"/>
                  <a:ea typeface="宋体" panose="02010600030101010101" pitchFamily="2" charset="-122"/>
                </a:rPr>
                <a:t>=12</a:t>
              </a:r>
              <a:endParaRPr lang="en-US" altLang="zh-CN" sz="2800">
                <a:latin typeface="Times New Roman" panose="02020603050405020304" pitchFamily="18" charset="0"/>
                <a:ea typeface="宋体" panose="02010600030101010101" pitchFamily="2" charset="-122"/>
              </a:endParaRPr>
            </a:p>
          </p:txBody>
        </p:sp>
        <p:sp>
          <p:nvSpPr>
            <p:cNvPr id="363544" name="文本框 363543"/>
            <p:cNvSpPr txBox="1"/>
            <p:nvPr/>
          </p:nvSpPr>
          <p:spPr>
            <a:xfrm>
              <a:off x="3398" y="2250"/>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8</a:t>
              </a:r>
              <a:r>
                <a:rPr lang="en-US" altLang="zh-CN" sz="2800" b="1">
                  <a:solidFill>
                    <a:srgbClr val="800080"/>
                  </a:solidFill>
                  <a:latin typeface="Times New Roman" panose="02020603050405020304" pitchFamily="18" charset="0"/>
                  <a:ea typeface="宋体" panose="02010600030101010101" pitchFamily="2" charset="-122"/>
                </a:rPr>
                <a:t>=18</a:t>
              </a:r>
              <a:endParaRPr lang="en-US" altLang="zh-CN" sz="2800">
                <a:latin typeface="Times New Roman" panose="02020603050405020304" pitchFamily="18" charset="0"/>
                <a:ea typeface="宋体" panose="02010600030101010101" pitchFamily="2" charset="-122"/>
              </a:endParaRPr>
            </a:p>
          </p:txBody>
        </p:sp>
        <p:sp>
          <p:nvSpPr>
            <p:cNvPr id="363545" name="文本框 363544"/>
            <p:cNvSpPr txBox="1"/>
            <p:nvPr/>
          </p:nvSpPr>
          <p:spPr>
            <a:xfrm>
              <a:off x="2020" y="3339"/>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5</a:t>
              </a:r>
              <a:r>
                <a:rPr lang="en-US" altLang="zh-CN" sz="2800" b="1">
                  <a:solidFill>
                    <a:srgbClr val="800080"/>
                  </a:solidFill>
                  <a:latin typeface="Times New Roman" panose="02020603050405020304" pitchFamily="18" charset="0"/>
                  <a:ea typeface="宋体" panose="02010600030101010101" pitchFamily="2" charset="-122"/>
                </a:rPr>
                <a:t>=28</a:t>
              </a:r>
              <a:endParaRPr lang="en-US" altLang="zh-CN" sz="2800">
                <a:latin typeface="Times New Roman" panose="02020603050405020304" pitchFamily="18" charset="0"/>
                <a:ea typeface="宋体" panose="02010600030101010101" pitchFamily="2" charset="-122"/>
              </a:endParaRPr>
            </a:p>
          </p:txBody>
        </p:sp>
        <p:sp>
          <p:nvSpPr>
            <p:cNvPr id="363546" name="文本框 363545"/>
            <p:cNvSpPr txBox="1"/>
            <p:nvPr/>
          </p:nvSpPr>
          <p:spPr>
            <a:xfrm>
              <a:off x="2630" y="2862"/>
              <a:ext cx="544"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6</a:t>
              </a:r>
              <a:r>
                <a:rPr lang="en-US" altLang="zh-CN" sz="2800" b="1">
                  <a:solidFill>
                    <a:srgbClr val="800080"/>
                  </a:solidFill>
                  <a:latin typeface="Times New Roman" panose="02020603050405020304" pitchFamily="18" charset="0"/>
                  <a:ea typeface="宋体" panose="02010600030101010101" pitchFamily="2" charset="-122"/>
                </a:rPr>
                <a:t>=8</a:t>
              </a:r>
              <a:endParaRPr lang="en-US" altLang="zh-CN" sz="2800">
                <a:latin typeface="Times New Roman" panose="02020603050405020304" pitchFamily="18" charset="0"/>
                <a:ea typeface="宋体" panose="02010600030101010101" pitchFamily="2" charset="-122"/>
              </a:endParaRPr>
            </a:p>
          </p:txBody>
        </p:sp>
        <p:sp>
          <p:nvSpPr>
            <p:cNvPr id="363547" name="文本框 363546"/>
            <p:cNvSpPr txBox="1"/>
            <p:nvPr/>
          </p:nvSpPr>
          <p:spPr>
            <a:xfrm>
              <a:off x="2294" y="2286"/>
              <a:ext cx="544"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7</a:t>
              </a:r>
              <a:r>
                <a:rPr lang="en-US" altLang="zh-CN" sz="2800" b="1">
                  <a:solidFill>
                    <a:srgbClr val="800080"/>
                  </a:solidFill>
                  <a:latin typeface="Times New Roman" panose="02020603050405020304" pitchFamily="18" charset="0"/>
                  <a:ea typeface="宋体" panose="02010600030101010101" pitchFamily="2" charset="-122"/>
                </a:rPr>
                <a:t>=6</a:t>
              </a:r>
              <a:endParaRPr lang="en-US" altLang="zh-CN" sz="2800">
                <a:latin typeface="Times New Roman" panose="02020603050405020304" pitchFamily="18" charset="0"/>
                <a:ea typeface="宋体" panose="02010600030101010101" pitchFamily="2" charset="-122"/>
              </a:endParaRPr>
            </a:p>
          </p:txBody>
        </p:sp>
        <p:sp>
          <p:nvSpPr>
            <p:cNvPr id="363548" name="文本框 363547"/>
            <p:cNvSpPr txBox="1"/>
            <p:nvPr/>
          </p:nvSpPr>
          <p:spPr>
            <a:xfrm>
              <a:off x="1294" y="2536"/>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3</a:t>
              </a:r>
              <a:r>
                <a:rPr lang="en-US" altLang="zh-CN" sz="2800" b="1">
                  <a:solidFill>
                    <a:srgbClr val="800080"/>
                  </a:solidFill>
                  <a:latin typeface="Times New Roman" panose="02020603050405020304" pitchFamily="18" charset="0"/>
                  <a:ea typeface="宋体" panose="02010600030101010101" pitchFamily="2" charset="-122"/>
                </a:rPr>
                <a:t>=14</a:t>
              </a:r>
              <a:endParaRPr lang="en-US" altLang="zh-CN" sz="2800">
                <a:latin typeface="Times New Roman" panose="02020603050405020304" pitchFamily="18" charset="0"/>
                <a:ea typeface="宋体" panose="02010600030101010101" pitchFamily="2" charset="-122"/>
              </a:endParaRPr>
            </a:p>
          </p:txBody>
        </p:sp>
        <p:sp>
          <p:nvSpPr>
            <p:cNvPr id="363549" name="文本框 363548"/>
            <p:cNvSpPr txBox="1"/>
            <p:nvPr/>
          </p:nvSpPr>
          <p:spPr>
            <a:xfrm>
              <a:off x="1334" y="2922"/>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4</a:t>
              </a:r>
              <a:r>
                <a:rPr lang="en-US" altLang="zh-CN" sz="2800" b="1">
                  <a:solidFill>
                    <a:srgbClr val="800080"/>
                  </a:solidFill>
                  <a:latin typeface="Times New Roman" panose="02020603050405020304" pitchFamily="18" charset="0"/>
                  <a:ea typeface="宋体" panose="02010600030101010101" pitchFamily="2" charset="-122"/>
                </a:rPr>
                <a:t>=10</a:t>
              </a:r>
              <a:endParaRPr lang="en-US" altLang="zh-CN" sz="2800">
                <a:latin typeface="Times New Roman" panose="02020603050405020304" pitchFamily="18" charset="0"/>
                <a:ea typeface="宋体" panose="02010600030101010101" pitchFamily="2" charset="-122"/>
              </a:endParaRPr>
            </a:p>
          </p:txBody>
        </p:sp>
        <p:sp>
          <p:nvSpPr>
            <p:cNvPr id="363553" name="任意多边形 363552"/>
            <p:cNvSpPr/>
            <p:nvPr/>
          </p:nvSpPr>
          <p:spPr>
            <a:xfrm>
              <a:off x="1633" y="3543"/>
              <a:ext cx="1384" cy="159"/>
            </a:xfrm>
            <a:custGeom>
              <a:avLst/>
              <a:gdLst/>
              <a:ahLst/>
              <a:cxnLst/>
              <a:rect l="0" t="0" r="0" b="0"/>
              <a:pathLst>
                <a:path w="1384" h="159">
                  <a:moveTo>
                    <a:pt x="0" y="0"/>
                  </a:moveTo>
                  <a:cubicBezTo>
                    <a:pt x="43" y="32"/>
                    <a:pt x="87" y="65"/>
                    <a:pt x="204" y="91"/>
                  </a:cubicBezTo>
                  <a:cubicBezTo>
                    <a:pt x="321" y="117"/>
                    <a:pt x="533" y="159"/>
                    <a:pt x="703" y="159"/>
                  </a:cubicBezTo>
                  <a:cubicBezTo>
                    <a:pt x="873" y="159"/>
                    <a:pt x="1112" y="117"/>
                    <a:pt x="1225" y="91"/>
                  </a:cubicBezTo>
                  <a:cubicBezTo>
                    <a:pt x="1338" y="65"/>
                    <a:pt x="1358" y="15"/>
                    <a:pt x="1384" y="0"/>
                  </a:cubicBezTo>
                </a:path>
              </a:pathLst>
            </a:custGeom>
            <a:noFill/>
            <a:ln w="28575" cap="flat" cmpd="sng">
              <a:solidFill>
                <a:srgbClr val="006600">
                  <a:alpha val="100000"/>
                </a:srgbClr>
              </a:solidFill>
              <a:prstDash val="solid"/>
              <a:headEnd type="none" w="med" len="med"/>
              <a:tailEnd type="triangle" w="med" len="lg"/>
            </a:ln>
          </p:spPr>
          <p:txBody>
            <a:bodyPr/>
            <a:lstStyle/>
            <a:p>
              <a:endParaRPr lang="zh-CN" altLang="en-US"/>
            </a:p>
          </p:txBody>
        </p:sp>
      </p:gr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89</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灯片编号占位符 1"/>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9</a:t>
            </a:fld>
            <a:endParaRPr lang="en-US" altLang="ko-KR" sz="2000" b="0" dirty="0">
              <a:solidFill>
                <a:schemeClr val="accent2"/>
              </a:solidFill>
            </a:endParaRPr>
          </a:p>
        </p:txBody>
      </p:sp>
      <p:pic>
        <p:nvPicPr>
          <p:cNvPr id="12291" name="Picture 2"/>
          <p:cNvPicPr>
            <a:picLocks noChangeAspect="1"/>
          </p:cNvPicPr>
          <p:nvPr/>
        </p:nvPicPr>
        <p:blipFill>
          <a:blip r:embed="rId2">
            <a:clrChange>
              <a:clrFrom>
                <a:srgbClr val="FFFFFF"/>
              </a:clrFrom>
              <a:clrTo>
                <a:srgbClr val="FFFFFF">
                  <a:alpha val="0"/>
                </a:srgbClr>
              </a:clrTo>
            </a:clrChange>
          </a:blip>
          <a:stretch>
            <a:fillRect/>
          </a:stretch>
        </p:blipFill>
        <p:spPr>
          <a:xfrm>
            <a:off x="1588" y="1646238"/>
            <a:ext cx="2986087" cy="2986087"/>
          </a:xfrm>
          <a:prstGeom prst="rect">
            <a:avLst/>
          </a:prstGeom>
          <a:noFill/>
          <a:ln w="9525">
            <a:noFill/>
          </a:ln>
        </p:spPr>
      </p:pic>
      <p:pic>
        <p:nvPicPr>
          <p:cNvPr id="12292" name="Picture 5" hidden="1"/>
          <p:cNvPicPr>
            <a:picLocks noChangeAspect="1"/>
          </p:cNvPicPr>
          <p:nvPr/>
        </p:nvPicPr>
        <p:blipFill>
          <a:blip r:embed="rId3"/>
          <a:stretch>
            <a:fillRect/>
          </a:stretch>
        </p:blipFill>
        <p:spPr>
          <a:xfrm>
            <a:off x="4932363" y="1103313"/>
            <a:ext cx="3292475" cy="3292475"/>
          </a:xfrm>
          <a:prstGeom prst="rect">
            <a:avLst/>
          </a:prstGeom>
          <a:noFill/>
          <a:ln w="9525">
            <a:noFill/>
          </a:ln>
        </p:spPr>
      </p:pic>
      <p:pic>
        <p:nvPicPr>
          <p:cNvPr id="12293" name="下纸２" hidden="1"/>
          <p:cNvPicPr>
            <a:picLocks noChangeAspect="1"/>
          </p:cNvPicPr>
          <p:nvPr/>
        </p:nvPicPr>
        <p:blipFill>
          <a:blip r:embed="rId4"/>
          <a:stretch>
            <a:fillRect/>
          </a:stretch>
        </p:blipFill>
        <p:spPr>
          <a:xfrm>
            <a:off x="1655763" y="3444875"/>
            <a:ext cx="1539875" cy="1978025"/>
          </a:xfrm>
          <a:prstGeom prst="rect">
            <a:avLst/>
          </a:prstGeom>
          <a:noFill/>
          <a:ln w="9525">
            <a:noFill/>
          </a:ln>
        </p:spPr>
      </p:pic>
      <p:pic>
        <p:nvPicPr>
          <p:cNvPr id="12294" name="下纸" hidden="1"/>
          <p:cNvPicPr>
            <a:picLocks noChangeAspect="1"/>
          </p:cNvPicPr>
          <p:nvPr/>
        </p:nvPicPr>
        <p:blipFill>
          <a:blip r:embed="rId4"/>
          <a:stretch>
            <a:fillRect/>
          </a:stretch>
        </p:blipFill>
        <p:spPr>
          <a:xfrm>
            <a:off x="5805488" y="2924175"/>
            <a:ext cx="1539875" cy="1471613"/>
          </a:xfrm>
          <a:prstGeom prst="rect">
            <a:avLst/>
          </a:prstGeom>
          <a:noFill/>
          <a:ln w="9525">
            <a:noFill/>
          </a:ln>
        </p:spPr>
      </p:pic>
      <p:pic>
        <p:nvPicPr>
          <p:cNvPr id="12295" name="打印机中下" hidden="1"/>
          <p:cNvPicPr>
            <a:picLocks noChangeAspect="1"/>
          </p:cNvPicPr>
          <p:nvPr/>
        </p:nvPicPr>
        <p:blipFill>
          <a:blip r:embed="rId3"/>
          <a:srcRect t="30486"/>
          <a:stretch>
            <a:fillRect/>
          </a:stretch>
        </p:blipFill>
        <p:spPr>
          <a:xfrm>
            <a:off x="-612775" y="1249363"/>
            <a:ext cx="3292475" cy="2289175"/>
          </a:xfrm>
          <a:prstGeom prst="rect">
            <a:avLst/>
          </a:prstGeom>
          <a:noFill/>
          <a:ln w="9525">
            <a:noFill/>
          </a:ln>
        </p:spPr>
      </p:pic>
      <p:sp>
        <p:nvSpPr>
          <p:cNvPr id="2" name="梯形 1"/>
          <p:cNvSpPr/>
          <p:nvPr/>
        </p:nvSpPr>
        <p:spPr>
          <a:xfrm>
            <a:off x="657225" y="3394075"/>
            <a:ext cx="1682750" cy="1906588"/>
          </a:xfrm>
          <a:prstGeom prst="trapezoid">
            <a:avLst>
              <a:gd name="adj" fmla="val 6631"/>
            </a:avLst>
          </a:prstGeom>
          <a:gradFill flip="none" rotWithShape="1">
            <a:gsLst>
              <a:gs pos="0">
                <a:schemeClr val="bg1">
                  <a:lumMod val="95000"/>
                  <a:shade val="30000"/>
                  <a:satMod val="115000"/>
                </a:schemeClr>
              </a:gs>
              <a:gs pos="50000">
                <a:schemeClr val="bg1">
                  <a:lumMod val="95000"/>
                  <a:shade val="67500"/>
                  <a:satMod val="115000"/>
                </a:schemeClr>
              </a:gs>
              <a:gs pos="100000">
                <a:schemeClr val="bg1">
                  <a:lumMod val="95000"/>
                  <a:shade val="100000"/>
                  <a:satMod val="115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en-US" altLang="zh-CN" sz="1000" b="0" i="0" u="none" strike="noStrike" kern="1200" cap="none" spc="0" normalizeH="0" baseline="0" noProof="0" dirty="0" smtClean="0">
              <a:ln>
                <a:noFill/>
              </a:ln>
              <a:solidFill>
                <a:srgbClr val="FFFFFF"/>
              </a:solidFill>
              <a:effectLst/>
              <a:uLnTx/>
              <a:uFillTx/>
              <a:latin typeface="Calibri" panose="020F0502020204030204" pitchFamily="34" charset="0"/>
              <a:ea typeface="宋体" panose="02010600030101010101" pitchFamily="2" charset="-122"/>
              <a:cs typeface="+mn-cs"/>
            </a:endParaRPr>
          </a:p>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smtClean="0">
              <a:ln>
                <a:noFill/>
              </a:ln>
              <a:solidFill>
                <a:schemeClr val="accent2"/>
              </a:solidFill>
              <a:effectLst/>
              <a:uLnTx/>
              <a:uFillTx/>
              <a:latin typeface="Calibri" panose="020F0502020204030204" pitchFamily="34" charset="0"/>
              <a:ea typeface="黑体" panose="02010609060101010101" pitchFamily="49" charset="-122"/>
              <a:cs typeface="+mn-cs"/>
            </a:endParaRPr>
          </a:p>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2800" b="1" i="0" u="none" strike="noStrike" kern="1200" cap="none" spc="0" normalizeH="0" baseline="0" noProof="0" smtClean="0">
              <a:ln>
                <a:noFill/>
              </a:ln>
              <a:solidFill>
                <a:schemeClr val="accent2"/>
              </a:solidFill>
              <a:effectLst/>
              <a:uLnTx/>
              <a:uFillTx/>
              <a:latin typeface="Calibri" panose="020F0502020204030204" pitchFamily="34" charset="0"/>
              <a:ea typeface="黑体" panose="02010609060101010101" pitchFamily="49" charset="-122"/>
              <a:cs typeface="+mn-cs"/>
            </a:endParaRPr>
          </a:p>
          <a:p>
            <a:pPr marL="0" marR="0" lvl="0" indent="0" algn="ctr" defTabSz="914400" rtl="0" eaLnBrk="1" fontAlgn="base" latinLnBrk="0" hangingPunct="1">
              <a:lnSpc>
                <a:spcPct val="90000"/>
              </a:lnSpc>
              <a:spcBef>
                <a:spcPct val="0"/>
              </a:spcBef>
              <a:spcAft>
                <a:spcPct val="0"/>
              </a:spcAft>
              <a:buClrTx/>
              <a:buSzTx/>
              <a:buFontTx/>
              <a:buNone/>
              <a:defRPr/>
            </a:pPr>
            <a:r>
              <a:rPr kumimoji="0" lang="zh-CN" altLang="en-US" sz="2800" b="1" i="0" u="none" strike="noStrike" kern="1200" cap="none" spc="0" normalizeH="0" baseline="0" noProof="0" smtClean="0">
                <a:ln>
                  <a:noFill/>
                </a:ln>
                <a:solidFill>
                  <a:schemeClr val="accent2"/>
                </a:solidFill>
                <a:effectLst/>
                <a:uLnTx/>
                <a:uFillTx/>
                <a:latin typeface="Calibri" panose="020F0502020204030204" pitchFamily="34" charset="0"/>
                <a:ea typeface="黑体" panose="02010609060101010101" pitchFamily="49" charset="-122"/>
                <a:cs typeface="+mn-cs"/>
              </a:rPr>
              <a:t>教学</a:t>
            </a:r>
          </a:p>
          <a:p>
            <a:pPr marL="0" marR="0" lvl="0" indent="0" algn="ctr" defTabSz="914400" rtl="0" eaLnBrk="1" fontAlgn="base" latinLnBrk="0" hangingPunct="1">
              <a:lnSpc>
                <a:spcPct val="90000"/>
              </a:lnSpc>
              <a:spcBef>
                <a:spcPct val="0"/>
              </a:spcBef>
              <a:spcAft>
                <a:spcPct val="0"/>
              </a:spcAft>
              <a:buClrTx/>
              <a:buSzTx/>
              <a:buFontTx/>
              <a:buNone/>
              <a:defRPr/>
            </a:pPr>
            <a:r>
              <a:rPr kumimoji="0" lang="zh-CN" altLang="en-US" sz="2800" b="1" i="0" u="none" strike="noStrike" kern="1200" cap="none" spc="0" normalizeH="0" baseline="0" noProof="0" smtClean="0">
                <a:ln>
                  <a:noFill/>
                </a:ln>
                <a:solidFill>
                  <a:schemeClr val="accent2"/>
                </a:solidFill>
                <a:effectLst/>
                <a:uLnTx/>
                <a:uFillTx/>
                <a:latin typeface="Calibri" panose="020F0502020204030204" pitchFamily="34" charset="0"/>
                <a:ea typeface="黑体" panose="02010609060101010101" pitchFamily="49" charset="-122"/>
                <a:cs typeface="+mn-cs"/>
              </a:rPr>
              <a:t>目标</a:t>
            </a:r>
          </a:p>
        </p:txBody>
      </p:sp>
      <p:pic>
        <p:nvPicPr>
          <p:cNvPr id="11" name="Picture 3" hidden="1"/>
          <p:cNvPicPr>
            <a:picLocks noChangeAspect="1"/>
          </p:cNvPicPr>
          <p:nvPr/>
        </p:nvPicPr>
        <p:blipFill>
          <a:blip r:embed="rId5"/>
          <a:stretch>
            <a:fillRect/>
          </a:stretch>
        </p:blipFill>
        <p:spPr>
          <a:xfrm>
            <a:off x="5634038" y="2816225"/>
            <a:ext cx="1601787" cy="828675"/>
          </a:xfrm>
          <a:prstGeom prst="rect">
            <a:avLst/>
          </a:prstGeom>
          <a:noFill/>
          <a:ln w="9525">
            <a:noFill/>
          </a:ln>
        </p:spPr>
      </p:pic>
      <p:pic>
        <p:nvPicPr>
          <p:cNvPr id="12298" name="打印机中"/>
          <p:cNvPicPr>
            <a:picLocks noChangeAspect="1"/>
          </p:cNvPicPr>
          <p:nvPr/>
        </p:nvPicPr>
        <p:blipFill>
          <a:blip r:embed="rId3"/>
          <a:srcRect t="29860" b="34846"/>
          <a:stretch>
            <a:fillRect/>
          </a:stretch>
        </p:blipFill>
        <p:spPr>
          <a:xfrm>
            <a:off x="0" y="2478088"/>
            <a:ext cx="2987675" cy="1028700"/>
          </a:xfrm>
          <a:prstGeom prst="rect">
            <a:avLst/>
          </a:prstGeom>
          <a:noFill/>
          <a:ln w="9525">
            <a:noFill/>
          </a:ln>
        </p:spPr>
      </p:pic>
      <p:sp>
        <p:nvSpPr>
          <p:cNvPr id="280618" name="Text Box 42"/>
          <p:cNvSpPr txBox="1"/>
          <p:nvPr/>
        </p:nvSpPr>
        <p:spPr>
          <a:xfrm>
            <a:off x="868363" y="3933825"/>
            <a:ext cx="1687512" cy="519113"/>
          </a:xfrm>
          <a:prstGeom prst="rect">
            <a:avLst/>
          </a:prstGeom>
          <a:noFill/>
          <a:ln w="9525">
            <a:noFill/>
          </a:ln>
        </p:spPr>
        <p:txBody>
          <a:bodyPr>
            <a:spAutoFit/>
          </a:bodyPr>
          <a:lstStyle/>
          <a:p>
            <a:pPr lvl="0" eaLnBrk="1" hangingPunct="1">
              <a:spcBef>
                <a:spcPct val="0"/>
              </a:spcBef>
              <a:buNone/>
            </a:pPr>
            <a:r>
              <a:rPr lang="zh-CN" altLang="en-US" sz="2800" dirty="0">
                <a:solidFill>
                  <a:schemeClr val="accent2"/>
                </a:solidFill>
                <a:latin typeface="黑体" panose="02010609060101010101" pitchFamily="49" charset="-122"/>
                <a:ea typeface="黑体" panose="02010609060101010101" pitchFamily="49" charset="-122"/>
              </a:rPr>
              <a:t>第</a:t>
            </a:r>
            <a:r>
              <a:rPr lang="en-US" altLang="zh-CN" sz="2800" dirty="0">
                <a:solidFill>
                  <a:schemeClr val="accent2"/>
                </a:solidFill>
                <a:latin typeface="黑体" panose="02010609060101010101" pitchFamily="49" charset="-122"/>
                <a:ea typeface="黑体" panose="02010609060101010101" pitchFamily="49" charset="-122"/>
              </a:rPr>
              <a:t>7</a:t>
            </a:r>
            <a:r>
              <a:rPr lang="zh-CN" altLang="en-US" sz="2800" dirty="0">
                <a:solidFill>
                  <a:schemeClr val="accent2"/>
                </a:solidFill>
                <a:latin typeface="黑体" panose="02010609060101010101" pitchFamily="49" charset="-122"/>
                <a:ea typeface="黑体" panose="02010609060101010101" pitchFamily="49" charset="-122"/>
              </a:rPr>
              <a:t>章   </a:t>
            </a:r>
          </a:p>
        </p:txBody>
      </p:sp>
      <p:grpSp>
        <p:nvGrpSpPr>
          <p:cNvPr id="280627" name="Group 51"/>
          <p:cNvGrpSpPr/>
          <p:nvPr/>
        </p:nvGrpSpPr>
        <p:grpSpPr>
          <a:xfrm>
            <a:off x="3265488" y="1773238"/>
            <a:ext cx="5627687" cy="4248150"/>
            <a:chOff x="2057" y="1117"/>
            <a:chExt cx="3545" cy="2676"/>
          </a:xfrm>
        </p:grpSpPr>
        <p:grpSp>
          <p:nvGrpSpPr>
            <p:cNvPr id="12301" name="Group 12"/>
            <p:cNvGrpSpPr/>
            <p:nvPr/>
          </p:nvGrpSpPr>
          <p:grpSpPr>
            <a:xfrm>
              <a:off x="2057" y="1117"/>
              <a:ext cx="480" cy="419"/>
              <a:chOff x="1110" y="2656"/>
              <a:chExt cx="1549" cy="1351"/>
            </a:xfrm>
          </p:grpSpPr>
          <p:sp>
            <p:nvSpPr>
              <p:cNvPr id="12326" name="AutoShape 13"/>
              <p:cNvSpPr/>
              <p:nvPr/>
            </p:nvSpPr>
            <p:spPr>
              <a:xfrm>
                <a:off x="1123" y="2679"/>
                <a:ext cx="1536" cy="1328"/>
              </a:xfrm>
              <a:prstGeom prst="hexagon">
                <a:avLst>
                  <a:gd name="adj" fmla="val 28915"/>
                  <a:gd name="vf" fmla="val 115470"/>
                </a:avLst>
              </a:prstGeom>
              <a:solidFill>
                <a:srgbClr val="808080"/>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2327" name="AutoShape 14"/>
              <p:cNvSpPr/>
              <p:nvPr/>
            </p:nvSpPr>
            <p:spPr>
              <a:xfrm>
                <a:off x="1110" y="2656"/>
                <a:ext cx="1536" cy="1328"/>
              </a:xfrm>
              <a:prstGeom prst="hexagon">
                <a:avLst>
                  <a:gd name="adj" fmla="val 28915"/>
                  <a:gd name="vf" fmla="val 115470"/>
                </a:avLst>
              </a:prstGeom>
              <a:gradFill rotWithShape="1">
                <a:gsLst>
                  <a:gs pos="0">
                    <a:srgbClr val="E6E6E6">
                      <a:alpha val="100000"/>
                    </a:srgbClr>
                  </a:gs>
                  <a:gs pos="7500">
                    <a:srgbClr val="7D8496">
                      <a:alpha val="100000"/>
                    </a:srgbClr>
                  </a:gs>
                  <a:gs pos="26500">
                    <a:srgbClr val="E6E6E6">
                      <a:alpha val="100000"/>
                    </a:srgbClr>
                  </a:gs>
                  <a:gs pos="34000">
                    <a:srgbClr val="7D8496">
                      <a:alpha val="100000"/>
                    </a:srgbClr>
                  </a:gs>
                  <a:gs pos="46500">
                    <a:srgbClr val="E6E6E6">
                      <a:alpha val="100000"/>
                    </a:srgbClr>
                  </a:gs>
                  <a:gs pos="50000">
                    <a:srgbClr val="FFFFFF">
                      <a:alpha val="100000"/>
                    </a:srgbClr>
                  </a:gs>
                  <a:gs pos="53500">
                    <a:srgbClr val="E6E6E6">
                      <a:alpha val="100000"/>
                    </a:srgbClr>
                  </a:gs>
                  <a:gs pos="66000">
                    <a:srgbClr val="7D8496">
                      <a:alpha val="100000"/>
                    </a:srgbClr>
                  </a:gs>
                  <a:gs pos="73500">
                    <a:srgbClr val="E6E6E6">
                      <a:alpha val="100000"/>
                    </a:srgbClr>
                  </a:gs>
                  <a:gs pos="92500">
                    <a:srgbClr val="7D8496">
                      <a:alpha val="100000"/>
                    </a:srgbClr>
                  </a:gs>
                  <a:gs pos="100000">
                    <a:srgbClr val="E6E6E6">
                      <a:alpha val="100000"/>
                    </a:srgbClr>
                  </a:gs>
                </a:gsLst>
                <a:lin ang="2700000" scaled="1"/>
                <a:tileRect/>
              </a:gradFill>
              <a:ln w="9525" cap="flat" cmpd="sng">
                <a:solidFill>
                  <a:srgbClr val="C0C0C0"/>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0591" name="AutoShape 15"/>
              <p:cNvSpPr>
                <a:spLocks noChangeArrowheads="1"/>
              </p:cNvSpPr>
              <p:nvPr/>
            </p:nvSpPr>
            <p:spPr bwMode="gray">
              <a:xfrm>
                <a:off x="1200" y="2736"/>
                <a:ext cx="1350" cy="1168"/>
              </a:xfrm>
              <a:prstGeom prst="hexagon">
                <a:avLst>
                  <a:gd name="adj" fmla="val 28896"/>
                  <a:gd name="vf" fmla="val 115470"/>
                </a:avLst>
              </a:prstGeom>
              <a:gradFill rotWithShape="1">
                <a:gsLst>
                  <a:gs pos="0">
                    <a:schemeClr val="folHlink">
                      <a:gamma/>
                      <a:shade val="46275"/>
                      <a:invGamma/>
                    </a:schemeClr>
                  </a:gs>
                  <a:gs pos="100000">
                    <a:schemeClr val="folHlink"/>
                  </a:gs>
                </a:gsLst>
                <a:lin ang="2700000" scaled="1"/>
              </a:gra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grpSp>
        <p:grpSp>
          <p:nvGrpSpPr>
            <p:cNvPr id="12302" name="Group 16"/>
            <p:cNvGrpSpPr/>
            <p:nvPr/>
          </p:nvGrpSpPr>
          <p:grpSpPr>
            <a:xfrm>
              <a:off x="2057" y="1873"/>
              <a:ext cx="480" cy="419"/>
              <a:chOff x="3174" y="2656"/>
              <a:chExt cx="1549" cy="1351"/>
            </a:xfrm>
          </p:grpSpPr>
          <p:sp>
            <p:nvSpPr>
              <p:cNvPr id="12323" name="AutoShape 17"/>
              <p:cNvSpPr/>
              <p:nvPr/>
            </p:nvSpPr>
            <p:spPr>
              <a:xfrm>
                <a:off x="3187" y="2679"/>
                <a:ext cx="1536" cy="1328"/>
              </a:xfrm>
              <a:prstGeom prst="hexagon">
                <a:avLst>
                  <a:gd name="adj" fmla="val 28915"/>
                  <a:gd name="vf" fmla="val 115470"/>
                </a:avLst>
              </a:prstGeom>
              <a:solidFill>
                <a:srgbClr val="808080"/>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2324" name="AutoShape 18"/>
              <p:cNvSpPr/>
              <p:nvPr/>
            </p:nvSpPr>
            <p:spPr>
              <a:xfrm>
                <a:off x="3174" y="2656"/>
                <a:ext cx="1536" cy="1328"/>
              </a:xfrm>
              <a:prstGeom prst="hexagon">
                <a:avLst>
                  <a:gd name="adj" fmla="val 28915"/>
                  <a:gd name="vf" fmla="val 115470"/>
                </a:avLst>
              </a:prstGeom>
              <a:gradFill rotWithShape="1">
                <a:gsLst>
                  <a:gs pos="0">
                    <a:srgbClr val="E6E6E6">
                      <a:alpha val="100000"/>
                    </a:srgbClr>
                  </a:gs>
                  <a:gs pos="7500">
                    <a:srgbClr val="7D8496">
                      <a:alpha val="100000"/>
                    </a:srgbClr>
                  </a:gs>
                  <a:gs pos="26500">
                    <a:srgbClr val="E6E6E6">
                      <a:alpha val="100000"/>
                    </a:srgbClr>
                  </a:gs>
                  <a:gs pos="34000">
                    <a:srgbClr val="7D8496">
                      <a:alpha val="100000"/>
                    </a:srgbClr>
                  </a:gs>
                  <a:gs pos="46500">
                    <a:srgbClr val="E6E6E6">
                      <a:alpha val="100000"/>
                    </a:srgbClr>
                  </a:gs>
                  <a:gs pos="50000">
                    <a:srgbClr val="FFFFFF">
                      <a:alpha val="100000"/>
                    </a:srgbClr>
                  </a:gs>
                  <a:gs pos="53500">
                    <a:srgbClr val="E6E6E6">
                      <a:alpha val="100000"/>
                    </a:srgbClr>
                  </a:gs>
                  <a:gs pos="66000">
                    <a:srgbClr val="7D8496">
                      <a:alpha val="100000"/>
                    </a:srgbClr>
                  </a:gs>
                  <a:gs pos="73500">
                    <a:srgbClr val="E6E6E6">
                      <a:alpha val="100000"/>
                    </a:srgbClr>
                  </a:gs>
                  <a:gs pos="92500">
                    <a:srgbClr val="7D8496">
                      <a:alpha val="100000"/>
                    </a:srgbClr>
                  </a:gs>
                  <a:gs pos="100000">
                    <a:srgbClr val="E6E6E6">
                      <a:alpha val="100000"/>
                    </a:srgbClr>
                  </a:gs>
                </a:gsLst>
                <a:lin ang="2700000" scaled="1"/>
                <a:tileRect/>
              </a:gradFill>
              <a:ln w="9525" cap="flat" cmpd="sng">
                <a:solidFill>
                  <a:srgbClr val="C0C0C0"/>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2325" name="AutoShape 19"/>
              <p:cNvSpPr/>
              <p:nvPr/>
            </p:nvSpPr>
            <p:spPr>
              <a:xfrm>
                <a:off x="3264" y="2736"/>
                <a:ext cx="1350" cy="1168"/>
              </a:xfrm>
              <a:prstGeom prst="hexagon">
                <a:avLst>
                  <a:gd name="adj" fmla="val 28895"/>
                  <a:gd name="vf" fmla="val 115470"/>
                </a:avLst>
              </a:prstGeom>
              <a:gradFill rotWithShape="1">
                <a:gsLst>
                  <a:gs pos="0">
                    <a:srgbClr val="2F4776"/>
                  </a:gs>
                  <a:gs pos="100000">
                    <a:srgbClr val="6699FF"/>
                  </a:gs>
                </a:gsLst>
                <a:lin ang="2700000" scaled="1"/>
                <a:tileRect/>
              </a:gradFill>
              <a:ln w="9525" cap="flat" cmpd="sng">
                <a:solidFill>
                  <a:schemeClr val="tx1"/>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grpSp>
        <p:sp>
          <p:nvSpPr>
            <p:cNvPr id="12303" name="Line 20"/>
            <p:cNvSpPr/>
            <p:nvPr/>
          </p:nvSpPr>
          <p:spPr>
            <a:xfrm>
              <a:off x="2441" y="1501"/>
              <a:ext cx="3024" cy="0"/>
            </a:xfrm>
            <a:prstGeom prst="line">
              <a:avLst/>
            </a:prstGeom>
            <a:ln w="25400" cap="flat" cmpd="sng">
              <a:solidFill>
                <a:srgbClr val="C0C0C0"/>
              </a:solidFill>
              <a:prstDash val="sysDot"/>
              <a:headEnd type="none" w="med" len="med"/>
              <a:tailEnd type="oval" w="med" len="med"/>
            </a:ln>
          </p:spPr>
        </p:sp>
        <p:sp>
          <p:nvSpPr>
            <p:cNvPr id="12304" name="Text Box 21"/>
            <p:cNvSpPr txBox="1"/>
            <p:nvPr/>
          </p:nvSpPr>
          <p:spPr>
            <a:xfrm>
              <a:off x="2585" y="1165"/>
              <a:ext cx="2832" cy="288"/>
            </a:xfrm>
            <a:prstGeom prst="rect">
              <a:avLst/>
            </a:prstGeom>
            <a:noFill/>
            <a:ln w="9525">
              <a:noFill/>
            </a:ln>
          </p:spPr>
          <p:txBody>
            <a:bodyPr>
              <a:spAutoFit/>
            </a:bodyPr>
            <a:lstStyle/>
            <a:p>
              <a:pPr lvl="0" eaLnBrk="0" latinLnBrk="0" hangingPunct="0">
                <a:spcBef>
                  <a:spcPct val="0"/>
                </a:spcBef>
                <a:buNone/>
              </a:pPr>
              <a:r>
                <a:rPr lang="zh-CN" altLang="en-US" dirty="0">
                  <a:latin typeface="宋体" panose="02010600030101010101" pitchFamily="2" charset="-122"/>
                  <a:ea typeface="宋体" panose="02010600030101010101" pitchFamily="2" charset="-122"/>
                </a:rPr>
                <a:t>理解图的基本概念及有关术语</a:t>
              </a:r>
              <a:endParaRPr lang="en-US" altLang="zh-CN" dirty="0">
                <a:latin typeface="宋体" panose="02010600030101010101" pitchFamily="2" charset="-122"/>
                <a:ea typeface="宋体" panose="02010600030101010101" pitchFamily="2" charset="-122"/>
              </a:endParaRPr>
            </a:p>
          </p:txBody>
        </p:sp>
        <p:sp>
          <p:nvSpPr>
            <p:cNvPr id="12305" name="Text Box 22"/>
            <p:cNvSpPr txBox="1"/>
            <p:nvPr/>
          </p:nvSpPr>
          <p:spPr>
            <a:xfrm>
              <a:off x="2181" y="1179"/>
              <a:ext cx="223" cy="288"/>
            </a:xfrm>
            <a:prstGeom prst="rect">
              <a:avLst/>
            </a:prstGeom>
            <a:noFill/>
            <a:ln w="9525">
              <a:noFill/>
            </a:ln>
          </p:spPr>
          <p:txBody>
            <a:bodyPr wrap="none">
              <a:spAutoFit/>
            </a:bodyPr>
            <a:lstStyle/>
            <a:p>
              <a:pPr lvl="0" algn="ctr" eaLnBrk="0" latinLnBrk="0" hangingPunct="0">
                <a:spcBef>
                  <a:spcPct val="0"/>
                </a:spcBef>
                <a:buNone/>
              </a:pPr>
              <a:r>
                <a:rPr lang="en-US" altLang="zh-CN" dirty="0">
                  <a:solidFill>
                    <a:schemeClr val="bg1"/>
                  </a:solidFill>
                  <a:latin typeface="Arial" panose="020B0604020202020204" pitchFamily="34" charset="0"/>
                  <a:ea typeface="宋体" panose="02010600030101010101" pitchFamily="2" charset="-122"/>
                </a:rPr>
                <a:t>1</a:t>
              </a:r>
            </a:p>
          </p:txBody>
        </p:sp>
        <p:sp>
          <p:nvSpPr>
            <p:cNvPr id="12306" name="Line 23"/>
            <p:cNvSpPr/>
            <p:nvPr/>
          </p:nvSpPr>
          <p:spPr>
            <a:xfrm>
              <a:off x="2441" y="2257"/>
              <a:ext cx="3024" cy="0"/>
            </a:xfrm>
            <a:prstGeom prst="line">
              <a:avLst/>
            </a:prstGeom>
            <a:ln w="25400" cap="flat" cmpd="sng">
              <a:solidFill>
                <a:srgbClr val="C0C0C0"/>
              </a:solidFill>
              <a:prstDash val="sysDot"/>
              <a:headEnd type="none" w="med" len="med"/>
              <a:tailEnd type="oval" w="med" len="med"/>
            </a:ln>
          </p:spPr>
        </p:sp>
        <p:sp>
          <p:nvSpPr>
            <p:cNvPr id="12307" name="Text Box 24"/>
            <p:cNvSpPr txBox="1"/>
            <p:nvPr/>
          </p:nvSpPr>
          <p:spPr>
            <a:xfrm>
              <a:off x="2585" y="1768"/>
              <a:ext cx="2832" cy="518"/>
            </a:xfrm>
            <a:prstGeom prst="rect">
              <a:avLst/>
            </a:prstGeom>
            <a:noFill/>
            <a:ln w="9525">
              <a:noFill/>
            </a:ln>
          </p:spPr>
          <p:txBody>
            <a:bodyPr>
              <a:spAutoFit/>
            </a:bodyPr>
            <a:lstStyle/>
            <a:p>
              <a:pPr lvl="0" eaLnBrk="0" latinLnBrk="0" hangingPunct="0">
                <a:spcBef>
                  <a:spcPct val="0"/>
                </a:spcBef>
                <a:buNone/>
              </a:pPr>
              <a:r>
                <a:rPr lang="zh-CN" altLang="en-US" dirty="0">
                  <a:latin typeface="宋体" panose="02010600030101010101" pitchFamily="2" charset="-122"/>
                  <a:ea typeface="宋体" panose="02010600030101010101" pitchFamily="2" charset="-122"/>
                </a:rPr>
                <a:t>掌握图的两种存储结构</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邻接矩阵和邻接表</a:t>
              </a:r>
              <a:r>
                <a:rPr lang="en-US" altLang="zh-CN" dirty="0">
                  <a:latin typeface="宋体" panose="02010600030101010101" pitchFamily="2" charset="-122"/>
                  <a:ea typeface="宋体" panose="02010600030101010101" pitchFamily="2" charset="-122"/>
                </a:rPr>
                <a:t>)</a:t>
              </a:r>
              <a:r>
                <a:rPr lang="zh-CN" altLang="en-US" dirty="0">
                  <a:latin typeface="宋体" panose="02010600030101010101" pitchFamily="2" charset="-122"/>
                  <a:ea typeface="宋体" panose="02010600030101010101" pitchFamily="2" charset="-122"/>
                </a:rPr>
                <a:t>的表示方法</a:t>
              </a:r>
              <a:endParaRPr lang="en-US" altLang="zh-CN" dirty="0">
                <a:latin typeface="宋体" panose="02010600030101010101" pitchFamily="2" charset="-122"/>
                <a:ea typeface="宋体" panose="02010600030101010101" pitchFamily="2" charset="-122"/>
              </a:endParaRPr>
            </a:p>
          </p:txBody>
        </p:sp>
        <p:sp>
          <p:nvSpPr>
            <p:cNvPr id="12308" name="Text Box 25"/>
            <p:cNvSpPr txBox="1"/>
            <p:nvPr/>
          </p:nvSpPr>
          <p:spPr>
            <a:xfrm>
              <a:off x="2181" y="1935"/>
              <a:ext cx="223" cy="288"/>
            </a:xfrm>
            <a:prstGeom prst="rect">
              <a:avLst/>
            </a:prstGeom>
            <a:noFill/>
            <a:ln w="9525">
              <a:noFill/>
            </a:ln>
          </p:spPr>
          <p:txBody>
            <a:bodyPr wrap="none">
              <a:spAutoFit/>
            </a:bodyPr>
            <a:lstStyle/>
            <a:p>
              <a:pPr lvl="0" algn="ctr" eaLnBrk="0" latinLnBrk="0" hangingPunct="0">
                <a:spcBef>
                  <a:spcPct val="0"/>
                </a:spcBef>
                <a:buNone/>
              </a:pPr>
              <a:r>
                <a:rPr lang="en-US" altLang="zh-CN" dirty="0">
                  <a:solidFill>
                    <a:schemeClr val="bg1"/>
                  </a:solidFill>
                  <a:latin typeface="Arial" panose="020B0604020202020204" pitchFamily="34" charset="0"/>
                  <a:ea typeface="宋体" panose="02010600030101010101" pitchFamily="2" charset="-122"/>
                </a:rPr>
                <a:t>2</a:t>
              </a:r>
            </a:p>
          </p:txBody>
        </p:sp>
        <p:grpSp>
          <p:nvGrpSpPr>
            <p:cNvPr id="12309" name="Group 26"/>
            <p:cNvGrpSpPr/>
            <p:nvPr/>
          </p:nvGrpSpPr>
          <p:grpSpPr>
            <a:xfrm>
              <a:off x="2057" y="2617"/>
              <a:ext cx="480" cy="419"/>
              <a:chOff x="1110" y="2656"/>
              <a:chExt cx="1549" cy="1351"/>
            </a:xfrm>
          </p:grpSpPr>
          <p:sp>
            <p:nvSpPr>
              <p:cNvPr id="12320" name="AutoShape 27"/>
              <p:cNvSpPr/>
              <p:nvPr/>
            </p:nvSpPr>
            <p:spPr>
              <a:xfrm>
                <a:off x="1123" y="2679"/>
                <a:ext cx="1536" cy="1328"/>
              </a:xfrm>
              <a:prstGeom prst="hexagon">
                <a:avLst>
                  <a:gd name="adj" fmla="val 28915"/>
                  <a:gd name="vf" fmla="val 115470"/>
                </a:avLst>
              </a:prstGeom>
              <a:solidFill>
                <a:srgbClr val="808080"/>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2321" name="AutoShape 28"/>
              <p:cNvSpPr/>
              <p:nvPr/>
            </p:nvSpPr>
            <p:spPr>
              <a:xfrm>
                <a:off x="1110" y="2656"/>
                <a:ext cx="1536" cy="1328"/>
              </a:xfrm>
              <a:prstGeom prst="hexagon">
                <a:avLst>
                  <a:gd name="adj" fmla="val 28915"/>
                  <a:gd name="vf" fmla="val 115470"/>
                </a:avLst>
              </a:prstGeom>
              <a:gradFill rotWithShape="1">
                <a:gsLst>
                  <a:gs pos="0">
                    <a:srgbClr val="E6E6E6">
                      <a:alpha val="100000"/>
                    </a:srgbClr>
                  </a:gs>
                  <a:gs pos="7500">
                    <a:srgbClr val="7D8496">
                      <a:alpha val="100000"/>
                    </a:srgbClr>
                  </a:gs>
                  <a:gs pos="26500">
                    <a:srgbClr val="E6E6E6">
                      <a:alpha val="100000"/>
                    </a:srgbClr>
                  </a:gs>
                  <a:gs pos="34000">
                    <a:srgbClr val="7D8496">
                      <a:alpha val="100000"/>
                    </a:srgbClr>
                  </a:gs>
                  <a:gs pos="46500">
                    <a:srgbClr val="E6E6E6">
                      <a:alpha val="100000"/>
                    </a:srgbClr>
                  </a:gs>
                  <a:gs pos="50000">
                    <a:srgbClr val="FFFFFF">
                      <a:alpha val="100000"/>
                    </a:srgbClr>
                  </a:gs>
                  <a:gs pos="53500">
                    <a:srgbClr val="E6E6E6">
                      <a:alpha val="100000"/>
                    </a:srgbClr>
                  </a:gs>
                  <a:gs pos="66000">
                    <a:srgbClr val="7D8496">
                      <a:alpha val="100000"/>
                    </a:srgbClr>
                  </a:gs>
                  <a:gs pos="73500">
                    <a:srgbClr val="E6E6E6">
                      <a:alpha val="100000"/>
                    </a:srgbClr>
                  </a:gs>
                  <a:gs pos="92500">
                    <a:srgbClr val="7D8496">
                      <a:alpha val="100000"/>
                    </a:srgbClr>
                  </a:gs>
                  <a:gs pos="100000">
                    <a:srgbClr val="E6E6E6">
                      <a:alpha val="100000"/>
                    </a:srgbClr>
                  </a:gs>
                </a:gsLst>
                <a:lin ang="2700000" scaled="1"/>
                <a:tileRect/>
              </a:gradFill>
              <a:ln w="9525" cap="flat" cmpd="sng">
                <a:solidFill>
                  <a:srgbClr val="C0C0C0"/>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280605" name="AutoShape 29"/>
              <p:cNvSpPr>
                <a:spLocks noChangeArrowheads="1"/>
              </p:cNvSpPr>
              <p:nvPr/>
            </p:nvSpPr>
            <p:spPr bwMode="gray">
              <a:xfrm>
                <a:off x="1200" y="2736"/>
                <a:ext cx="1350" cy="1168"/>
              </a:xfrm>
              <a:prstGeom prst="hexagon">
                <a:avLst>
                  <a:gd name="adj" fmla="val 28896"/>
                  <a:gd name="vf" fmla="val 115470"/>
                </a:avLst>
              </a:prstGeom>
              <a:gradFill rotWithShape="1">
                <a:gsLst>
                  <a:gs pos="0">
                    <a:schemeClr val="folHlink">
                      <a:gamma/>
                      <a:shade val="46275"/>
                      <a:invGamma/>
                    </a:schemeClr>
                  </a:gs>
                  <a:gs pos="100000">
                    <a:schemeClr val="folHlink"/>
                  </a:gs>
                </a:gsLst>
                <a:lin ang="2700000" scaled="1"/>
              </a:gradFill>
              <a:ln w="9525">
                <a:solidFill>
                  <a:schemeClr val="tx1"/>
                </a:solidFill>
                <a:miter lim="800000"/>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grpSp>
        <p:grpSp>
          <p:nvGrpSpPr>
            <p:cNvPr id="12310" name="Group 30"/>
            <p:cNvGrpSpPr/>
            <p:nvPr/>
          </p:nvGrpSpPr>
          <p:grpSpPr>
            <a:xfrm>
              <a:off x="2057" y="3374"/>
              <a:ext cx="480" cy="419"/>
              <a:chOff x="3174" y="2656"/>
              <a:chExt cx="1549" cy="1351"/>
            </a:xfrm>
          </p:grpSpPr>
          <p:sp>
            <p:nvSpPr>
              <p:cNvPr id="12317" name="AutoShape 31"/>
              <p:cNvSpPr/>
              <p:nvPr/>
            </p:nvSpPr>
            <p:spPr>
              <a:xfrm>
                <a:off x="3187" y="2679"/>
                <a:ext cx="1536" cy="1328"/>
              </a:xfrm>
              <a:prstGeom prst="hexagon">
                <a:avLst>
                  <a:gd name="adj" fmla="val 28915"/>
                  <a:gd name="vf" fmla="val 115470"/>
                </a:avLst>
              </a:prstGeom>
              <a:solidFill>
                <a:srgbClr val="808080"/>
              </a:soli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2318" name="AutoShape 32"/>
              <p:cNvSpPr/>
              <p:nvPr/>
            </p:nvSpPr>
            <p:spPr>
              <a:xfrm>
                <a:off x="3174" y="2656"/>
                <a:ext cx="1536" cy="1328"/>
              </a:xfrm>
              <a:prstGeom prst="hexagon">
                <a:avLst>
                  <a:gd name="adj" fmla="val 28915"/>
                  <a:gd name="vf" fmla="val 115470"/>
                </a:avLst>
              </a:prstGeom>
              <a:gradFill rotWithShape="1">
                <a:gsLst>
                  <a:gs pos="0">
                    <a:srgbClr val="E6E6E6">
                      <a:alpha val="100000"/>
                    </a:srgbClr>
                  </a:gs>
                  <a:gs pos="7500">
                    <a:srgbClr val="7D8496">
                      <a:alpha val="100000"/>
                    </a:srgbClr>
                  </a:gs>
                  <a:gs pos="26500">
                    <a:srgbClr val="E6E6E6">
                      <a:alpha val="100000"/>
                    </a:srgbClr>
                  </a:gs>
                  <a:gs pos="34000">
                    <a:srgbClr val="7D8496">
                      <a:alpha val="100000"/>
                    </a:srgbClr>
                  </a:gs>
                  <a:gs pos="46500">
                    <a:srgbClr val="E6E6E6">
                      <a:alpha val="100000"/>
                    </a:srgbClr>
                  </a:gs>
                  <a:gs pos="50000">
                    <a:srgbClr val="FFFFFF">
                      <a:alpha val="100000"/>
                    </a:srgbClr>
                  </a:gs>
                  <a:gs pos="53500">
                    <a:srgbClr val="E6E6E6">
                      <a:alpha val="100000"/>
                    </a:srgbClr>
                  </a:gs>
                  <a:gs pos="66000">
                    <a:srgbClr val="7D8496">
                      <a:alpha val="100000"/>
                    </a:srgbClr>
                  </a:gs>
                  <a:gs pos="73500">
                    <a:srgbClr val="E6E6E6">
                      <a:alpha val="100000"/>
                    </a:srgbClr>
                  </a:gs>
                  <a:gs pos="92500">
                    <a:srgbClr val="7D8496">
                      <a:alpha val="100000"/>
                    </a:srgbClr>
                  </a:gs>
                  <a:gs pos="100000">
                    <a:srgbClr val="E6E6E6">
                      <a:alpha val="100000"/>
                    </a:srgbClr>
                  </a:gs>
                </a:gsLst>
                <a:lin ang="2700000" scaled="1"/>
                <a:tileRect/>
              </a:gradFill>
              <a:ln w="9525" cap="flat" cmpd="sng">
                <a:solidFill>
                  <a:srgbClr val="C0C0C0"/>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12319" name="AutoShape 33"/>
              <p:cNvSpPr/>
              <p:nvPr/>
            </p:nvSpPr>
            <p:spPr>
              <a:xfrm>
                <a:off x="3264" y="2736"/>
                <a:ext cx="1350" cy="1168"/>
              </a:xfrm>
              <a:prstGeom prst="hexagon">
                <a:avLst>
                  <a:gd name="adj" fmla="val 28895"/>
                  <a:gd name="vf" fmla="val 115470"/>
                </a:avLst>
              </a:prstGeom>
              <a:gradFill rotWithShape="1">
                <a:gsLst>
                  <a:gs pos="0">
                    <a:srgbClr val="2F4776"/>
                  </a:gs>
                  <a:gs pos="100000">
                    <a:srgbClr val="6699FF"/>
                  </a:gs>
                </a:gsLst>
                <a:lin ang="2700000" scaled="1"/>
                <a:tileRect/>
              </a:gradFill>
              <a:ln w="9525" cap="flat" cmpd="sng">
                <a:solidFill>
                  <a:schemeClr val="tx1"/>
                </a:solidFill>
                <a:prstDash val="solid"/>
                <a:miter/>
                <a:headEnd type="none" w="med" len="med"/>
                <a:tailEnd type="none" w="med" len="med"/>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grpSp>
        <p:sp>
          <p:nvSpPr>
            <p:cNvPr id="12311" name="Line 34"/>
            <p:cNvSpPr/>
            <p:nvPr/>
          </p:nvSpPr>
          <p:spPr>
            <a:xfrm>
              <a:off x="2441" y="3022"/>
              <a:ext cx="3024" cy="0"/>
            </a:xfrm>
            <a:prstGeom prst="line">
              <a:avLst/>
            </a:prstGeom>
            <a:ln w="25400" cap="flat" cmpd="sng">
              <a:solidFill>
                <a:srgbClr val="C0C0C0"/>
              </a:solidFill>
              <a:prstDash val="sysDot"/>
              <a:headEnd type="none" w="med" len="med"/>
              <a:tailEnd type="oval" w="med" len="med"/>
            </a:ln>
          </p:spPr>
        </p:sp>
        <p:sp>
          <p:nvSpPr>
            <p:cNvPr id="12312" name="Text Box 35"/>
            <p:cNvSpPr txBox="1"/>
            <p:nvPr/>
          </p:nvSpPr>
          <p:spPr>
            <a:xfrm>
              <a:off x="2585" y="2522"/>
              <a:ext cx="2832" cy="518"/>
            </a:xfrm>
            <a:prstGeom prst="rect">
              <a:avLst/>
            </a:prstGeom>
            <a:noFill/>
            <a:ln w="9525">
              <a:noFill/>
            </a:ln>
          </p:spPr>
          <p:txBody>
            <a:bodyPr>
              <a:spAutoFit/>
            </a:bodyPr>
            <a:lstStyle/>
            <a:p>
              <a:pPr lvl="0" eaLnBrk="0" latinLnBrk="0" hangingPunct="0">
                <a:spcBef>
                  <a:spcPct val="0"/>
                </a:spcBef>
                <a:buNone/>
              </a:pPr>
              <a:r>
                <a:rPr lang="zh-CN" altLang="en-US" dirty="0">
                  <a:latin typeface="宋体" panose="02010600030101010101" pitchFamily="2" charset="-122"/>
                  <a:ea typeface="宋体" panose="02010600030101010101" pitchFamily="2" charset="-122"/>
                </a:rPr>
                <a:t>掌握链式存储结构及其操作实现熟练掌握图的两种遍历</a:t>
              </a:r>
              <a:endParaRPr lang="en-US" altLang="zh-CN" dirty="0">
                <a:latin typeface="宋体" panose="02010600030101010101" pitchFamily="2" charset="-122"/>
                <a:ea typeface="宋体" panose="02010600030101010101" pitchFamily="2" charset="-122"/>
              </a:endParaRPr>
            </a:p>
          </p:txBody>
        </p:sp>
        <p:sp>
          <p:nvSpPr>
            <p:cNvPr id="12313" name="Text Box 36"/>
            <p:cNvSpPr txBox="1"/>
            <p:nvPr/>
          </p:nvSpPr>
          <p:spPr>
            <a:xfrm>
              <a:off x="2181" y="2679"/>
              <a:ext cx="223" cy="288"/>
            </a:xfrm>
            <a:prstGeom prst="rect">
              <a:avLst/>
            </a:prstGeom>
            <a:noFill/>
            <a:ln w="9525">
              <a:noFill/>
            </a:ln>
          </p:spPr>
          <p:txBody>
            <a:bodyPr wrap="none">
              <a:spAutoFit/>
            </a:bodyPr>
            <a:lstStyle/>
            <a:p>
              <a:pPr lvl="0" algn="ctr" eaLnBrk="0" latinLnBrk="0" hangingPunct="0">
                <a:spcBef>
                  <a:spcPct val="0"/>
                </a:spcBef>
                <a:buNone/>
              </a:pPr>
              <a:r>
                <a:rPr lang="en-US" altLang="zh-CN" dirty="0">
                  <a:solidFill>
                    <a:schemeClr val="bg1"/>
                  </a:solidFill>
                  <a:latin typeface="Arial" panose="020B0604020202020204" pitchFamily="34" charset="0"/>
                  <a:ea typeface="宋体" panose="02010600030101010101" pitchFamily="2" charset="-122"/>
                </a:rPr>
                <a:t>3</a:t>
              </a:r>
            </a:p>
          </p:txBody>
        </p:sp>
        <p:sp>
          <p:nvSpPr>
            <p:cNvPr id="12314" name="Line 37"/>
            <p:cNvSpPr/>
            <p:nvPr/>
          </p:nvSpPr>
          <p:spPr>
            <a:xfrm>
              <a:off x="2441" y="3758"/>
              <a:ext cx="3024" cy="0"/>
            </a:xfrm>
            <a:prstGeom prst="line">
              <a:avLst/>
            </a:prstGeom>
            <a:ln w="25400" cap="flat" cmpd="sng">
              <a:solidFill>
                <a:srgbClr val="C0C0C0"/>
              </a:solidFill>
              <a:prstDash val="sysDot"/>
              <a:headEnd type="none" w="med" len="med"/>
              <a:tailEnd type="oval" w="med" len="med"/>
            </a:ln>
          </p:spPr>
        </p:sp>
        <p:sp>
          <p:nvSpPr>
            <p:cNvPr id="12315" name="Text Box 38"/>
            <p:cNvSpPr txBox="1"/>
            <p:nvPr/>
          </p:nvSpPr>
          <p:spPr>
            <a:xfrm>
              <a:off x="2585" y="3274"/>
              <a:ext cx="3017" cy="518"/>
            </a:xfrm>
            <a:prstGeom prst="rect">
              <a:avLst/>
            </a:prstGeom>
            <a:noFill/>
            <a:ln w="9525">
              <a:noFill/>
            </a:ln>
          </p:spPr>
          <p:txBody>
            <a:bodyPr>
              <a:spAutoFit/>
            </a:bodyPr>
            <a:lstStyle/>
            <a:p>
              <a:pPr lvl="0" eaLnBrk="0" latinLnBrk="0" hangingPunct="0">
                <a:spcBef>
                  <a:spcPct val="0"/>
                </a:spcBef>
                <a:buNone/>
              </a:pPr>
              <a:r>
                <a:rPr lang="zh-CN" altLang="en-US" dirty="0">
                  <a:latin typeface="Gulim" panose="020B0600000101010101" pitchFamily="34" charset="-127"/>
                  <a:ea typeface="宋体" panose="02010600030101010101" pitchFamily="2" charset="-122"/>
                </a:rPr>
                <a:t>掌握最小生成树、最短路径、拓扑排序的算法思想</a:t>
              </a:r>
              <a:endParaRPr lang="en-US" altLang="zh-CN" dirty="0">
                <a:latin typeface="Gulim" panose="020B0600000101010101" pitchFamily="34" charset="-127"/>
                <a:ea typeface="宋体" panose="02010600030101010101" pitchFamily="2" charset="-122"/>
              </a:endParaRPr>
            </a:p>
          </p:txBody>
        </p:sp>
        <p:sp>
          <p:nvSpPr>
            <p:cNvPr id="12316" name="Text Box 39"/>
            <p:cNvSpPr txBox="1"/>
            <p:nvPr/>
          </p:nvSpPr>
          <p:spPr>
            <a:xfrm>
              <a:off x="2181" y="3436"/>
              <a:ext cx="223" cy="288"/>
            </a:xfrm>
            <a:prstGeom prst="rect">
              <a:avLst/>
            </a:prstGeom>
            <a:noFill/>
            <a:ln w="9525">
              <a:noFill/>
            </a:ln>
          </p:spPr>
          <p:txBody>
            <a:bodyPr wrap="none">
              <a:spAutoFit/>
            </a:bodyPr>
            <a:lstStyle/>
            <a:p>
              <a:pPr lvl="0" algn="ctr" eaLnBrk="0" latinLnBrk="0" hangingPunct="0">
                <a:spcBef>
                  <a:spcPct val="0"/>
                </a:spcBef>
                <a:buNone/>
              </a:pPr>
              <a:r>
                <a:rPr lang="en-US" altLang="zh-CN" dirty="0">
                  <a:solidFill>
                    <a:schemeClr val="bg1"/>
                  </a:solidFill>
                  <a:latin typeface="Arial" panose="020B0604020202020204" pitchFamily="34" charset="0"/>
                  <a:ea typeface="宋体" panose="02010600030101010101" pitchFamily="2" charset="-122"/>
                </a:rPr>
                <a:t>4</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nodeType="afterEffect">
                                  <p:stCondLst>
                                    <p:cond delay="0"/>
                                  </p:stCondLst>
                                  <p:childTnLst>
                                    <p:animMotion origin="layout" path="M -0.52535 -0.27168 L -0.52535 -0.11237 " pathEditMode="relative" rAng="0" ptsTypes="AA">
                                      <p:cBhvr>
                                        <p:cTn id="6" dur="2000" fill="hold"/>
                                        <p:tgtEl>
                                          <p:spTgt spid="11"/>
                                        </p:tgtEl>
                                        <p:attrNameLst>
                                          <p:attrName>ppt_x</p:attrName>
                                          <p:attrName>ppt_y</p:attrName>
                                        </p:attrNameLst>
                                      </p:cBhvr>
                                      <p:rCtr x="0" y="8000"/>
                                    </p:animMotion>
                                  </p:childTnLst>
                                </p:cTn>
                              </p:par>
                              <p:par>
                                <p:cTn id="7" presetID="42" presetClass="path" presetSubtype="0" accel="50000" decel="50000" fill="hold" grpId="0" nodeType="withEffect">
                                  <p:stCondLst>
                                    <p:cond delay="0"/>
                                  </p:stCondLst>
                                  <p:childTnLst>
                                    <p:animMotion origin="layout" path="M -0.00382 -0.30718 L -0.00104 -0.00787 " pathEditMode="relative" rAng="0" ptsTypes="AA">
                                      <p:cBhvr>
                                        <p:cTn id="8" dur="5000" fill="hold"/>
                                        <p:tgtEl>
                                          <p:spTgt spid="2"/>
                                        </p:tgtEl>
                                        <p:attrNameLst>
                                          <p:attrName>ppt_x</p:attrName>
                                          <p:attrName>ppt_y</p:attrName>
                                        </p:attrNameLst>
                                      </p:cBhvr>
                                      <p:rCtr x="13900" y="1495400"/>
                                    </p:animMotion>
                                  </p:childTnLst>
                                </p:cTn>
                              </p:par>
                              <p:par>
                                <p:cTn id="9" presetID="10" presetClass="entr" presetSubtype="0" fill="hold" grpId="0" nodeType="withEffect">
                                  <p:stCondLst>
                                    <p:cond delay="0"/>
                                  </p:stCondLst>
                                  <p:childTnLst>
                                    <p:set>
                                      <p:cBhvr>
                                        <p:cTn id="10" dur="1" fill="hold">
                                          <p:stCondLst>
                                            <p:cond delay="0"/>
                                          </p:stCondLst>
                                        </p:cTn>
                                        <p:tgtEl>
                                          <p:spTgt spid="280618"/>
                                        </p:tgtEl>
                                        <p:attrNameLst>
                                          <p:attrName>style.visibility</p:attrName>
                                        </p:attrNameLst>
                                      </p:cBhvr>
                                      <p:to>
                                        <p:strVal val="visible"/>
                                      </p:to>
                                    </p:set>
                                    <p:animEffect transition="in" filter="fade">
                                      <p:cBhvr>
                                        <p:cTn id="11" dur="3000"/>
                                        <p:tgtEl>
                                          <p:spTgt spid="280618"/>
                                        </p:tgtEl>
                                      </p:cBhvr>
                                    </p:animEffect>
                                  </p:childTnLst>
                                </p:cTn>
                              </p:par>
                            </p:childTnLst>
                          </p:cTn>
                        </p:par>
                        <p:par>
                          <p:cTn id="12" fill="hold">
                            <p:stCondLst>
                              <p:cond delay="2000"/>
                            </p:stCondLst>
                            <p:childTnLst>
                              <p:par>
                                <p:cTn id="13" presetID="12" presetClass="entr" presetSubtype="2" fill="hold" nodeType="afterEffect">
                                  <p:stCondLst>
                                    <p:cond delay="0"/>
                                  </p:stCondLst>
                                  <p:childTnLst>
                                    <p:set>
                                      <p:cBhvr>
                                        <p:cTn id="14" dur="1" fill="hold">
                                          <p:stCondLst>
                                            <p:cond delay="0"/>
                                          </p:stCondLst>
                                        </p:cTn>
                                        <p:tgtEl>
                                          <p:spTgt spid="280627"/>
                                        </p:tgtEl>
                                        <p:attrNameLst>
                                          <p:attrName>style.visibility</p:attrName>
                                        </p:attrNameLst>
                                      </p:cBhvr>
                                      <p:to>
                                        <p:strVal val="visible"/>
                                      </p:to>
                                    </p:set>
                                    <p:animEffect transition="in" filter="slide(fromRight)">
                                      <p:cBhvr>
                                        <p:cTn id="15" dur="1000"/>
                                        <p:tgtEl>
                                          <p:spTgt spid="2806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80618" grpId="0"/>
    </p:bld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标题 364545"/>
          <p:cNvSpPr>
            <a:spLocks noGrp="1"/>
          </p:cNvSpPr>
          <p:nvPr>
            <p:ph type="title"/>
          </p:nvPr>
        </p:nvSpPr>
        <p:spPr>
          <a:xfrm>
            <a:off x="914400" y="381000"/>
            <a:ext cx="7315200" cy="815975"/>
          </a:xfrm>
        </p:spPr>
        <p:txBody>
          <a:bodyPr anchor="ctr"/>
          <a:lstStyle/>
          <a:p>
            <a:r>
              <a:rPr lang="zh-CN" altLang="en-US" sz="3600" dirty="0">
                <a:solidFill>
                  <a:srgbClr val="CC3300"/>
                </a:solidFill>
              </a:rPr>
              <a:t>定义几个与计算关键活动有关的量</a:t>
            </a:r>
            <a:endParaRPr lang="zh-CN" altLang="en-US" sz="3600"/>
          </a:p>
        </p:txBody>
      </p:sp>
      <p:sp>
        <p:nvSpPr>
          <p:cNvPr id="364547" name="文本占位符 364546"/>
          <p:cNvSpPr>
            <a:spLocks noGrp="1"/>
          </p:cNvSpPr>
          <p:nvPr>
            <p:ph type="body" idx="1"/>
          </p:nvPr>
        </p:nvSpPr>
        <p:spPr>
          <a:xfrm>
            <a:off x="326708" y="1524000"/>
            <a:ext cx="8153400" cy="5334000"/>
          </a:xfrm>
        </p:spPr>
        <p:txBody>
          <a:bodyPr/>
          <a:lstStyle/>
          <a:p>
            <a:pPr marL="533400" indent="-533400" algn="just">
              <a:lnSpc>
                <a:spcPct val="110000"/>
              </a:lnSpc>
              <a:spcBef>
                <a:spcPct val="20000"/>
              </a:spcBef>
              <a:buClr>
                <a:srgbClr val="CC0000"/>
              </a:buClr>
              <a:buFont typeface="Monotype Sorts" pitchFamily="2" charset="2"/>
              <a:buAutoNum type="arabicPeriod"/>
            </a:pPr>
            <a:r>
              <a:rPr lang="zh-CN" altLang="en-US" b="1" dirty="0">
                <a:solidFill>
                  <a:srgbClr val="003366"/>
                </a:solidFill>
                <a:latin typeface="Times New Roman" panose="02020603050405020304" pitchFamily="18" charset="0"/>
              </a:rPr>
              <a:t>事件</a:t>
            </a:r>
            <a:r>
              <a:rPr lang="en-US" altLang="zh-CN" b="1" i="1" dirty="0">
                <a:solidFill>
                  <a:schemeClr val="tx2"/>
                </a:solidFill>
                <a:latin typeface="Times New Roman" panose="02020603050405020304" pitchFamily="18" charset="0"/>
              </a:rPr>
              <a:t>V</a:t>
            </a:r>
            <a:r>
              <a:rPr lang="en-US" altLang="zh-CN" b="1" i="1" baseline="-25000" dirty="0">
                <a:solidFill>
                  <a:schemeClr val="tx2"/>
                </a:solidFill>
                <a:latin typeface="Times New Roman" panose="02020603050405020304" pitchFamily="18" charset="0"/>
              </a:rPr>
              <a:t>i</a:t>
            </a:r>
            <a:r>
              <a:rPr lang="en-US" altLang="zh-CN" b="1" dirty="0">
                <a:solidFill>
                  <a:srgbClr val="3333CC"/>
                </a:solidFill>
                <a:latin typeface="Times New Roman" panose="02020603050405020304" pitchFamily="18" charset="0"/>
              </a:rPr>
              <a:t> </a:t>
            </a:r>
            <a:r>
              <a:rPr lang="zh-CN" altLang="en-US" b="1" dirty="0">
                <a:solidFill>
                  <a:srgbClr val="003366"/>
                </a:solidFill>
                <a:latin typeface="Times New Roman" panose="02020603050405020304" pitchFamily="18" charset="0"/>
              </a:rPr>
              <a:t>的最早可能开始时间</a:t>
            </a:r>
            <a:r>
              <a:rPr lang="en-US" altLang="zh-CN" b="1" i="1" dirty="0" err="1">
                <a:solidFill>
                  <a:schemeClr val="tx2"/>
                </a:solidFill>
                <a:latin typeface="Times New Roman" panose="02020603050405020304" pitchFamily="18" charset="0"/>
              </a:rPr>
              <a:t>Ve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a:t>
            </a:r>
            <a:r>
              <a:rPr lang="en-US" altLang="zh-CN" b="1" dirty="0">
                <a:latin typeface="Times New Roman" panose="02020603050405020304" pitchFamily="18" charset="0"/>
              </a:rPr>
              <a:t>  </a:t>
            </a:r>
          </a:p>
          <a:p>
            <a:pPr marL="533400" indent="-533400" algn="just">
              <a:lnSpc>
                <a:spcPct val="110000"/>
              </a:lnSpc>
              <a:spcBef>
                <a:spcPct val="20000"/>
              </a:spcBef>
              <a:buClr>
                <a:srgbClr val="CC0000"/>
              </a:buClr>
              <a:buFont typeface="Monotype Sorts" pitchFamily="2" charset="2"/>
              <a:buNone/>
            </a:pPr>
            <a:r>
              <a:rPr lang="en-US" altLang="zh-CN" b="1" dirty="0">
                <a:latin typeface="Times New Roman" panose="02020603050405020304" pitchFamily="18" charset="0"/>
              </a:rPr>
              <a:t>	</a:t>
            </a:r>
            <a:r>
              <a:rPr lang="zh-CN" altLang="en-US" b="1" dirty="0">
                <a:latin typeface="Times New Roman" panose="02020603050405020304" pitchFamily="18" charset="0"/>
              </a:rPr>
              <a:t>它</a:t>
            </a:r>
            <a:r>
              <a:rPr lang="zh-CN" altLang="en-US" b="1" dirty="0">
                <a:solidFill>
                  <a:srgbClr val="006600"/>
                </a:solidFill>
                <a:latin typeface="Times New Roman" panose="02020603050405020304" pitchFamily="18" charset="0"/>
              </a:rPr>
              <a:t>是从</a:t>
            </a:r>
            <a:r>
              <a:rPr lang="zh-CN" altLang="en-US" b="1" dirty="0">
                <a:solidFill>
                  <a:srgbClr val="CC0000"/>
                </a:solidFill>
                <a:latin typeface="Times New Roman" panose="02020603050405020304" pitchFamily="18" charset="0"/>
              </a:rPr>
              <a:t>开始点</a:t>
            </a:r>
            <a:r>
              <a:rPr lang="en-US" altLang="zh-CN" b="1" i="1" dirty="0">
                <a:solidFill>
                  <a:srgbClr val="CC0000"/>
                </a:solidFill>
                <a:latin typeface="Times New Roman" panose="02020603050405020304" pitchFamily="18" charset="0"/>
              </a:rPr>
              <a:t>V</a:t>
            </a:r>
            <a:r>
              <a:rPr lang="en-US" altLang="zh-CN" b="1" baseline="-25000" dirty="0">
                <a:solidFill>
                  <a:srgbClr val="CC0000"/>
                </a:solidFill>
                <a:latin typeface="Times New Roman" panose="02020603050405020304" pitchFamily="18" charset="0"/>
              </a:rPr>
              <a:t>1</a:t>
            </a:r>
            <a:r>
              <a:rPr lang="en-US" altLang="zh-CN" b="1" baseline="-25000" dirty="0">
                <a:latin typeface="Times New Roman" panose="02020603050405020304" pitchFamily="18" charset="0"/>
              </a:rPr>
              <a:t> </a:t>
            </a:r>
            <a:r>
              <a:rPr lang="zh-CN" altLang="en-US" b="1" dirty="0">
                <a:solidFill>
                  <a:srgbClr val="003366"/>
                </a:solidFill>
                <a:latin typeface="Times New Roman" panose="02020603050405020304" pitchFamily="18" charset="0"/>
              </a:rPr>
              <a:t>到</a:t>
            </a:r>
            <a:r>
              <a:rPr lang="zh-CN" altLang="en-US" b="1" dirty="0">
                <a:solidFill>
                  <a:srgbClr val="CC0000"/>
                </a:solidFill>
                <a:latin typeface="Times New Roman" panose="02020603050405020304" pitchFamily="18" charset="0"/>
              </a:rPr>
              <a:t>顶点</a:t>
            </a:r>
            <a:r>
              <a:rPr lang="en-US" altLang="zh-CN" b="1" i="1" dirty="0">
                <a:solidFill>
                  <a:srgbClr val="CC0000"/>
                </a:solidFill>
                <a:latin typeface="Times New Roman" panose="02020603050405020304" pitchFamily="18" charset="0"/>
              </a:rPr>
              <a:t>V</a:t>
            </a:r>
            <a:r>
              <a:rPr lang="en-US" altLang="zh-CN" b="1" i="1" baseline="-25000" dirty="0">
                <a:solidFill>
                  <a:srgbClr val="CC0000"/>
                </a:solidFill>
                <a:latin typeface="Times New Roman" panose="02020603050405020304" pitchFamily="18" charset="0"/>
              </a:rPr>
              <a:t>i</a:t>
            </a:r>
            <a:r>
              <a:rPr lang="en-US" altLang="zh-CN" b="1" i="1" baseline="-25000" dirty="0">
                <a:solidFill>
                  <a:srgbClr val="FF3300"/>
                </a:solidFill>
                <a:latin typeface="Times New Roman" panose="02020603050405020304" pitchFamily="18" charset="0"/>
              </a:rPr>
              <a:t> </a:t>
            </a:r>
            <a:r>
              <a:rPr lang="zh-CN" altLang="en-US" b="1" dirty="0">
                <a:solidFill>
                  <a:srgbClr val="003366"/>
                </a:solidFill>
                <a:latin typeface="Times New Roman" panose="02020603050405020304" pitchFamily="18" charset="0"/>
              </a:rPr>
              <a:t>的最长路径长度。</a:t>
            </a:r>
          </a:p>
          <a:p>
            <a:pPr marL="533400" indent="-533400" algn="just">
              <a:lnSpc>
                <a:spcPct val="110000"/>
              </a:lnSpc>
              <a:spcBef>
                <a:spcPct val="20000"/>
              </a:spcBef>
              <a:buClr>
                <a:srgbClr val="CC0000"/>
              </a:buClr>
              <a:buFont typeface="Monotype Sorts" pitchFamily="2" charset="2"/>
              <a:buAutoNum type="arabicPeriod" startAt="2"/>
            </a:pPr>
            <a:r>
              <a:rPr lang="zh-CN" altLang="en-US" b="1" dirty="0">
                <a:solidFill>
                  <a:schemeClr val="accent2"/>
                </a:solidFill>
                <a:latin typeface="Times New Roman" panose="02020603050405020304" pitchFamily="18" charset="0"/>
              </a:rPr>
              <a:t>事件</a:t>
            </a:r>
            <a:r>
              <a:rPr lang="en-US" altLang="zh-CN" b="1" i="1" dirty="0">
                <a:solidFill>
                  <a:schemeClr val="tx2"/>
                </a:solidFill>
                <a:latin typeface="Times New Roman" panose="02020603050405020304" pitchFamily="18" charset="0"/>
              </a:rPr>
              <a:t>V</a:t>
            </a:r>
            <a:r>
              <a:rPr lang="en-US" altLang="zh-CN" b="1" i="1" baseline="-25000" dirty="0">
                <a:solidFill>
                  <a:schemeClr val="tx2"/>
                </a:solidFill>
                <a:latin typeface="Times New Roman" panose="02020603050405020304" pitchFamily="18" charset="0"/>
              </a:rPr>
              <a:t>i </a:t>
            </a:r>
            <a:r>
              <a:rPr lang="zh-CN" altLang="en-US" b="1" dirty="0">
                <a:solidFill>
                  <a:schemeClr val="accent2"/>
                </a:solidFill>
                <a:latin typeface="Times New Roman" panose="02020603050405020304" pitchFamily="18" charset="0"/>
              </a:rPr>
              <a:t>的最迟允许开始时间</a:t>
            </a:r>
            <a:r>
              <a:rPr lang="en-US" altLang="zh-CN" b="1" i="1" dirty="0" err="1">
                <a:solidFill>
                  <a:schemeClr val="tx2"/>
                </a:solidFill>
                <a:latin typeface="Times New Roman" panose="02020603050405020304" pitchFamily="18" charset="0"/>
              </a:rPr>
              <a:t>Vl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a:t>
            </a:r>
            <a:endParaRPr lang="en-US" altLang="zh-CN" b="1" dirty="0">
              <a:latin typeface="Times New Roman" panose="02020603050405020304" pitchFamily="18" charset="0"/>
            </a:endParaRPr>
          </a:p>
          <a:p>
            <a:pPr marL="533400" indent="-533400" algn="just">
              <a:lnSpc>
                <a:spcPct val="110000"/>
              </a:lnSpc>
              <a:spcBef>
                <a:spcPct val="20000"/>
              </a:spcBef>
              <a:buClr>
                <a:srgbClr val="CC0000"/>
              </a:buClr>
              <a:buFont typeface="Monotype Sorts" pitchFamily="2" charset="2"/>
              <a:buNone/>
            </a:pPr>
            <a:r>
              <a:rPr lang="en-US" altLang="zh-CN" b="1" dirty="0">
                <a:latin typeface="Times New Roman" panose="02020603050405020304" pitchFamily="18" charset="0"/>
              </a:rPr>
              <a:t>	</a:t>
            </a:r>
            <a:r>
              <a:rPr lang="zh-CN" altLang="en-US" b="1" dirty="0">
                <a:latin typeface="Times New Roman" panose="02020603050405020304" pitchFamily="18" charset="0"/>
              </a:rPr>
              <a:t>它</a:t>
            </a:r>
            <a:r>
              <a:rPr lang="zh-CN" altLang="en-US" b="1" dirty="0">
                <a:solidFill>
                  <a:srgbClr val="003366"/>
                </a:solidFill>
                <a:latin typeface="Times New Roman" panose="02020603050405020304" pitchFamily="18" charset="0"/>
              </a:rPr>
              <a:t>是在保证结束点</a:t>
            </a:r>
            <a:r>
              <a:rPr lang="en-US" altLang="zh-CN" b="1" i="1" dirty="0" err="1">
                <a:solidFill>
                  <a:schemeClr val="tx2"/>
                </a:solidFill>
                <a:latin typeface="Times New Roman" panose="02020603050405020304" pitchFamily="18" charset="0"/>
              </a:rPr>
              <a:t>V</a:t>
            </a:r>
            <a:r>
              <a:rPr lang="en-US" altLang="zh-CN" b="1" i="1" baseline="-25000" dirty="0" err="1">
                <a:solidFill>
                  <a:schemeClr val="tx2"/>
                </a:solidFill>
                <a:latin typeface="Times New Roman" panose="02020603050405020304" pitchFamily="18" charset="0"/>
              </a:rPr>
              <a:t>n</a:t>
            </a:r>
            <a:r>
              <a:rPr lang="en-US" altLang="zh-CN" b="1" baseline="-25000" dirty="0">
                <a:latin typeface="Times New Roman" panose="02020603050405020304" pitchFamily="18" charset="0"/>
              </a:rPr>
              <a:t> </a:t>
            </a:r>
            <a:r>
              <a:rPr lang="zh-CN" altLang="en-US" b="1" dirty="0">
                <a:solidFill>
                  <a:srgbClr val="006600"/>
                </a:solidFill>
                <a:latin typeface="Times New Roman" panose="02020603050405020304" pitchFamily="18" charset="0"/>
              </a:rPr>
              <a:t>在</a:t>
            </a:r>
            <a:r>
              <a:rPr lang="en-US" altLang="zh-CN" b="1" i="1" dirty="0" err="1">
                <a:solidFill>
                  <a:schemeClr val="tx2"/>
                </a:solidFill>
                <a:latin typeface="Times New Roman" panose="02020603050405020304" pitchFamily="18" charset="0"/>
              </a:rPr>
              <a:t>Ve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n</a:t>
            </a:r>
            <a:r>
              <a:rPr lang="en-US" altLang="zh-CN" b="1" dirty="0">
                <a:solidFill>
                  <a:schemeClr val="tx2"/>
                </a:solidFill>
                <a:latin typeface="Times New Roman" panose="02020603050405020304" pitchFamily="18" charset="0"/>
              </a:rPr>
              <a:t>]</a:t>
            </a:r>
            <a:r>
              <a:rPr lang="en-US" altLang="zh-CN" b="1" dirty="0">
                <a:latin typeface="Times New Roman" panose="02020603050405020304" pitchFamily="18" charset="0"/>
              </a:rPr>
              <a:t> </a:t>
            </a:r>
            <a:r>
              <a:rPr lang="zh-CN" altLang="en-US" b="1" dirty="0">
                <a:solidFill>
                  <a:srgbClr val="003366"/>
                </a:solidFill>
                <a:latin typeface="Times New Roman" panose="02020603050405020304" pitchFamily="18" charset="0"/>
              </a:rPr>
              <a:t>时刻完成的前提下，事件</a:t>
            </a:r>
            <a:r>
              <a:rPr lang="en-US" altLang="zh-CN" b="1" i="1" dirty="0">
                <a:solidFill>
                  <a:schemeClr val="tx2"/>
                </a:solidFill>
                <a:latin typeface="Times New Roman" panose="02020603050405020304" pitchFamily="18" charset="0"/>
              </a:rPr>
              <a:t>V</a:t>
            </a:r>
            <a:r>
              <a:rPr lang="en-US" altLang="zh-CN" b="1" i="1" baseline="-25000"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 </a:t>
            </a:r>
            <a:r>
              <a:rPr lang="zh-CN" altLang="en-US" b="1" dirty="0">
                <a:solidFill>
                  <a:srgbClr val="003366"/>
                </a:solidFill>
                <a:latin typeface="Times New Roman" panose="02020603050405020304" pitchFamily="18" charset="0"/>
              </a:rPr>
              <a:t>的允许的最迟开始时间。</a:t>
            </a:r>
          </a:p>
          <a:p>
            <a:pPr marL="533400" indent="-533400" algn="just">
              <a:lnSpc>
                <a:spcPct val="110000"/>
              </a:lnSpc>
              <a:spcBef>
                <a:spcPct val="20000"/>
              </a:spcBef>
              <a:buClr>
                <a:srgbClr val="CC0000"/>
              </a:buClr>
              <a:buFont typeface="Monotype Sorts" pitchFamily="2" charset="2"/>
              <a:buAutoNum type="arabicPeriod" startAt="3"/>
            </a:pPr>
            <a:r>
              <a:rPr lang="zh-CN" altLang="en-US" b="1" dirty="0">
                <a:solidFill>
                  <a:schemeClr val="accent2"/>
                </a:solidFill>
                <a:latin typeface="Times New Roman" panose="02020603050405020304" pitchFamily="18" charset="0"/>
              </a:rPr>
              <a:t>活动</a:t>
            </a:r>
            <a:r>
              <a:rPr lang="en-US" altLang="zh-CN" b="1" i="1" dirty="0" err="1">
                <a:solidFill>
                  <a:schemeClr val="tx2"/>
                </a:solidFill>
                <a:latin typeface="Times New Roman" panose="02020603050405020304" pitchFamily="18" charset="0"/>
              </a:rPr>
              <a:t>a</a:t>
            </a:r>
            <a:r>
              <a:rPr lang="en-US" altLang="zh-CN" b="1" i="1" baseline="-25000" dirty="0" err="1">
                <a:solidFill>
                  <a:schemeClr val="tx2"/>
                </a:solidFill>
                <a:latin typeface="Times New Roman" panose="02020603050405020304" pitchFamily="18" charset="0"/>
              </a:rPr>
              <a:t>k</a:t>
            </a:r>
            <a:r>
              <a:rPr lang="en-US" altLang="zh-CN" b="1" i="1" baseline="-25000" dirty="0">
                <a:solidFill>
                  <a:schemeClr val="tx2"/>
                </a:solidFill>
                <a:latin typeface="Times New Roman" panose="02020603050405020304" pitchFamily="18" charset="0"/>
              </a:rPr>
              <a:t> </a:t>
            </a:r>
            <a:r>
              <a:rPr lang="zh-CN" altLang="en-US" b="1" dirty="0">
                <a:solidFill>
                  <a:schemeClr val="accent2"/>
                </a:solidFill>
                <a:latin typeface="Times New Roman" panose="02020603050405020304" pitchFamily="18" charset="0"/>
              </a:rPr>
              <a:t>的最早可能开始时间</a:t>
            </a:r>
            <a:r>
              <a:rPr lang="zh-CN" altLang="en-US" b="1" dirty="0">
                <a:latin typeface="Times New Roman" panose="02020603050405020304" pitchFamily="18" charset="0"/>
              </a:rPr>
              <a:t> </a:t>
            </a:r>
            <a:r>
              <a:rPr lang="en-US" altLang="zh-CN" b="1" i="1" dirty="0">
                <a:solidFill>
                  <a:schemeClr val="tx2"/>
                </a:solidFill>
                <a:latin typeface="Times New Roman" panose="02020603050405020304" pitchFamily="18" charset="0"/>
              </a:rPr>
              <a:t>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p>
          <a:p>
            <a:pPr marL="533400" indent="-533400" algn="just">
              <a:lnSpc>
                <a:spcPct val="110000"/>
              </a:lnSpc>
              <a:spcBef>
                <a:spcPct val="20000"/>
              </a:spcBef>
              <a:buClr>
                <a:srgbClr val="CC0000"/>
              </a:buClr>
              <a:buFont typeface="Monotype Sorts" pitchFamily="2" charset="2"/>
              <a:buNone/>
            </a:pPr>
            <a:r>
              <a:rPr lang="en-US" altLang="zh-CN" b="1" dirty="0">
                <a:latin typeface="Times New Roman" panose="02020603050405020304" pitchFamily="18" charset="0"/>
              </a:rPr>
              <a:t>	</a:t>
            </a:r>
            <a:r>
              <a:rPr lang="zh-CN" altLang="en-US" b="1" dirty="0">
                <a:solidFill>
                  <a:srgbClr val="003366"/>
                </a:solidFill>
                <a:latin typeface="Times New Roman" panose="02020603050405020304" pitchFamily="18" charset="0"/>
              </a:rPr>
              <a:t>设活动</a:t>
            </a:r>
            <a:r>
              <a:rPr lang="en-US" altLang="zh-CN" b="1" i="1" dirty="0" err="1">
                <a:solidFill>
                  <a:schemeClr val="tx2"/>
                </a:solidFill>
                <a:latin typeface="Times New Roman" panose="02020603050405020304" pitchFamily="18" charset="0"/>
              </a:rPr>
              <a:t>a</a:t>
            </a:r>
            <a:r>
              <a:rPr lang="en-US" altLang="zh-CN" b="1" i="1" baseline="-25000" dirty="0" err="1">
                <a:solidFill>
                  <a:schemeClr val="tx2"/>
                </a:solidFill>
                <a:latin typeface="Times New Roman" panose="02020603050405020304" pitchFamily="18" charset="0"/>
              </a:rPr>
              <a:t>k</a:t>
            </a:r>
            <a:r>
              <a:rPr lang="en-US" altLang="zh-CN" b="1" i="1" baseline="-25000" dirty="0">
                <a:solidFill>
                  <a:srgbClr val="FF3300"/>
                </a:solidFill>
                <a:latin typeface="Times New Roman" panose="02020603050405020304" pitchFamily="18" charset="0"/>
              </a:rPr>
              <a:t> </a:t>
            </a:r>
            <a:r>
              <a:rPr lang="zh-CN" altLang="en-US" b="1" dirty="0">
                <a:solidFill>
                  <a:srgbClr val="003366"/>
                </a:solidFill>
                <a:latin typeface="Times New Roman" panose="02020603050405020304" pitchFamily="18" charset="0"/>
              </a:rPr>
              <a:t>在边</a:t>
            </a:r>
            <a:r>
              <a:rPr lang="en-US" altLang="zh-CN" b="1" dirty="0">
                <a:solidFill>
                  <a:schemeClr val="tx2"/>
                </a:solidFill>
                <a:latin typeface="Times New Roman" panose="02020603050405020304" pitchFamily="18" charset="0"/>
              </a:rPr>
              <a:t>&lt;</a:t>
            </a:r>
            <a:r>
              <a:rPr lang="en-US" altLang="zh-CN" b="1" i="1" dirty="0">
                <a:solidFill>
                  <a:schemeClr val="tx2"/>
                </a:solidFill>
                <a:latin typeface="Times New Roman" panose="02020603050405020304" pitchFamily="18" charset="0"/>
              </a:rPr>
              <a:t>V</a:t>
            </a:r>
            <a:r>
              <a:rPr lang="en-US" altLang="zh-CN" b="1" i="1" baseline="-25000" dirty="0">
                <a:solidFill>
                  <a:schemeClr val="tx2"/>
                </a:solidFill>
                <a:latin typeface="Times New Roman" panose="02020603050405020304" pitchFamily="18" charset="0"/>
              </a:rPr>
              <a:t>i </a:t>
            </a:r>
            <a:r>
              <a:rPr lang="en-US" altLang="zh-CN" b="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V</a:t>
            </a:r>
            <a:r>
              <a:rPr lang="en-US" altLang="zh-CN" b="1" i="1" baseline="-25000" dirty="0" err="1">
                <a:solidFill>
                  <a:schemeClr val="tx2"/>
                </a:solidFill>
                <a:latin typeface="Times New Roman" panose="02020603050405020304" pitchFamily="18" charset="0"/>
              </a:rPr>
              <a:t>j</a:t>
            </a:r>
            <a:r>
              <a:rPr lang="en-US" altLang="zh-CN" b="1" dirty="0">
                <a:solidFill>
                  <a:schemeClr val="tx2"/>
                </a:solidFill>
                <a:latin typeface="Times New Roman" panose="02020603050405020304" pitchFamily="18" charset="0"/>
              </a:rPr>
              <a:t>&gt;</a:t>
            </a:r>
            <a:r>
              <a:rPr lang="zh-CN" altLang="en-US" b="1" dirty="0">
                <a:solidFill>
                  <a:srgbClr val="003366"/>
                </a:solidFill>
                <a:latin typeface="Times New Roman" panose="02020603050405020304" pitchFamily="18" charset="0"/>
              </a:rPr>
              <a:t>上</a:t>
            </a:r>
            <a:r>
              <a:rPr lang="en-US" altLang="zh-CN" b="1" dirty="0">
                <a:solidFill>
                  <a:srgbClr val="003366"/>
                </a:solidFill>
                <a:latin typeface="Times New Roman" panose="02020603050405020304" pitchFamily="18" charset="0"/>
              </a:rPr>
              <a:t>, </a:t>
            </a:r>
            <a:r>
              <a:rPr lang="zh-CN" altLang="en-US" b="1" dirty="0">
                <a:solidFill>
                  <a:srgbClr val="003366"/>
                </a:solidFill>
                <a:latin typeface="Times New Roman" panose="02020603050405020304" pitchFamily="18" charset="0"/>
              </a:rPr>
              <a:t>则</a:t>
            </a:r>
            <a:r>
              <a:rPr lang="en-US" altLang="zh-CN" b="1" i="1" dirty="0">
                <a:solidFill>
                  <a:schemeClr val="tx2"/>
                </a:solidFill>
                <a:latin typeface="Times New Roman" panose="02020603050405020304" pitchFamily="18" charset="0"/>
              </a:rPr>
              <a:t>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r>
              <a:rPr lang="zh-CN" altLang="en-US" b="1" dirty="0">
                <a:solidFill>
                  <a:srgbClr val="003366"/>
                </a:solidFill>
                <a:latin typeface="Times New Roman" panose="02020603050405020304" pitchFamily="18" charset="0"/>
              </a:rPr>
              <a:t>是从开始点</a:t>
            </a:r>
            <a:r>
              <a:rPr lang="en-US" altLang="zh-CN" b="1" i="1" dirty="0">
                <a:solidFill>
                  <a:schemeClr val="tx2"/>
                </a:solidFill>
                <a:latin typeface="Times New Roman" panose="02020603050405020304" pitchFamily="18" charset="0"/>
              </a:rPr>
              <a:t>V</a:t>
            </a:r>
            <a:r>
              <a:rPr lang="en-US" altLang="zh-CN" b="1" baseline="-25000" dirty="0">
                <a:solidFill>
                  <a:schemeClr val="tx2"/>
                </a:solidFill>
                <a:latin typeface="Times New Roman" panose="02020603050405020304" pitchFamily="18" charset="0"/>
              </a:rPr>
              <a:t>1</a:t>
            </a:r>
            <a:r>
              <a:rPr lang="zh-CN" altLang="en-US" b="1" dirty="0">
                <a:solidFill>
                  <a:srgbClr val="003366"/>
                </a:solidFill>
                <a:latin typeface="Times New Roman" panose="02020603050405020304" pitchFamily="18" charset="0"/>
              </a:rPr>
              <a:t>到顶点</a:t>
            </a:r>
            <a:r>
              <a:rPr lang="en-US" altLang="zh-CN" b="1" i="1" dirty="0">
                <a:solidFill>
                  <a:schemeClr val="tx2"/>
                </a:solidFill>
                <a:latin typeface="Times New Roman" panose="02020603050405020304" pitchFamily="18" charset="0"/>
              </a:rPr>
              <a:t>V</a:t>
            </a:r>
            <a:r>
              <a:rPr lang="en-US" altLang="zh-CN" b="1" i="1" baseline="-25000" dirty="0">
                <a:solidFill>
                  <a:schemeClr val="tx2"/>
                </a:solidFill>
                <a:latin typeface="Times New Roman" panose="02020603050405020304" pitchFamily="18" charset="0"/>
              </a:rPr>
              <a:t>i</a:t>
            </a:r>
            <a:r>
              <a:rPr lang="en-US" altLang="zh-CN" b="1" dirty="0">
                <a:latin typeface="Times New Roman" panose="02020603050405020304" pitchFamily="18" charset="0"/>
              </a:rPr>
              <a:t> </a:t>
            </a:r>
            <a:r>
              <a:rPr lang="zh-CN" altLang="en-US" b="1" dirty="0">
                <a:solidFill>
                  <a:srgbClr val="003366"/>
                </a:solidFill>
                <a:latin typeface="Times New Roman" panose="02020603050405020304" pitchFamily="18" charset="0"/>
              </a:rPr>
              <a:t>的最长路径长度。因此</a:t>
            </a:r>
            <a:endParaRPr lang="en-US" altLang="zh-CN" b="1" dirty="0">
              <a:latin typeface="Times New Roman" panose="02020603050405020304" pitchFamily="18" charset="0"/>
            </a:endParaRPr>
          </a:p>
          <a:p>
            <a:pPr marL="533400" indent="-533400" algn="just">
              <a:lnSpc>
                <a:spcPct val="110000"/>
              </a:lnSpc>
              <a:spcBef>
                <a:spcPct val="20000"/>
              </a:spcBef>
              <a:buClr>
                <a:srgbClr val="CC0000"/>
              </a:buClr>
              <a:buFont typeface="Monotype Sorts" pitchFamily="2" charset="2"/>
              <a:buNone/>
            </a:pPr>
            <a:r>
              <a:rPr lang="en-US" altLang="zh-CN" b="1" dirty="0">
                <a:latin typeface="Times New Roman" panose="02020603050405020304" pitchFamily="18" charset="0"/>
              </a:rPr>
              <a:t>                 </a:t>
            </a:r>
            <a:r>
              <a:rPr lang="en-US" altLang="zh-CN" b="1" i="1" dirty="0">
                <a:solidFill>
                  <a:schemeClr val="tx2"/>
                </a:solidFill>
                <a:latin typeface="Times New Roman" panose="02020603050405020304" pitchFamily="18" charset="0"/>
              </a:rPr>
              <a:t>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 = </a:t>
            </a:r>
            <a:r>
              <a:rPr lang="en-US" altLang="zh-CN" b="1" i="1" dirty="0" err="1">
                <a:solidFill>
                  <a:schemeClr val="tx2"/>
                </a:solidFill>
                <a:latin typeface="Times New Roman" panose="02020603050405020304" pitchFamily="18" charset="0"/>
              </a:rPr>
              <a:t>Ve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a:t>
            </a:r>
            <a:r>
              <a:rPr lang="zh-CN" altLang="en-US" b="1" dirty="0">
                <a:solidFill>
                  <a:schemeClr val="tx2"/>
                </a:solidFill>
                <a:latin typeface="Times New Roman" panose="02020603050405020304" pitchFamily="18" charset="0"/>
              </a:rPr>
              <a:t>。</a:t>
            </a:r>
            <a:endParaRPr lang="zh-CN" altLang="en-US" b="1" dirty="0">
              <a:latin typeface="Times New Roman" panose="02020603050405020304" pitchFamily="18" charset="0"/>
            </a:endParaRPr>
          </a:p>
        </p:txBody>
      </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90</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5570" name="文本占位符 365569"/>
          <p:cNvSpPr>
            <a:spLocks noGrp="1"/>
          </p:cNvSpPr>
          <p:nvPr>
            <p:ph type="body" idx="1"/>
          </p:nvPr>
        </p:nvSpPr>
        <p:spPr>
          <a:xfrm>
            <a:off x="262255" y="1382395"/>
            <a:ext cx="8305800" cy="5832475"/>
          </a:xfrm>
        </p:spPr>
        <p:txBody>
          <a:bodyPr/>
          <a:lstStyle/>
          <a:p>
            <a:pPr marL="533400" indent="-533400">
              <a:buClr>
                <a:schemeClr val="tx2"/>
              </a:buClr>
              <a:buFont typeface="Monotype Sorts" pitchFamily="2" charset="2"/>
              <a:buAutoNum type="arabicPeriod" startAt="4"/>
            </a:pPr>
            <a:r>
              <a:rPr lang="zh-CN" altLang="en-US" b="1" dirty="0">
                <a:solidFill>
                  <a:schemeClr val="accent2"/>
                </a:solidFill>
                <a:latin typeface="Times New Roman" panose="02020603050405020304" pitchFamily="18" charset="0"/>
              </a:rPr>
              <a:t>活动</a:t>
            </a:r>
            <a:r>
              <a:rPr lang="en-US" altLang="zh-CN" b="1" i="1" dirty="0" err="1">
                <a:solidFill>
                  <a:schemeClr val="tx2"/>
                </a:solidFill>
                <a:latin typeface="Times New Roman" panose="02020603050405020304" pitchFamily="18" charset="0"/>
              </a:rPr>
              <a:t>a</a:t>
            </a:r>
            <a:r>
              <a:rPr lang="en-US" altLang="zh-CN" b="1" i="1" baseline="-25000" dirty="0" err="1">
                <a:solidFill>
                  <a:schemeClr val="tx2"/>
                </a:solidFill>
                <a:latin typeface="Times New Roman" panose="02020603050405020304" pitchFamily="18" charset="0"/>
              </a:rPr>
              <a:t>k</a:t>
            </a:r>
            <a:r>
              <a:rPr lang="en-US" altLang="zh-CN" b="1" i="1" baseline="-25000" dirty="0">
                <a:solidFill>
                  <a:schemeClr val="accent2"/>
                </a:solidFill>
                <a:latin typeface="Times New Roman" panose="02020603050405020304" pitchFamily="18" charset="0"/>
              </a:rPr>
              <a:t> </a:t>
            </a:r>
            <a:r>
              <a:rPr lang="zh-CN" altLang="en-US" b="1" dirty="0">
                <a:solidFill>
                  <a:schemeClr val="accent2"/>
                </a:solidFill>
                <a:latin typeface="Times New Roman" panose="02020603050405020304" pitchFamily="18" charset="0"/>
              </a:rPr>
              <a:t>的最迟允许开始时间</a:t>
            </a:r>
            <a:r>
              <a:rPr lang="zh-CN" altLang="en-US" b="1" dirty="0">
                <a:latin typeface="Times New Roman" panose="02020603050405020304" pitchFamily="18" charset="0"/>
              </a:rPr>
              <a:t> </a:t>
            </a:r>
            <a:r>
              <a:rPr lang="en-US" altLang="zh-CN" b="1" i="1" dirty="0">
                <a:solidFill>
                  <a:schemeClr val="tx2"/>
                </a:solidFill>
                <a:latin typeface="Times New Roman" panose="02020603050405020304" pitchFamily="18" charset="0"/>
              </a:rPr>
              <a:t>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r>
              <a:rPr lang="en-US" altLang="zh-CN" b="1" i="1" dirty="0">
                <a:latin typeface="Times New Roman" panose="02020603050405020304" pitchFamily="18" charset="0"/>
              </a:rPr>
              <a:t>    </a:t>
            </a:r>
            <a:endParaRPr lang="en-US" altLang="zh-CN" b="1" dirty="0">
              <a:latin typeface="Times New Roman" panose="02020603050405020304" pitchFamily="18" charset="0"/>
            </a:endParaRPr>
          </a:p>
          <a:p>
            <a:pPr marL="533400" indent="-533400">
              <a:buClr>
                <a:schemeClr val="tx2"/>
              </a:buClr>
              <a:buFont typeface="Monotype Sorts" pitchFamily="2" charset="2"/>
              <a:buNone/>
            </a:pPr>
            <a:r>
              <a:rPr lang="zh-CN" altLang="en-US" b="1" i="1" dirty="0">
                <a:effectLst>
                  <a:outerShdw blurRad="38100" dist="38100" dir="2700000">
                    <a:srgbClr val="C0C0C0"/>
                  </a:outerShdw>
                </a:effectLst>
              </a:rPr>
              <a:t>	</a:t>
            </a:r>
            <a:r>
              <a:rPr lang="zh-CN" altLang="en-US" b="1" dirty="0">
                <a:solidFill>
                  <a:srgbClr val="003366"/>
                </a:solidFill>
              </a:rPr>
              <a:t>它</a:t>
            </a:r>
            <a:r>
              <a:rPr lang="zh-CN" altLang="en-US" b="1" dirty="0">
                <a:solidFill>
                  <a:srgbClr val="003366"/>
                </a:solidFill>
                <a:latin typeface="Times New Roman" panose="02020603050405020304" pitchFamily="18" charset="0"/>
              </a:rPr>
              <a:t>是在不会引起时间延误的前提下，该活动允许的最迟开始时间。</a:t>
            </a:r>
          </a:p>
          <a:p>
            <a:pPr marL="533400" indent="-533400">
              <a:buClr>
                <a:schemeClr val="tx2"/>
              </a:buClr>
              <a:buFont typeface="Monotype Sorts" pitchFamily="2" charset="2"/>
              <a:buNone/>
            </a:pPr>
            <a:r>
              <a:rPr lang="zh-CN" altLang="en-US" b="1" i="1" dirty="0">
                <a:effectLst>
                  <a:outerShdw blurRad="38100" dist="38100" dir="2700000">
                    <a:srgbClr val="C0C0C0"/>
                  </a:outerShdw>
                </a:effectLst>
                <a:latin typeface="Times New Roman" panose="02020603050405020304" pitchFamily="18" charset="0"/>
              </a:rPr>
              <a:t>             </a:t>
            </a:r>
            <a:r>
              <a:rPr lang="en-US" altLang="zh-CN" b="1" i="1" dirty="0">
                <a:solidFill>
                  <a:schemeClr val="tx2"/>
                </a:solidFill>
                <a:latin typeface="Times New Roman" panose="02020603050405020304" pitchFamily="18" charset="0"/>
              </a:rPr>
              <a:t>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Vl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j</a:t>
            </a:r>
            <a:r>
              <a:rPr lang="en-US" altLang="zh-CN" b="1" dirty="0">
                <a:solidFill>
                  <a:schemeClr val="tx2"/>
                </a:solidFill>
                <a:latin typeface="Times New Roman" panose="02020603050405020304" pitchFamily="18" charset="0"/>
              </a:rPr>
              <a:t>] </a:t>
            </a:r>
            <a:r>
              <a:rPr lang="en-US" altLang="zh-CN" b="1" dirty="0">
                <a:solidFill>
                  <a:schemeClr val="tx2"/>
                </a:solidFill>
                <a:latin typeface="Courier New" panose="02070309020205020404" charset="0"/>
              </a:rPr>
              <a:t>-</a:t>
            </a:r>
            <a:r>
              <a:rPr lang="en-US" altLang="zh-CN" b="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dur</a:t>
            </a:r>
            <a:r>
              <a:rPr lang="en-US" altLang="zh-CN" b="1" dirty="0">
                <a:solidFill>
                  <a:schemeClr val="tx2"/>
                </a:solidFill>
                <a:latin typeface="Times New Roman" panose="02020603050405020304" pitchFamily="18" charset="0"/>
              </a:rPr>
              <a:t>(&lt;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j</a:t>
            </a:r>
            <a:r>
              <a:rPr lang="en-US" altLang="zh-CN" b="1" dirty="0">
                <a:solidFill>
                  <a:schemeClr val="tx2"/>
                </a:solidFill>
                <a:latin typeface="Times New Roman" panose="02020603050405020304" pitchFamily="18" charset="0"/>
              </a:rPr>
              <a:t>&gt;)</a:t>
            </a:r>
            <a:r>
              <a:rPr lang="zh-CN" altLang="en-US" b="1" dirty="0">
                <a:solidFill>
                  <a:schemeClr val="tx2"/>
                </a:solidFill>
                <a:latin typeface="Times New Roman" panose="02020603050405020304" pitchFamily="18" charset="0"/>
              </a:rPr>
              <a:t>。</a:t>
            </a:r>
            <a:endParaRPr lang="zh-CN" altLang="en-US" b="1" dirty="0">
              <a:latin typeface="Times New Roman" panose="02020603050405020304" pitchFamily="18" charset="0"/>
            </a:endParaRPr>
          </a:p>
          <a:p>
            <a:pPr marL="533400" indent="-533400">
              <a:buClr>
                <a:schemeClr val="tx2"/>
              </a:buClr>
              <a:buFont typeface="Monotype Sorts" pitchFamily="2" charset="2"/>
              <a:buNone/>
            </a:pPr>
            <a:r>
              <a:rPr lang="zh-CN" altLang="en-US" b="1" dirty="0">
                <a:latin typeface="Times New Roman" panose="02020603050405020304" pitchFamily="18" charset="0"/>
              </a:rPr>
              <a:t>	</a:t>
            </a:r>
            <a:r>
              <a:rPr lang="zh-CN" altLang="en-US" b="1" dirty="0">
                <a:solidFill>
                  <a:srgbClr val="003366"/>
                </a:solidFill>
                <a:latin typeface="Times New Roman" panose="02020603050405020304" pitchFamily="18" charset="0"/>
              </a:rPr>
              <a:t>其中，</a:t>
            </a:r>
            <a:r>
              <a:rPr lang="en-US" altLang="zh-CN" b="1" i="1" dirty="0" err="1">
                <a:solidFill>
                  <a:schemeClr val="tx2"/>
                </a:solidFill>
                <a:latin typeface="Times New Roman" panose="02020603050405020304" pitchFamily="18" charset="0"/>
              </a:rPr>
              <a:t>dur</a:t>
            </a:r>
            <a:r>
              <a:rPr lang="en-US" altLang="zh-CN" b="1" dirty="0">
                <a:solidFill>
                  <a:schemeClr val="tx2"/>
                </a:solidFill>
                <a:latin typeface="Times New Roman" panose="02020603050405020304" pitchFamily="18" charset="0"/>
              </a:rPr>
              <a:t>(&lt;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j</a:t>
            </a:r>
            <a:r>
              <a:rPr lang="en-US" altLang="zh-CN" b="1" dirty="0">
                <a:solidFill>
                  <a:schemeClr val="tx2"/>
                </a:solidFill>
                <a:latin typeface="Times New Roman" panose="02020603050405020304" pitchFamily="18" charset="0"/>
              </a:rPr>
              <a:t>&gt;)</a:t>
            </a:r>
            <a:r>
              <a:rPr lang="zh-CN" altLang="en-US" b="1" dirty="0">
                <a:solidFill>
                  <a:srgbClr val="003366"/>
                </a:solidFill>
                <a:latin typeface="Times New Roman" panose="02020603050405020304" pitchFamily="18" charset="0"/>
              </a:rPr>
              <a:t>是完成</a:t>
            </a:r>
            <a:r>
              <a:rPr lang="zh-CN" altLang="en-US" b="1" dirty="0">
                <a:latin typeface="Times New Roman" panose="02020603050405020304" pitchFamily="18" charset="0"/>
              </a:rPr>
              <a:t> </a:t>
            </a:r>
            <a:r>
              <a:rPr lang="en-US" altLang="zh-CN" b="1" i="1" dirty="0" err="1">
                <a:solidFill>
                  <a:schemeClr val="tx2"/>
                </a:solidFill>
                <a:latin typeface="Times New Roman" panose="02020603050405020304" pitchFamily="18" charset="0"/>
              </a:rPr>
              <a:t>a</a:t>
            </a:r>
            <a:r>
              <a:rPr lang="en-US" altLang="zh-CN" b="1" i="1" baseline="-25000" dirty="0" err="1">
                <a:solidFill>
                  <a:schemeClr val="tx2"/>
                </a:solidFill>
                <a:latin typeface="Times New Roman" panose="02020603050405020304" pitchFamily="18" charset="0"/>
              </a:rPr>
              <a:t>k</a:t>
            </a:r>
            <a:r>
              <a:rPr lang="en-US" altLang="zh-CN" b="1" i="1" baseline="-25000" dirty="0">
                <a:solidFill>
                  <a:schemeClr val="tx2"/>
                </a:solidFill>
                <a:latin typeface="Times New Roman" panose="02020603050405020304" pitchFamily="18" charset="0"/>
              </a:rPr>
              <a:t>  </a:t>
            </a:r>
            <a:r>
              <a:rPr lang="zh-CN" altLang="en-US" b="1" dirty="0">
                <a:solidFill>
                  <a:srgbClr val="003366"/>
                </a:solidFill>
                <a:latin typeface="Times New Roman" panose="02020603050405020304" pitchFamily="18" charset="0"/>
              </a:rPr>
              <a:t>所需的时间。</a:t>
            </a:r>
          </a:p>
          <a:p>
            <a:pPr marL="533400" indent="-533400">
              <a:buClr>
                <a:schemeClr val="tx2"/>
              </a:buClr>
              <a:buFont typeface="Monotype Sorts" pitchFamily="2" charset="2"/>
              <a:buAutoNum type="arabicPeriod" startAt="5"/>
            </a:pPr>
            <a:r>
              <a:rPr lang="zh-CN" altLang="en-US" b="1" dirty="0">
                <a:solidFill>
                  <a:srgbClr val="003366"/>
                </a:solidFill>
                <a:latin typeface="Times New Roman" panose="02020603050405020304" pitchFamily="18" charset="0"/>
              </a:rPr>
              <a:t>时间余量</a:t>
            </a:r>
            <a:r>
              <a:rPr lang="zh-CN" altLang="en-US" b="1" dirty="0">
                <a:latin typeface="Times New Roman" panose="02020603050405020304" pitchFamily="18" charset="0"/>
              </a:rPr>
              <a:t> </a:t>
            </a:r>
            <a:r>
              <a:rPr lang="en-US" altLang="zh-CN" b="1" i="1" dirty="0">
                <a:solidFill>
                  <a:schemeClr val="tx2"/>
                </a:solidFill>
                <a:latin typeface="Times New Roman" panose="02020603050405020304" pitchFamily="18" charset="0"/>
              </a:rPr>
              <a:t>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 </a:t>
            </a:r>
            <a:r>
              <a:rPr lang="en-US" altLang="zh-CN" b="1" dirty="0">
                <a:solidFill>
                  <a:schemeClr val="tx2"/>
                </a:solidFill>
                <a:latin typeface="Courier New" panose="02070309020205020404" charset="0"/>
              </a:rPr>
              <a:t>-</a:t>
            </a:r>
            <a:r>
              <a:rPr lang="en-US" altLang="zh-CN"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endParaRPr lang="en-US" altLang="zh-CN" b="1" dirty="0">
              <a:latin typeface="Times New Roman" panose="02020603050405020304" pitchFamily="18" charset="0"/>
            </a:endParaRPr>
          </a:p>
          <a:p>
            <a:pPr marL="533400" indent="-533400">
              <a:buClr>
                <a:schemeClr val="tx2"/>
              </a:buClr>
              <a:buFont typeface="Monotype Sorts" pitchFamily="2" charset="2"/>
              <a:buNone/>
            </a:pPr>
            <a:r>
              <a:rPr lang="en-US" altLang="zh-CN" b="1" dirty="0">
                <a:latin typeface="Times New Roman" panose="02020603050405020304" pitchFamily="18" charset="0"/>
              </a:rPr>
              <a:t>	</a:t>
            </a:r>
            <a:r>
              <a:rPr lang="zh-CN" altLang="en-US" b="1" dirty="0">
                <a:solidFill>
                  <a:srgbClr val="003366"/>
                </a:solidFill>
                <a:latin typeface="Times New Roman" panose="02020603050405020304" pitchFamily="18" charset="0"/>
              </a:rPr>
              <a:t>表示活动</a:t>
            </a:r>
            <a:r>
              <a:rPr lang="zh-CN" altLang="en-US" b="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a</a:t>
            </a:r>
            <a:r>
              <a:rPr lang="en-US" altLang="zh-CN" b="1" i="1" baseline="-25000" dirty="0" err="1">
                <a:solidFill>
                  <a:schemeClr val="tx2"/>
                </a:solidFill>
                <a:latin typeface="Times New Roman" panose="02020603050405020304" pitchFamily="18" charset="0"/>
              </a:rPr>
              <a:t>k</a:t>
            </a:r>
            <a:r>
              <a:rPr lang="en-US" altLang="zh-CN" b="1" i="1" baseline="-25000" dirty="0">
                <a:solidFill>
                  <a:schemeClr val="tx2"/>
                </a:solidFill>
                <a:latin typeface="Times New Roman" panose="02020603050405020304" pitchFamily="18" charset="0"/>
              </a:rPr>
              <a:t> </a:t>
            </a:r>
            <a:r>
              <a:rPr lang="zh-CN" altLang="en-US" b="1" dirty="0">
                <a:solidFill>
                  <a:srgbClr val="003366"/>
                </a:solidFill>
                <a:latin typeface="Times New Roman" panose="02020603050405020304" pitchFamily="18" charset="0"/>
              </a:rPr>
              <a:t>的最早可能开始时间和最迟允许开始时间的时间余量。</a:t>
            </a:r>
            <a:r>
              <a:rPr lang="en-US" altLang="zh-CN" b="1" i="1" dirty="0">
                <a:solidFill>
                  <a:schemeClr val="tx2"/>
                </a:solidFill>
                <a:latin typeface="Times New Roman" panose="02020603050405020304" pitchFamily="18" charset="0"/>
              </a:rPr>
              <a:t>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 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r>
              <a:rPr lang="en-US" altLang="zh-CN" b="1" dirty="0">
                <a:solidFill>
                  <a:srgbClr val="006600"/>
                </a:solidFill>
                <a:latin typeface="Times New Roman" panose="02020603050405020304" pitchFamily="18" charset="0"/>
              </a:rPr>
              <a:t> </a:t>
            </a:r>
            <a:r>
              <a:rPr lang="zh-CN" altLang="en-US" b="1" dirty="0">
                <a:solidFill>
                  <a:srgbClr val="003366"/>
                </a:solidFill>
                <a:latin typeface="Times New Roman" panose="02020603050405020304" pitchFamily="18" charset="0"/>
              </a:rPr>
              <a:t>表示活动</a:t>
            </a:r>
            <a:r>
              <a:rPr lang="zh-CN" altLang="en-US" b="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a</a:t>
            </a:r>
            <a:r>
              <a:rPr lang="en-US" altLang="zh-CN" b="1" i="1" baseline="-25000" dirty="0" err="1">
                <a:solidFill>
                  <a:schemeClr val="tx2"/>
                </a:solidFill>
                <a:latin typeface="Times New Roman" panose="02020603050405020304" pitchFamily="18" charset="0"/>
              </a:rPr>
              <a:t>k</a:t>
            </a:r>
            <a:r>
              <a:rPr lang="en-US" altLang="zh-CN" b="1" i="1" baseline="-25000" dirty="0">
                <a:solidFill>
                  <a:schemeClr val="tx2"/>
                </a:solidFill>
                <a:latin typeface="Times New Roman" panose="02020603050405020304" pitchFamily="18" charset="0"/>
              </a:rPr>
              <a:t> </a:t>
            </a:r>
            <a:r>
              <a:rPr lang="en-US" altLang="zh-CN" b="1" i="1" baseline="-25000" dirty="0">
                <a:solidFill>
                  <a:srgbClr val="006600"/>
                </a:solidFill>
                <a:latin typeface="Times New Roman" panose="02020603050405020304" pitchFamily="18" charset="0"/>
              </a:rPr>
              <a:t> </a:t>
            </a:r>
            <a:r>
              <a:rPr lang="zh-CN" altLang="en-US" b="1" dirty="0">
                <a:solidFill>
                  <a:srgbClr val="003366"/>
                </a:solidFill>
                <a:latin typeface="Times New Roman" panose="02020603050405020304" pitchFamily="18" charset="0"/>
              </a:rPr>
              <a:t>是</a:t>
            </a:r>
            <a:r>
              <a:rPr lang="zh-CN" altLang="en-US" b="1" dirty="0">
                <a:solidFill>
                  <a:srgbClr val="006600"/>
                </a:solidFill>
                <a:latin typeface="Times New Roman" panose="02020603050405020304" pitchFamily="18" charset="0"/>
              </a:rPr>
              <a:t>没有时间余量的关键活动</a:t>
            </a:r>
            <a:r>
              <a:rPr lang="zh-CN" altLang="en-US" b="1" dirty="0">
                <a:solidFill>
                  <a:srgbClr val="003366"/>
                </a:solidFill>
                <a:latin typeface="Times New Roman" panose="02020603050405020304" pitchFamily="18" charset="0"/>
              </a:rPr>
              <a:t>。</a:t>
            </a:r>
          </a:p>
          <a:p>
            <a:pPr marL="533400" indent="-533400"/>
            <a:r>
              <a:rPr lang="zh-CN" altLang="en-US" b="1" dirty="0">
                <a:solidFill>
                  <a:srgbClr val="003366"/>
                </a:solidFill>
                <a:latin typeface="Times New Roman" panose="02020603050405020304" pitchFamily="18" charset="0"/>
              </a:rPr>
              <a:t>为找出关键活动，需要求各个活动的 </a:t>
            </a:r>
            <a:r>
              <a:rPr lang="en-US" altLang="zh-CN" b="1" i="1" dirty="0">
                <a:solidFill>
                  <a:schemeClr val="tx2"/>
                </a:solidFill>
                <a:latin typeface="Times New Roman" panose="02020603050405020304" pitchFamily="18" charset="0"/>
              </a:rPr>
              <a:t>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 </a:t>
            </a:r>
            <a:r>
              <a:rPr lang="zh-CN" altLang="en-US" b="1" dirty="0">
                <a:solidFill>
                  <a:srgbClr val="003366"/>
                </a:solidFill>
                <a:latin typeface="Times New Roman" panose="02020603050405020304" pitchFamily="18" charset="0"/>
              </a:rPr>
              <a:t>与</a:t>
            </a:r>
            <a:r>
              <a:rPr lang="zh-CN" altLang="en-US" b="1" dirty="0">
                <a:latin typeface="Times New Roman" panose="02020603050405020304" pitchFamily="18" charset="0"/>
              </a:rPr>
              <a:t> </a:t>
            </a:r>
            <a:r>
              <a:rPr lang="en-US" altLang="zh-CN" b="1" i="1" dirty="0">
                <a:solidFill>
                  <a:schemeClr val="tx2"/>
                </a:solidFill>
                <a:latin typeface="Times New Roman" panose="02020603050405020304" pitchFamily="18" charset="0"/>
              </a:rPr>
              <a:t>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r>
              <a:rPr lang="zh-CN" altLang="en-US" b="1" dirty="0">
                <a:solidFill>
                  <a:srgbClr val="003366"/>
                </a:solidFill>
                <a:latin typeface="Times New Roman" panose="02020603050405020304" pitchFamily="18" charset="0"/>
              </a:rPr>
              <a:t>，以判别是否</a:t>
            </a:r>
            <a:r>
              <a:rPr lang="zh-CN" altLang="en-US" b="1" dirty="0">
                <a:latin typeface="Times New Roman" panose="02020603050405020304" pitchFamily="18" charset="0"/>
              </a:rPr>
              <a:t> </a:t>
            </a:r>
            <a:r>
              <a:rPr lang="en-US" altLang="zh-CN" b="1" i="1" dirty="0">
                <a:solidFill>
                  <a:schemeClr val="tx2"/>
                </a:solidFill>
                <a:latin typeface="Times New Roman" panose="02020603050405020304" pitchFamily="18" charset="0"/>
              </a:rPr>
              <a:t>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 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r>
              <a:rPr lang="zh-CN" altLang="en-US" b="1" dirty="0">
                <a:latin typeface="Times New Roman" panose="02020603050405020304" pitchFamily="18" charset="0"/>
              </a:rPr>
              <a:t>。</a:t>
            </a:r>
          </a:p>
        </p:txBody>
      </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91</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6594" name="文本占位符 366593"/>
          <p:cNvSpPr>
            <a:spLocks noGrp="1"/>
          </p:cNvSpPr>
          <p:nvPr>
            <p:ph type="body" idx="1"/>
          </p:nvPr>
        </p:nvSpPr>
        <p:spPr>
          <a:xfrm>
            <a:off x="503555" y="1395730"/>
            <a:ext cx="8382000" cy="3297555"/>
          </a:xfrm>
        </p:spPr>
        <p:txBody>
          <a:bodyPr/>
          <a:lstStyle/>
          <a:p>
            <a:pPr marL="533400" indent="-533400"/>
            <a:r>
              <a:rPr lang="zh-CN" altLang="en-US" b="1" dirty="0">
                <a:solidFill>
                  <a:srgbClr val="003366"/>
                </a:solidFill>
                <a:latin typeface="Times New Roman" panose="02020603050405020304" pitchFamily="18" charset="0"/>
              </a:rPr>
              <a:t>为求得</a:t>
            </a:r>
            <a:r>
              <a:rPr lang="en-US" altLang="zh-CN" b="1" i="1" dirty="0">
                <a:solidFill>
                  <a:schemeClr val="tx2"/>
                </a:solidFill>
                <a:latin typeface="Times New Roman" panose="02020603050405020304" pitchFamily="18" charset="0"/>
              </a:rPr>
              <a:t>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r>
              <a:rPr lang="zh-CN" altLang="en-US" b="1" dirty="0">
                <a:solidFill>
                  <a:srgbClr val="003366"/>
                </a:solidFill>
                <a:latin typeface="Times New Roman" panose="02020603050405020304" pitchFamily="18" charset="0"/>
              </a:rPr>
              <a:t>与</a:t>
            </a:r>
            <a:r>
              <a:rPr lang="en-US" altLang="zh-CN" b="1" i="1" dirty="0">
                <a:solidFill>
                  <a:schemeClr val="tx2"/>
                </a:solidFill>
                <a:latin typeface="Times New Roman" panose="02020603050405020304" pitchFamily="18" charset="0"/>
              </a:rPr>
              <a:t>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r>
              <a:rPr lang="zh-CN" altLang="en-US" b="1" dirty="0">
                <a:solidFill>
                  <a:srgbClr val="003366"/>
                </a:solidFill>
                <a:latin typeface="Times New Roman" panose="02020603050405020304" pitchFamily="18" charset="0"/>
              </a:rPr>
              <a:t>，需要先求得从开始点</a:t>
            </a:r>
            <a:r>
              <a:rPr lang="en-US" altLang="zh-CN" b="1" i="1" dirty="0">
                <a:solidFill>
                  <a:schemeClr val="tx2"/>
                </a:solidFill>
                <a:latin typeface="Times New Roman" panose="02020603050405020304" pitchFamily="18" charset="0"/>
              </a:rPr>
              <a:t>V</a:t>
            </a:r>
            <a:r>
              <a:rPr lang="en-US" altLang="zh-CN" b="1" baseline="-25000" dirty="0">
                <a:solidFill>
                  <a:schemeClr val="tx2"/>
                </a:solidFill>
                <a:latin typeface="Times New Roman" panose="02020603050405020304" pitchFamily="18" charset="0"/>
              </a:rPr>
              <a:t>1 </a:t>
            </a:r>
            <a:r>
              <a:rPr lang="zh-CN" altLang="en-US" b="1" dirty="0">
                <a:solidFill>
                  <a:srgbClr val="003366"/>
                </a:solidFill>
                <a:latin typeface="Times New Roman" panose="02020603050405020304" pitchFamily="18" charset="0"/>
              </a:rPr>
              <a:t>到各个顶点</a:t>
            </a:r>
            <a:r>
              <a:rPr lang="en-US" altLang="zh-CN" b="1" i="1" dirty="0">
                <a:solidFill>
                  <a:schemeClr val="tx2"/>
                </a:solidFill>
                <a:latin typeface="Times New Roman" panose="02020603050405020304" pitchFamily="18" charset="0"/>
              </a:rPr>
              <a:t>V</a:t>
            </a:r>
            <a:r>
              <a:rPr lang="en-US" altLang="zh-CN" b="1" i="1" baseline="-25000" dirty="0">
                <a:solidFill>
                  <a:schemeClr val="tx2"/>
                </a:solidFill>
                <a:latin typeface="Times New Roman" panose="02020603050405020304" pitchFamily="18" charset="0"/>
              </a:rPr>
              <a:t>i </a:t>
            </a:r>
            <a:r>
              <a:rPr lang="zh-CN" altLang="en-US" b="1" dirty="0">
                <a:solidFill>
                  <a:srgbClr val="003366"/>
                </a:solidFill>
                <a:latin typeface="Times New Roman" panose="02020603050405020304" pitchFamily="18" charset="0"/>
              </a:rPr>
              <a:t>的</a:t>
            </a:r>
            <a:r>
              <a:rPr lang="en-US" altLang="zh-CN" b="1" i="1" dirty="0" err="1">
                <a:solidFill>
                  <a:schemeClr val="tx2"/>
                </a:solidFill>
                <a:latin typeface="Times New Roman" panose="02020603050405020304" pitchFamily="18" charset="0"/>
              </a:rPr>
              <a:t>Ve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a:t>
            </a:r>
            <a:r>
              <a:rPr lang="en-US" altLang="zh-CN" b="1" dirty="0">
                <a:solidFill>
                  <a:srgbClr val="003366"/>
                </a:solidFill>
                <a:latin typeface="Times New Roman" panose="02020603050405020304" pitchFamily="18" charset="0"/>
              </a:rPr>
              <a:t> </a:t>
            </a:r>
            <a:r>
              <a:rPr lang="zh-CN" altLang="en-US" b="1" dirty="0">
                <a:solidFill>
                  <a:srgbClr val="003366"/>
                </a:solidFill>
                <a:latin typeface="Times New Roman" panose="02020603050405020304" pitchFamily="18" charset="0"/>
              </a:rPr>
              <a:t>和</a:t>
            </a:r>
            <a:r>
              <a:rPr lang="en-US" altLang="zh-CN" b="1" i="1" dirty="0" err="1">
                <a:solidFill>
                  <a:schemeClr val="tx2"/>
                </a:solidFill>
                <a:latin typeface="Times New Roman" panose="02020603050405020304" pitchFamily="18" charset="0"/>
              </a:rPr>
              <a:t>Vl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a:t>
            </a:r>
            <a:r>
              <a:rPr lang="zh-CN" altLang="en-US" b="1" dirty="0">
                <a:solidFill>
                  <a:srgbClr val="003366"/>
                </a:solidFill>
                <a:latin typeface="Times New Roman" panose="02020603050405020304" pitchFamily="18" charset="0"/>
              </a:rPr>
              <a:t>。</a:t>
            </a:r>
          </a:p>
          <a:p>
            <a:pPr marL="533400" indent="-533400"/>
            <a:r>
              <a:rPr lang="zh-CN" altLang="en-US" b="1" dirty="0">
                <a:solidFill>
                  <a:srgbClr val="003366"/>
                </a:solidFill>
                <a:latin typeface="Times New Roman" panose="02020603050405020304" pitchFamily="18" charset="0"/>
              </a:rPr>
              <a:t>求</a:t>
            </a:r>
            <a:r>
              <a:rPr lang="en-US" altLang="zh-CN" b="1" i="1" dirty="0" err="1">
                <a:solidFill>
                  <a:schemeClr val="tx2"/>
                </a:solidFill>
                <a:latin typeface="Times New Roman" panose="02020603050405020304" pitchFamily="18" charset="0"/>
              </a:rPr>
              <a:t>Ve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a:t>
            </a:r>
            <a:r>
              <a:rPr lang="zh-CN" altLang="en-US" b="1" dirty="0">
                <a:solidFill>
                  <a:srgbClr val="003366"/>
                </a:solidFill>
                <a:latin typeface="Times New Roman" panose="02020603050405020304" pitchFamily="18" charset="0"/>
              </a:rPr>
              <a:t>的递推公式</a:t>
            </a:r>
          </a:p>
          <a:p>
            <a:pPr marL="990600" lvl="1" indent="-533400">
              <a:buClr>
                <a:schemeClr val="tx2"/>
              </a:buClr>
              <a:buFont typeface="Wingdings" panose="05000000000000000000" pitchFamily="2" charset="2"/>
              <a:buAutoNum type="alphaLcParenR"/>
            </a:pPr>
            <a:r>
              <a:rPr lang="zh-CN" altLang="en-US" b="1" dirty="0">
                <a:solidFill>
                  <a:srgbClr val="003366"/>
                </a:solidFill>
              </a:rPr>
              <a:t>从</a:t>
            </a:r>
            <a:r>
              <a:rPr lang="en-US" altLang="zh-CN" b="1" i="1" dirty="0" err="1">
                <a:solidFill>
                  <a:schemeClr val="tx2"/>
                </a:solidFill>
              </a:rPr>
              <a:t>Ve</a:t>
            </a:r>
            <a:r>
              <a:rPr lang="en-US" altLang="zh-CN" b="1" dirty="0">
                <a:solidFill>
                  <a:schemeClr val="tx2"/>
                </a:solidFill>
              </a:rPr>
              <a:t>[1] = 0</a:t>
            </a:r>
            <a:r>
              <a:rPr lang="zh-CN" altLang="en-US" b="1" dirty="0">
                <a:solidFill>
                  <a:srgbClr val="003366"/>
                </a:solidFill>
              </a:rPr>
              <a:t>开始，向前递推</a:t>
            </a:r>
          </a:p>
          <a:p>
            <a:pPr marL="457200" lvl="1" indent="0">
              <a:buClr>
                <a:schemeClr val="tx2"/>
              </a:buClr>
              <a:buFont typeface="Wingdings" panose="05000000000000000000" pitchFamily="2" charset="2"/>
              <a:buNone/>
            </a:pPr>
            <a:r>
              <a:rPr lang="zh-CN" altLang="en-US" b="1" dirty="0">
                <a:solidFill>
                  <a:srgbClr val="003366"/>
                </a:solidFill>
              </a:rPr>
              <a:t>    </a:t>
            </a:r>
            <a:r>
              <a:rPr lang="en-US" altLang="zh-CN" b="1" dirty="0">
                <a:solidFill>
                  <a:srgbClr val="003366"/>
                </a:solidFill>
              </a:rPr>
              <a:t>ve[i]=max{ve[j]+w(vj,vi)}</a:t>
            </a:r>
          </a:p>
          <a:p>
            <a:pPr marL="457200" lvl="1" indent="0">
              <a:buClr>
                <a:schemeClr val="tx2"/>
              </a:buClr>
              <a:buFont typeface="Wingdings" panose="05000000000000000000" pitchFamily="2" charset="2"/>
              <a:buNone/>
            </a:pPr>
            <a:r>
              <a:rPr lang="zh-CN" altLang="en-US" b="1" dirty="0">
                <a:solidFill>
                  <a:srgbClr val="003366"/>
                </a:solidFill>
              </a:rPr>
              <a:t>      </a:t>
            </a:r>
            <a:r>
              <a:rPr lang="en-US" altLang="zh-CN" sz="2600" b="1" dirty="0">
                <a:solidFill>
                  <a:schemeClr val="tx2"/>
                </a:solidFill>
              </a:rPr>
              <a:t>&lt;</a:t>
            </a:r>
            <a:r>
              <a:rPr lang="en-US" altLang="zh-CN" sz="2600" b="1" i="1" dirty="0" err="1">
                <a:solidFill>
                  <a:schemeClr val="tx2"/>
                </a:solidFill>
              </a:rPr>
              <a:t>V</a:t>
            </a:r>
            <a:r>
              <a:rPr lang="en-US" altLang="zh-CN" sz="2600" b="1" i="1" baseline="-25000" dirty="0" err="1">
                <a:solidFill>
                  <a:schemeClr val="tx2"/>
                </a:solidFill>
              </a:rPr>
              <a:t>j</a:t>
            </a:r>
            <a:r>
              <a:rPr lang="en-US" altLang="zh-CN" sz="2600" b="1" dirty="0">
                <a:solidFill>
                  <a:schemeClr val="tx2"/>
                </a:solidFill>
              </a:rPr>
              <a:t>, </a:t>
            </a:r>
            <a:r>
              <a:rPr lang="en-US" altLang="zh-CN" sz="2600" b="1" i="1" dirty="0">
                <a:solidFill>
                  <a:schemeClr val="tx2"/>
                </a:solidFill>
              </a:rPr>
              <a:t>V</a:t>
            </a:r>
            <a:r>
              <a:rPr lang="en-US" altLang="zh-CN" sz="2600" b="1" i="1" baseline="-25000" dirty="0">
                <a:solidFill>
                  <a:schemeClr val="tx2"/>
                </a:solidFill>
              </a:rPr>
              <a:t>i</a:t>
            </a:r>
            <a:r>
              <a:rPr lang="en-US" altLang="zh-CN" sz="2600" b="1" dirty="0">
                <a:solidFill>
                  <a:schemeClr val="tx2"/>
                </a:solidFill>
              </a:rPr>
              <a:t>&gt; </a:t>
            </a:r>
            <a:r>
              <a:rPr lang="en-US" altLang="zh-CN" sz="2600" b="1" dirty="0">
                <a:solidFill>
                  <a:schemeClr val="tx2"/>
                </a:solidFill>
                <a:sym typeface="Symbol" panose="05050102010706020507" pitchFamily="18" charset="2"/>
              </a:rPr>
              <a:t> </a:t>
            </a:r>
            <a:r>
              <a:rPr lang="en-US" altLang="zh-CN" sz="2600" b="1" i="1" dirty="0">
                <a:solidFill>
                  <a:schemeClr val="tx2"/>
                </a:solidFill>
                <a:sym typeface="Symbol" panose="05050102010706020507" pitchFamily="18" charset="2"/>
              </a:rPr>
              <a:t>S</a:t>
            </a:r>
            <a:r>
              <a:rPr lang="en-US" altLang="zh-CN" sz="2600" b="1" dirty="0">
                <a:solidFill>
                  <a:schemeClr val="tx2"/>
                </a:solidFill>
                <a:sym typeface="Symbol" panose="05050102010706020507" pitchFamily="18" charset="2"/>
              </a:rPr>
              <a:t>2,   </a:t>
            </a:r>
            <a:r>
              <a:rPr lang="en-US" altLang="zh-CN" sz="2600" b="1" i="1" dirty="0">
                <a:solidFill>
                  <a:schemeClr val="tx2"/>
                </a:solidFill>
                <a:sym typeface="Symbol" panose="05050102010706020507" pitchFamily="18" charset="2"/>
              </a:rPr>
              <a:t>i</a:t>
            </a:r>
            <a:r>
              <a:rPr lang="en-US" altLang="zh-CN" sz="2600" b="1" dirty="0">
                <a:solidFill>
                  <a:schemeClr val="tx2"/>
                </a:solidFill>
                <a:sym typeface="Symbol" panose="05050102010706020507" pitchFamily="18" charset="2"/>
              </a:rPr>
              <a:t> = 2, 3, , </a:t>
            </a:r>
            <a:r>
              <a:rPr lang="en-US" altLang="zh-CN" sz="2600" b="1" i="1" dirty="0">
                <a:solidFill>
                  <a:schemeClr val="tx2"/>
                </a:solidFill>
                <a:sym typeface="Symbol" panose="05050102010706020507" pitchFamily="18" charset="2"/>
              </a:rPr>
              <a:t>n</a:t>
            </a:r>
            <a:r>
              <a:rPr lang="en-US" altLang="zh-CN" b="1" dirty="0">
                <a:solidFill>
                  <a:srgbClr val="003366"/>
                </a:solidFill>
              </a:rPr>
              <a:t>           </a:t>
            </a:r>
          </a:p>
          <a:p>
            <a:pPr marL="990600" lvl="1" indent="-533400">
              <a:buClr>
                <a:srgbClr val="339966"/>
              </a:buClr>
              <a:buSzPct val="50000"/>
              <a:buFont typeface="Wingdings" panose="05000000000000000000" pitchFamily="2" charset="2"/>
              <a:buNone/>
            </a:pPr>
            <a:r>
              <a:rPr lang="en-US" altLang="zh-CN" b="1" i="1" dirty="0">
                <a:solidFill>
                  <a:srgbClr val="003366"/>
                </a:solidFill>
              </a:rPr>
              <a:t>      S</a:t>
            </a:r>
            <a:r>
              <a:rPr lang="en-US" altLang="zh-CN" b="1" dirty="0">
                <a:solidFill>
                  <a:srgbClr val="003366"/>
                </a:solidFill>
              </a:rPr>
              <a:t>2 </a:t>
            </a:r>
            <a:r>
              <a:rPr lang="zh-CN" altLang="en-US" b="1" dirty="0">
                <a:solidFill>
                  <a:srgbClr val="003366"/>
                </a:solidFill>
              </a:rPr>
              <a:t>是所有指向</a:t>
            </a:r>
            <a:r>
              <a:rPr lang="en-US" altLang="zh-CN" b="1" i="1" dirty="0">
                <a:solidFill>
                  <a:srgbClr val="003366"/>
                </a:solidFill>
              </a:rPr>
              <a:t>V</a:t>
            </a:r>
            <a:r>
              <a:rPr lang="en-US" altLang="zh-CN" b="1" i="1" baseline="-25000" dirty="0">
                <a:solidFill>
                  <a:srgbClr val="003366"/>
                </a:solidFill>
              </a:rPr>
              <a:t>i </a:t>
            </a:r>
            <a:r>
              <a:rPr lang="zh-CN" altLang="en-US" b="1" dirty="0">
                <a:solidFill>
                  <a:srgbClr val="003366"/>
                </a:solidFill>
              </a:rPr>
              <a:t>的有向边</a:t>
            </a:r>
            <a:r>
              <a:rPr lang="en-US" altLang="zh-CN" b="1" dirty="0">
                <a:solidFill>
                  <a:srgbClr val="003366"/>
                </a:solidFill>
              </a:rPr>
              <a:t>&lt;</a:t>
            </a:r>
            <a:r>
              <a:rPr lang="en-US" altLang="zh-CN" b="1" i="1" dirty="0">
                <a:solidFill>
                  <a:srgbClr val="003366"/>
                </a:solidFill>
              </a:rPr>
              <a:t> </a:t>
            </a:r>
            <a:r>
              <a:rPr lang="en-US" altLang="zh-CN" b="1" i="1" dirty="0" err="1">
                <a:solidFill>
                  <a:srgbClr val="003366"/>
                </a:solidFill>
              </a:rPr>
              <a:t>V</a:t>
            </a:r>
            <a:r>
              <a:rPr lang="en-US" altLang="zh-CN" b="1" i="1" baseline="-25000" dirty="0" err="1">
                <a:solidFill>
                  <a:srgbClr val="003366"/>
                </a:solidFill>
              </a:rPr>
              <a:t>j</a:t>
            </a:r>
            <a:r>
              <a:rPr lang="en-US" altLang="zh-CN" b="1" i="1" dirty="0">
                <a:solidFill>
                  <a:srgbClr val="003366"/>
                </a:solidFill>
              </a:rPr>
              <a:t> </a:t>
            </a:r>
            <a:r>
              <a:rPr lang="en-US" altLang="zh-CN" b="1" dirty="0">
                <a:solidFill>
                  <a:srgbClr val="003366"/>
                </a:solidFill>
              </a:rPr>
              <a:t>, </a:t>
            </a:r>
            <a:r>
              <a:rPr lang="en-US" altLang="zh-CN" b="1" i="1" dirty="0">
                <a:solidFill>
                  <a:srgbClr val="003366"/>
                </a:solidFill>
              </a:rPr>
              <a:t>V</a:t>
            </a:r>
            <a:r>
              <a:rPr lang="en-US" altLang="zh-CN" b="1" i="1" baseline="-25000" dirty="0">
                <a:solidFill>
                  <a:srgbClr val="003366"/>
                </a:solidFill>
              </a:rPr>
              <a:t>i</a:t>
            </a:r>
            <a:r>
              <a:rPr lang="en-US" altLang="zh-CN" b="1" i="1" dirty="0">
                <a:solidFill>
                  <a:srgbClr val="003366"/>
                </a:solidFill>
              </a:rPr>
              <a:t> </a:t>
            </a:r>
            <a:r>
              <a:rPr lang="en-US" altLang="zh-CN" b="1" dirty="0">
                <a:solidFill>
                  <a:srgbClr val="003366"/>
                </a:solidFill>
              </a:rPr>
              <a:t>&gt;</a:t>
            </a:r>
            <a:r>
              <a:rPr lang="zh-CN" altLang="en-US" b="1" dirty="0">
                <a:solidFill>
                  <a:srgbClr val="003366"/>
                </a:solidFill>
              </a:rPr>
              <a:t>的集合。 </a:t>
            </a:r>
          </a:p>
        </p:txBody>
      </p:sp>
      <p:sp>
        <p:nvSpPr>
          <p:cNvPr id="366597" name="椭圆 366596"/>
          <p:cNvSpPr/>
          <p:nvPr/>
        </p:nvSpPr>
        <p:spPr>
          <a:xfrm>
            <a:off x="4783138" y="5080000"/>
            <a:ext cx="241300" cy="241300"/>
          </a:xfrm>
          <a:prstGeom prst="ellipse">
            <a:avLst/>
          </a:prstGeom>
          <a:gradFill rotWithShape="0">
            <a:gsLst>
              <a:gs pos="0">
                <a:srgbClr val="3333CC"/>
              </a:gs>
              <a:gs pos="100000">
                <a:srgbClr val="3333CC">
                  <a:gamma/>
                  <a:shade val="46275"/>
                  <a:invGamma/>
                </a:srgbClr>
              </a:gs>
            </a:gsLst>
            <a:lin ang="2700000" scaled="1"/>
            <a:tileRect/>
          </a:gradFill>
          <a:ln w="9525">
            <a:noFill/>
          </a:ln>
        </p:spPr>
        <p:txBody>
          <a:bodyPr/>
          <a:lstStyle/>
          <a:p>
            <a:endParaRPr lang="zh-CN" altLang="en-US"/>
          </a:p>
        </p:txBody>
      </p:sp>
      <p:sp>
        <p:nvSpPr>
          <p:cNvPr id="366598" name="直接连接符 366597"/>
          <p:cNvSpPr/>
          <p:nvPr/>
        </p:nvSpPr>
        <p:spPr>
          <a:xfrm>
            <a:off x="3424238" y="4787900"/>
            <a:ext cx="1397000" cy="355600"/>
          </a:xfrm>
          <a:prstGeom prst="line">
            <a:avLst/>
          </a:prstGeom>
          <a:ln w="25400" cap="flat" cmpd="sng">
            <a:solidFill>
              <a:srgbClr val="CC0000"/>
            </a:solidFill>
            <a:prstDash val="solid"/>
            <a:headEnd type="none" w="med" len="med"/>
            <a:tailEnd type="triangle" w="med" len="lg"/>
          </a:ln>
        </p:spPr>
      </p:sp>
      <p:sp>
        <p:nvSpPr>
          <p:cNvPr id="366599" name="直接连接符 366598"/>
          <p:cNvSpPr/>
          <p:nvPr/>
        </p:nvSpPr>
        <p:spPr>
          <a:xfrm flipV="1">
            <a:off x="3398838" y="5207000"/>
            <a:ext cx="1409700" cy="139700"/>
          </a:xfrm>
          <a:prstGeom prst="line">
            <a:avLst/>
          </a:prstGeom>
          <a:ln w="25400" cap="flat" cmpd="sng">
            <a:solidFill>
              <a:srgbClr val="CC0000"/>
            </a:solidFill>
            <a:prstDash val="solid"/>
            <a:headEnd type="none" w="med" len="med"/>
            <a:tailEnd type="triangle" w="med" len="lg"/>
          </a:ln>
        </p:spPr>
      </p:sp>
      <p:sp>
        <p:nvSpPr>
          <p:cNvPr id="366600" name="直接连接符 366599"/>
          <p:cNvSpPr/>
          <p:nvPr/>
        </p:nvSpPr>
        <p:spPr>
          <a:xfrm flipV="1">
            <a:off x="3360738" y="5283200"/>
            <a:ext cx="1473200" cy="635000"/>
          </a:xfrm>
          <a:prstGeom prst="line">
            <a:avLst/>
          </a:prstGeom>
          <a:ln w="25400" cap="flat" cmpd="sng">
            <a:solidFill>
              <a:srgbClr val="CC0000"/>
            </a:solidFill>
            <a:prstDash val="solid"/>
            <a:headEnd type="none" w="med" len="med"/>
            <a:tailEnd type="triangle" w="med" len="lg"/>
          </a:ln>
        </p:spPr>
      </p:sp>
      <p:sp>
        <p:nvSpPr>
          <p:cNvPr id="366601" name="椭圆 366600"/>
          <p:cNvSpPr/>
          <p:nvPr/>
        </p:nvSpPr>
        <p:spPr>
          <a:xfrm>
            <a:off x="3208338" y="4622800"/>
            <a:ext cx="241300" cy="241300"/>
          </a:xfrm>
          <a:prstGeom prst="ellipse">
            <a:avLst/>
          </a:prstGeom>
          <a:gradFill rotWithShape="0">
            <a:gsLst>
              <a:gs pos="0">
                <a:srgbClr val="339966"/>
              </a:gs>
              <a:gs pos="100000">
                <a:srgbClr val="339966">
                  <a:gamma/>
                  <a:shade val="46275"/>
                  <a:invGamma/>
                </a:srgbClr>
              </a:gs>
            </a:gsLst>
            <a:lin ang="2700000" scaled="1"/>
            <a:tileRect/>
          </a:gradFill>
          <a:ln w="9525">
            <a:noFill/>
          </a:ln>
        </p:spPr>
        <p:txBody>
          <a:bodyPr/>
          <a:lstStyle/>
          <a:p>
            <a:endParaRPr lang="zh-CN" altLang="en-US"/>
          </a:p>
        </p:txBody>
      </p:sp>
      <p:sp>
        <p:nvSpPr>
          <p:cNvPr id="366602" name="椭圆 366601"/>
          <p:cNvSpPr/>
          <p:nvPr/>
        </p:nvSpPr>
        <p:spPr>
          <a:xfrm>
            <a:off x="3157538" y="5232400"/>
            <a:ext cx="241300" cy="241300"/>
          </a:xfrm>
          <a:prstGeom prst="ellipse">
            <a:avLst/>
          </a:prstGeom>
          <a:gradFill rotWithShape="0">
            <a:gsLst>
              <a:gs pos="0">
                <a:srgbClr val="339966"/>
              </a:gs>
              <a:gs pos="100000">
                <a:srgbClr val="339966">
                  <a:gamma/>
                  <a:shade val="46275"/>
                  <a:invGamma/>
                </a:srgbClr>
              </a:gs>
            </a:gsLst>
            <a:lin ang="2700000" scaled="1"/>
            <a:tileRect/>
          </a:gradFill>
          <a:ln w="9525">
            <a:noFill/>
          </a:ln>
        </p:spPr>
        <p:txBody>
          <a:bodyPr/>
          <a:lstStyle/>
          <a:p>
            <a:endParaRPr lang="zh-CN" altLang="en-US"/>
          </a:p>
        </p:txBody>
      </p:sp>
      <p:sp>
        <p:nvSpPr>
          <p:cNvPr id="366603" name="椭圆 366602"/>
          <p:cNvSpPr/>
          <p:nvPr/>
        </p:nvSpPr>
        <p:spPr>
          <a:xfrm>
            <a:off x="3157538" y="5816600"/>
            <a:ext cx="241300" cy="241300"/>
          </a:xfrm>
          <a:prstGeom prst="ellipse">
            <a:avLst/>
          </a:prstGeom>
          <a:gradFill rotWithShape="0">
            <a:gsLst>
              <a:gs pos="0">
                <a:srgbClr val="339966"/>
              </a:gs>
              <a:gs pos="100000">
                <a:srgbClr val="339966">
                  <a:gamma/>
                  <a:shade val="46275"/>
                  <a:invGamma/>
                </a:srgbClr>
              </a:gs>
            </a:gsLst>
            <a:lin ang="2700000" scaled="1"/>
            <a:tileRect/>
          </a:gradFill>
          <a:ln w="9525">
            <a:noFill/>
          </a:ln>
        </p:spPr>
        <p:txBody>
          <a:bodyPr/>
          <a:lstStyle/>
          <a:p>
            <a:endParaRPr lang="zh-CN" altLang="en-US"/>
          </a:p>
        </p:txBody>
      </p:sp>
      <p:sp>
        <p:nvSpPr>
          <p:cNvPr id="366604" name="文本框 366603"/>
          <p:cNvSpPr txBox="1"/>
          <p:nvPr/>
        </p:nvSpPr>
        <p:spPr>
          <a:xfrm>
            <a:off x="2062163" y="4460875"/>
            <a:ext cx="1087437" cy="488950"/>
          </a:xfrm>
          <a:prstGeom prst="rect">
            <a:avLst/>
          </a:prstGeom>
          <a:noFill/>
          <a:ln w="9525">
            <a:noFill/>
          </a:ln>
        </p:spPr>
        <p:txBody>
          <a:bodyPr wrap="none" anchor="t">
            <a:spAutoFit/>
          </a:bodyPr>
          <a:lstStyle/>
          <a:p>
            <a:pPr lvl="0" algn="l">
              <a:buClr>
                <a:srgbClr val="000000"/>
              </a:buClr>
            </a:pPr>
            <a:r>
              <a:rPr lang="en-US" altLang="zh-CN" sz="2600" b="1" dirty="0" err="1">
                <a:solidFill>
                  <a:srgbClr val="CC0000"/>
                </a:solidFill>
                <a:latin typeface="Times New Roman" panose="02020603050405020304" pitchFamily="18" charset="0"/>
                <a:ea typeface="宋体" panose="02010600030101010101" pitchFamily="2" charset="-122"/>
              </a:rPr>
              <a:t>Ve</a:t>
            </a:r>
            <a:r>
              <a:rPr lang="en-US" altLang="zh-CN" sz="2600" b="1">
                <a:solidFill>
                  <a:srgbClr val="CC0000"/>
                </a:solidFill>
                <a:latin typeface="Times New Roman" panose="02020603050405020304" pitchFamily="18" charset="0"/>
                <a:ea typeface="宋体" panose="02010600030101010101" pitchFamily="2" charset="-122"/>
              </a:rPr>
              <a:t> = 6</a:t>
            </a:r>
          </a:p>
        </p:txBody>
      </p:sp>
      <p:sp>
        <p:nvSpPr>
          <p:cNvPr id="366605" name="文本框 366604"/>
          <p:cNvSpPr txBox="1"/>
          <p:nvPr/>
        </p:nvSpPr>
        <p:spPr>
          <a:xfrm>
            <a:off x="1871663" y="5083175"/>
            <a:ext cx="1252537" cy="488950"/>
          </a:xfrm>
          <a:prstGeom prst="rect">
            <a:avLst/>
          </a:prstGeom>
          <a:noFill/>
          <a:ln w="9525">
            <a:noFill/>
          </a:ln>
        </p:spPr>
        <p:txBody>
          <a:bodyPr wrap="none" anchor="t">
            <a:spAutoFit/>
          </a:bodyPr>
          <a:lstStyle/>
          <a:p>
            <a:pPr lvl="0" algn="l">
              <a:buClr>
                <a:srgbClr val="000000"/>
              </a:buClr>
            </a:pPr>
            <a:r>
              <a:rPr lang="en-US" altLang="zh-CN" sz="2600" b="1" dirty="0" err="1">
                <a:solidFill>
                  <a:srgbClr val="CC0000"/>
                </a:solidFill>
                <a:latin typeface="Times New Roman" panose="02020603050405020304" pitchFamily="18" charset="0"/>
                <a:ea typeface="宋体" panose="02010600030101010101" pitchFamily="2" charset="-122"/>
              </a:rPr>
              <a:t>Ve</a:t>
            </a:r>
            <a:r>
              <a:rPr lang="en-US" altLang="zh-CN" sz="2600" b="1">
                <a:solidFill>
                  <a:srgbClr val="CC0000"/>
                </a:solidFill>
                <a:latin typeface="Times New Roman" panose="02020603050405020304" pitchFamily="18" charset="0"/>
                <a:ea typeface="宋体" panose="02010600030101010101" pitchFamily="2" charset="-122"/>
              </a:rPr>
              <a:t> = 12</a:t>
            </a:r>
          </a:p>
        </p:txBody>
      </p:sp>
      <p:sp>
        <p:nvSpPr>
          <p:cNvPr id="366606" name="文本框 366605"/>
          <p:cNvSpPr txBox="1"/>
          <p:nvPr/>
        </p:nvSpPr>
        <p:spPr>
          <a:xfrm>
            <a:off x="1960563" y="5768975"/>
            <a:ext cx="1087437" cy="488950"/>
          </a:xfrm>
          <a:prstGeom prst="rect">
            <a:avLst/>
          </a:prstGeom>
          <a:noFill/>
          <a:ln w="9525">
            <a:noFill/>
          </a:ln>
        </p:spPr>
        <p:txBody>
          <a:bodyPr wrap="none" anchor="t">
            <a:spAutoFit/>
          </a:bodyPr>
          <a:lstStyle/>
          <a:p>
            <a:pPr lvl="0" algn="l">
              <a:buClr>
                <a:srgbClr val="000000"/>
              </a:buClr>
            </a:pPr>
            <a:r>
              <a:rPr lang="en-US" altLang="zh-CN" sz="2600" b="1" dirty="0" err="1">
                <a:solidFill>
                  <a:srgbClr val="CC0000"/>
                </a:solidFill>
                <a:latin typeface="Times New Roman" panose="02020603050405020304" pitchFamily="18" charset="0"/>
                <a:ea typeface="宋体" panose="02010600030101010101" pitchFamily="2" charset="-122"/>
              </a:rPr>
              <a:t>Ve</a:t>
            </a:r>
            <a:r>
              <a:rPr lang="en-US" altLang="zh-CN" sz="2600" b="1">
                <a:solidFill>
                  <a:srgbClr val="CC0000"/>
                </a:solidFill>
                <a:latin typeface="Times New Roman" panose="02020603050405020304" pitchFamily="18" charset="0"/>
                <a:ea typeface="宋体" panose="02010600030101010101" pitchFamily="2" charset="-122"/>
              </a:rPr>
              <a:t> = 9</a:t>
            </a:r>
          </a:p>
        </p:txBody>
      </p:sp>
      <p:sp>
        <p:nvSpPr>
          <p:cNvPr id="366607" name="文本框 366606"/>
          <p:cNvSpPr txBox="1"/>
          <p:nvPr/>
        </p:nvSpPr>
        <p:spPr>
          <a:xfrm>
            <a:off x="3865563" y="4473575"/>
            <a:ext cx="349250" cy="488950"/>
          </a:xfrm>
          <a:prstGeom prst="rect">
            <a:avLst/>
          </a:prstGeom>
          <a:noFill/>
          <a:ln w="9525">
            <a:noFill/>
          </a:ln>
        </p:spPr>
        <p:txBody>
          <a:bodyPr wrap="none" anchor="t">
            <a:spAutoFit/>
          </a:bodyPr>
          <a:lstStyle/>
          <a:p>
            <a:pPr lvl="0" algn="l">
              <a:buClr>
                <a:srgbClr val="000000"/>
              </a:buClr>
            </a:pPr>
            <a:r>
              <a:rPr lang="en-US" altLang="zh-CN" sz="2600" b="1">
                <a:solidFill>
                  <a:srgbClr val="3333CC"/>
                </a:solidFill>
                <a:latin typeface="Times New Roman" panose="02020603050405020304" pitchFamily="18" charset="0"/>
                <a:ea typeface="宋体" panose="02010600030101010101" pitchFamily="2" charset="-122"/>
              </a:rPr>
              <a:t>5</a:t>
            </a:r>
          </a:p>
        </p:txBody>
      </p:sp>
      <p:sp>
        <p:nvSpPr>
          <p:cNvPr id="366608" name="文本框 366607"/>
          <p:cNvSpPr txBox="1"/>
          <p:nvPr/>
        </p:nvSpPr>
        <p:spPr>
          <a:xfrm>
            <a:off x="3598863" y="4879975"/>
            <a:ext cx="349250" cy="488950"/>
          </a:xfrm>
          <a:prstGeom prst="rect">
            <a:avLst/>
          </a:prstGeom>
          <a:noFill/>
          <a:ln w="9525">
            <a:noFill/>
          </a:ln>
        </p:spPr>
        <p:txBody>
          <a:bodyPr wrap="none" anchor="t">
            <a:spAutoFit/>
          </a:bodyPr>
          <a:lstStyle/>
          <a:p>
            <a:pPr lvl="0" algn="l">
              <a:buClr>
                <a:srgbClr val="000000"/>
              </a:buClr>
            </a:pPr>
            <a:r>
              <a:rPr lang="en-US" altLang="zh-CN" sz="2600" b="1">
                <a:solidFill>
                  <a:srgbClr val="3333CC"/>
                </a:solidFill>
                <a:latin typeface="Times New Roman" panose="02020603050405020304" pitchFamily="18" charset="0"/>
                <a:ea typeface="宋体" panose="02010600030101010101" pitchFamily="2" charset="-122"/>
              </a:rPr>
              <a:t>2</a:t>
            </a:r>
          </a:p>
        </p:txBody>
      </p:sp>
      <p:sp>
        <p:nvSpPr>
          <p:cNvPr id="366609" name="文本框 366608"/>
          <p:cNvSpPr txBox="1"/>
          <p:nvPr/>
        </p:nvSpPr>
        <p:spPr>
          <a:xfrm>
            <a:off x="4056063" y="5527675"/>
            <a:ext cx="349250" cy="488950"/>
          </a:xfrm>
          <a:prstGeom prst="rect">
            <a:avLst/>
          </a:prstGeom>
          <a:noFill/>
          <a:ln w="9525">
            <a:noFill/>
          </a:ln>
        </p:spPr>
        <p:txBody>
          <a:bodyPr wrap="none" anchor="t">
            <a:spAutoFit/>
          </a:bodyPr>
          <a:lstStyle/>
          <a:p>
            <a:pPr lvl="0" algn="l">
              <a:buClr>
                <a:srgbClr val="000000"/>
              </a:buClr>
            </a:pPr>
            <a:r>
              <a:rPr lang="en-US" altLang="zh-CN" sz="2600" b="1">
                <a:solidFill>
                  <a:srgbClr val="3333CC"/>
                </a:solidFill>
                <a:latin typeface="Times New Roman" panose="02020603050405020304" pitchFamily="18" charset="0"/>
                <a:ea typeface="宋体" panose="02010600030101010101" pitchFamily="2" charset="-122"/>
              </a:rPr>
              <a:t>4</a:t>
            </a:r>
          </a:p>
        </p:txBody>
      </p:sp>
      <p:sp>
        <p:nvSpPr>
          <p:cNvPr id="366610" name="文本框 366609"/>
          <p:cNvSpPr txBox="1"/>
          <p:nvPr/>
        </p:nvSpPr>
        <p:spPr>
          <a:xfrm>
            <a:off x="4995863" y="4943475"/>
            <a:ext cx="2573337" cy="488950"/>
          </a:xfrm>
          <a:prstGeom prst="rect">
            <a:avLst/>
          </a:prstGeom>
          <a:noFill/>
          <a:ln w="9525">
            <a:noFill/>
          </a:ln>
        </p:spPr>
        <p:txBody>
          <a:bodyPr wrap="none" anchor="t">
            <a:spAutoFit/>
          </a:bodyPr>
          <a:lstStyle/>
          <a:p>
            <a:pPr lvl="0" algn="l">
              <a:buClr>
                <a:srgbClr val="000000"/>
              </a:buClr>
            </a:pPr>
            <a:r>
              <a:rPr lang="en-US" altLang="zh-CN" sz="2600" b="1" dirty="0" err="1">
                <a:solidFill>
                  <a:srgbClr val="CC0000"/>
                </a:solidFill>
                <a:latin typeface="Times New Roman" panose="02020603050405020304" pitchFamily="18" charset="0"/>
                <a:ea typeface="宋体" panose="02010600030101010101" pitchFamily="2" charset="-122"/>
              </a:rPr>
              <a:t>Ve</a:t>
            </a:r>
            <a:r>
              <a:rPr lang="en-US" altLang="zh-CN" sz="2600" b="1">
                <a:solidFill>
                  <a:srgbClr val="CC0000"/>
                </a:solidFill>
                <a:latin typeface="Times New Roman" panose="02020603050405020304" pitchFamily="18" charset="0"/>
                <a:ea typeface="宋体" panose="02010600030101010101" pitchFamily="2" charset="-122"/>
              </a:rPr>
              <a:t> = 11? 14? 13?</a:t>
            </a:r>
          </a:p>
        </p:txBody>
      </p:sp>
      <p:sp>
        <p:nvSpPr>
          <p:cNvPr id="366611" name="直接连接符 366610"/>
          <p:cNvSpPr/>
          <p:nvPr/>
        </p:nvSpPr>
        <p:spPr>
          <a:xfrm>
            <a:off x="3671888" y="6359525"/>
            <a:ext cx="1476375" cy="0"/>
          </a:xfrm>
          <a:prstGeom prst="line">
            <a:avLst/>
          </a:prstGeom>
          <a:ln w="28575" cap="flat" cmpd="sng">
            <a:solidFill>
              <a:schemeClr val="tx2"/>
            </a:solidFill>
            <a:prstDash val="solid"/>
            <a:headEnd type="none" w="med" len="med"/>
            <a:tailEnd type="triangle" w="med" len="lg"/>
          </a:ln>
        </p:spPr>
      </p:sp>
      <p:sp>
        <p:nvSpPr>
          <p:cNvPr id="366612" name="文本框 366611"/>
          <p:cNvSpPr txBox="1"/>
          <p:nvPr/>
        </p:nvSpPr>
        <p:spPr>
          <a:xfrm>
            <a:off x="2771775" y="6072188"/>
            <a:ext cx="844550" cy="488950"/>
          </a:xfrm>
          <a:prstGeom prst="rect">
            <a:avLst/>
          </a:prstGeom>
          <a:noFill/>
          <a:ln w="9525">
            <a:noFill/>
          </a:ln>
        </p:spPr>
        <p:txBody>
          <a:bodyPr wrap="none" anchor="t">
            <a:spAutoFit/>
          </a:bodyPr>
          <a:lstStyle/>
          <a:p>
            <a:pPr lvl="0" algn="l">
              <a:buClr>
                <a:srgbClr val="000000"/>
              </a:buClr>
            </a:pPr>
            <a:r>
              <a:rPr lang="zh-CN" altLang="en-US" sz="2600" dirty="0">
                <a:latin typeface="Times New Roman" panose="02020603050405020304" pitchFamily="18" charset="0"/>
                <a:ea typeface="隶书" panose="02010509060101010101" pitchFamily="49" charset="-122"/>
                <a:sym typeface="Symbol" panose="05050102010706020507" pitchFamily="18" charset="2"/>
              </a:rPr>
              <a:t>已知</a:t>
            </a:r>
          </a:p>
        </p:txBody>
      </p:sp>
      <p:sp>
        <p:nvSpPr>
          <p:cNvPr id="366613" name="文本框 366612"/>
          <p:cNvSpPr txBox="1"/>
          <p:nvPr/>
        </p:nvSpPr>
        <p:spPr>
          <a:xfrm>
            <a:off x="5132388" y="6051550"/>
            <a:ext cx="844550" cy="488950"/>
          </a:xfrm>
          <a:prstGeom prst="rect">
            <a:avLst/>
          </a:prstGeom>
          <a:noFill/>
          <a:ln w="9525">
            <a:noFill/>
          </a:ln>
        </p:spPr>
        <p:txBody>
          <a:bodyPr wrap="none" anchor="t">
            <a:spAutoFit/>
          </a:bodyPr>
          <a:lstStyle/>
          <a:p>
            <a:pPr lvl="0" algn="l">
              <a:buClr>
                <a:srgbClr val="000000"/>
              </a:buClr>
            </a:pPr>
            <a:r>
              <a:rPr lang="zh-CN" altLang="en-US" sz="2600" dirty="0">
                <a:latin typeface="Times New Roman" panose="02020603050405020304" pitchFamily="18" charset="0"/>
                <a:ea typeface="隶书" panose="02010509060101010101" pitchFamily="49" charset="-122"/>
                <a:sym typeface="Symbol" panose="05050102010706020507" pitchFamily="18" charset="2"/>
              </a:rPr>
              <a:t>求解</a:t>
            </a:r>
          </a:p>
        </p:txBody>
      </p:sp>
      <p:sp>
        <p:nvSpPr>
          <p:cNvPr id="366614" name="文本框 366613"/>
          <p:cNvSpPr txBox="1"/>
          <p:nvPr/>
        </p:nvSpPr>
        <p:spPr>
          <a:xfrm>
            <a:off x="6300788" y="5229225"/>
            <a:ext cx="582612" cy="701675"/>
          </a:xfrm>
          <a:prstGeom prst="rect">
            <a:avLst/>
          </a:prstGeom>
          <a:noFill/>
          <a:ln w="44450">
            <a:noFill/>
          </a:ln>
        </p:spPr>
        <p:txBody>
          <a:bodyPr wrap="none" anchor="t">
            <a:spAutoFit/>
          </a:bodyPr>
          <a:lstStyle/>
          <a:p>
            <a:pPr lvl="0" algn="ctr"/>
            <a:r>
              <a:rPr lang="zh-CN" altLang="en-US" sz="4000" dirty="0">
                <a:solidFill>
                  <a:schemeClr val="tx2"/>
                </a:solidFill>
                <a:latin typeface="Arial" panose="020B0604020202020204" pitchFamily="34" charset="0"/>
                <a:ea typeface="宋体" panose="02010600030101010101" pitchFamily="2" charset="-122"/>
                <a:sym typeface="Wingdings" panose="05000000000000000000" pitchFamily="2" charset="2"/>
              </a:rPr>
              <a:t></a:t>
            </a:r>
          </a:p>
        </p:txBody>
      </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92</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366614"/>
                                        </p:tgtEl>
                                        <p:attrNameLst>
                                          <p:attrName>style.visibility</p:attrName>
                                        </p:attrNameLst>
                                      </p:cBhvr>
                                      <p:to>
                                        <p:strVal val="visible"/>
                                      </p:to>
                                    </p:set>
                                    <p:animEffect transition="in" filter="wipe(left)">
                                      <p:cBhvr>
                                        <p:cTn id="7" dur="500"/>
                                        <p:tgtEl>
                                          <p:spTgt spid="3666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6614" grpId="0"/>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文本占位符 417793"/>
          <p:cNvSpPr>
            <a:spLocks noGrp="1"/>
          </p:cNvSpPr>
          <p:nvPr>
            <p:ph type="body" idx="1"/>
          </p:nvPr>
        </p:nvSpPr>
        <p:spPr>
          <a:xfrm>
            <a:off x="57150" y="1395095"/>
            <a:ext cx="8909050" cy="5596255"/>
          </a:xfrm>
        </p:spPr>
        <p:txBody>
          <a:bodyPr/>
          <a:lstStyle/>
          <a:p>
            <a:pPr marL="990600" lvl="1" indent="-533400">
              <a:buClr>
                <a:schemeClr val="tx2"/>
              </a:buClr>
              <a:buFont typeface="Wingdings" panose="05000000000000000000" pitchFamily="2" charset="2"/>
              <a:buAutoNum type="alphaLcParenR" startAt="2"/>
            </a:pPr>
            <a:r>
              <a:rPr lang="zh-CN" altLang="en-US" b="1" dirty="0">
                <a:solidFill>
                  <a:srgbClr val="003366"/>
                </a:solidFill>
              </a:rPr>
              <a:t>从</a:t>
            </a:r>
            <a:r>
              <a:rPr lang="en-US" altLang="zh-CN" b="1" i="1" dirty="0" err="1">
                <a:solidFill>
                  <a:schemeClr val="tx2"/>
                </a:solidFill>
              </a:rPr>
              <a:t>Vl</a:t>
            </a:r>
            <a:r>
              <a:rPr lang="en-US" altLang="zh-CN" b="1" dirty="0">
                <a:solidFill>
                  <a:schemeClr val="tx2"/>
                </a:solidFill>
              </a:rPr>
              <a:t>[</a:t>
            </a:r>
            <a:r>
              <a:rPr lang="en-US" altLang="zh-CN" b="1" i="1" dirty="0">
                <a:solidFill>
                  <a:schemeClr val="tx2"/>
                </a:solidFill>
              </a:rPr>
              <a:t>n</a:t>
            </a:r>
            <a:r>
              <a:rPr lang="en-US" altLang="zh-CN" b="1" dirty="0">
                <a:solidFill>
                  <a:schemeClr val="tx2"/>
                </a:solidFill>
              </a:rPr>
              <a:t>] = </a:t>
            </a:r>
            <a:r>
              <a:rPr lang="en-US" altLang="zh-CN" b="1" i="1" dirty="0" err="1">
                <a:solidFill>
                  <a:schemeClr val="tx2"/>
                </a:solidFill>
              </a:rPr>
              <a:t>Ve</a:t>
            </a:r>
            <a:r>
              <a:rPr lang="en-US" altLang="zh-CN" b="1" dirty="0">
                <a:solidFill>
                  <a:schemeClr val="tx2"/>
                </a:solidFill>
              </a:rPr>
              <a:t>[</a:t>
            </a:r>
            <a:r>
              <a:rPr lang="en-US" altLang="zh-CN" b="1" i="1" dirty="0">
                <a:solidFill>
                  <a:schemeClr val="tx2"/>
                </a:solidFill>
              </a:rPr>
              <a:t>n</a:t>
            </a:r>
            <a:r>
              <a:rPr lang="en-US" altLang="zh-CN" b="1" dirty="0">
                <a:solidFill>
                  <a:schemeClr val="tx2"/>
                </a:solidFill>
              </a:rPr>
              <a:t>]</a:t>
            </a:r>
            <a:r>
              <a:rPr lang="zh-CN" altLang="en-US" b="1" dirty="0">
                <a:solidFill>
                  <a:srgbClr val="003366"/>
                </a:solidFill>
              </a:rPr>
              <a:t>开始，反向递推</a:t>
            </a:r>
          </a:p>
          <a:p>
            <a:pPr marL="533400" indent="-533400">
              <a:buClr>
                <a:srgbClr val="FF7C80"/>
              </a:buClr>
              <a:buSzPct val="50000"/>
            </a:pPr>
            <a:r>
              <a:rPr lang="zh-CN" altLang="en-US" b="1" dirty="0">
                <a:solidFill>
                  <a:srgbClr val="003366"/>
                </a:solidFill>
              </a:rPr>
              <a:t>     </a:t>
            </a:r>
            <a:r>
              <a:rPr lang="en-US" altLang="zh-CN" b="1" dirty="0">
                <a:solidFill>
                  <a:srgbClr val="003366"/>
                </a:solidFill>
              </a:rPr>
              <a:t>Vl[i]=min{Vl[j]-w&lt;Vi,Vj&gt;}</a:t>
            </a:r>
            <a:r>
              <a:rPr lang="zh-CN" altLang="en-US" b="1" dirty="0">
                <a:solidFill>
                  <a:srgbClr val="003366"/>
                </a:solidFill>
              </a:rPr>
              <a:t> </a:t>
            </a:r>
          </a:p>
          <a:p>
            <a:pPr marL="990600" lvl="1" indent="-533400">
              <a:buClr>
                <a:srgbClr val="FF7C80"/>
              </a:buClr>
              <a:buSzPct val="50000"/>
              <a:buFont typeface="Wingdings" panose="05000000000000000000" pitchFamily="2" charset="2"/>
              <a:buNone/>
            </a:pPr>
            <a:r>
              <a:rPr lang="en-US" altLang="zh-CN" sz="2600" b="1" dirty="0">
                <a:solidFill>
                  <a:schemeClr val="tx2"/>
                </a:solidFill>
              </a:rPr>
              <a:t>&lt;</a:t>
            </a:r>
            <a:r>
              <a:rPr lang="en-US" altLang="zh-CN" sz="2600" b="1" i="1" dirty="0">
                <a:solidFill>
                  <a:schemeClr val="tx2"/>
                </a:solidFill>
              </a:rPr>
              <a:t>V</a:t>
            </a:r>
            <a:r>
              <a:rPr lang="en-US" altLang="zh-CN" sz="2600" b="1" i="1" baseline="-25000" dirty="0">
                <a:solidFill>
                  <a:schemeClr val="tx2"/>
                </a:solidFill>
              </a:rPr>
              <a:t>i</a:t>
            </a:r>
            <a:r>
              <a:rPr lang="en-US" altLang="zh-CN" sz="2600" b="1" dirty="0">
                <a:solidFill>
                  <a:schemeClr val="tx2"/>
                </a:solidFill>
              </a:rPr>
              <a:t>, </a:t>
            </a:r>
            <a:r>
              <a:rPr lang="en-US" altLang="zh-CN" sz="2600" b="1" i="1" dirty="0" err="1">
                <a:solidFill>
                  <a:schemeClr val="tx2"/>
                </a:solidFill>
              </a:rPr>
              <a:t>V</a:t>
            </a:r>
            <a:r>
              <a:rPr lang="en-US" altLang="zh-CN" sz="2600" b="1" i="1" baseline="-25000" dirty="0" err="1">
                <a:solidFill>
                  <a:schemeClr val="tx2"/>
                </a:solidFill>
              </a:rPr>
              <a:t>j</a:t>
            </a:r>
            <a:r>
              <a:rPr lang="en-US" altLang="zh-CN" sz="2600" b="1" dirty="0">
                <a:solidFill>
                  <a:schemeClr val="tx2"/>
                </a:solidFill>
              </a:rPr>
              <a:t>&gt; </a:t>
            </a:r>
            <a:r>
              <a:rPr lang="en-US" altLang="zh-CN" sz="2600" b="1" dirty="0">
                <a:solidFill>
                  <a:schemeClr val="tx2"/>
                </a:solidFill>
                <a:sym typeface="Symbol" panose="05050102010706020507" pitchFamily="18" charset="2"/>
              </a:rPr>
              <a:t> </a:t>
            </a:r>
            <a:r>
              <a:rPr lang="en-US" altLang="zh-CN" sz="2600" b="1" i="1" dirty="0">
                <a:solidFill>
                  <a:schemeClr val="tx2"/>
                </a:solidFill>
                <a:sym typeface="Symbol" panose="05050102010706020507" pitchFamily="18" charset="2"/>
              </a:rPr>
              <a:t>S</a:t>
            </a:r>
            <a:r>
              <a:rPr lang="en-US" altLang="zh-CN" sz="2600" b="1" dirty="0">
                <a:solidFill>
                  <a:schemeClr val="tx2"/>
                </a:solidFill>
                <a:sym typeface="Symbol" panose="05050102010706020507" pitchFamily="18" charset="2"/>
              </a:rPr>
              <a:t>1, </a:t>
            </a:r>
            <a:r>
              <a:rPr lang="en-US" altLang="zh-CN" sz="2600" b="1" i="1" dirty="0">
                <a:solidFill>
                  <a:schemeClr val="tx2"/>
                </a:solidFill>
                <a:sym typeface="Symbol" panose="05050102010706020507" pitchFamily="18" charset="2"/>
              </a:rPr>
              <a:t>i</a:t>
            </a:r>
            <a:r>
              <a:rPr lang="en-US" altLang="zh-CN" sz="2600" b="1" dirty="0">
                <a:solidFill>
                  <a:schemeClr val="tx2"/>
                </a:solidFill>
                <a:sym typeface="Symbol" panose="05050102010706020507" pitchFamily="18" charset="2"/>
              </a:rPr>
              <a:t> = </a:t>
            </a:r>
            <a:r>
              <a:rPr lang="en-US" altLang="zh-CN" sz="2600" b="1" i="1" dirty="0">
                <a:solidFill>
                  <a:schemeClr val="tx2"/>
                </a:solidFill>
                <a:sym typeface="Symbol" panose="05050102010706020507" pitchFamily="18" charset="2"/>
              </a:rPr>
              <a:t>n</a:t>
            </a:r>
            <a:r>
              <a:rPr lang="en-US" altLang="zh-CN" sz="2600" b="1" dirty="0">
                <a:solidFill>
                  <a:schemeClr val="tx2"/>
                </a:solidFill>
                <a:latin typeface="Courier New" panose="02070309020205020404" charset="0"/>
                <a:sym typeface="Symbol" panose="05050102010706020507" pitchFamily="18" charset="2"/>
              </a:rPr>
              <a:t>-</a:t>
            </a:r>
            <a:r>
              <a:rPr lang="en-US" altLang="zh-CN" sz="2600" b="1" dirty="0">
                <a:solidFill>
                  <a:schemeClr val="tx2"/>
                </a:solidFill>
                <a:sym typeface="Symbol" panose="05050102010706020507" pitchFamily="18" charset="2"/>
              </a:rPr>
              <a:t>1, </a:t>
            </a:r>
            <a:r>
              <a:rPr lang="en-US" altLang="zh-CN" sz="2600" b="1" i="1" dirty="0">
                <a:solidFill>
                  <a:schemeClr val="tx2"/>
                </a:solidFill>
                <a:sym typeface="Symbol" panose="05050102010706020507" pitchFamily="18" charset="2"/>
              </a:rPr>
              <a:t>n</a:t>
            </a:r>
            <a:r>
              <a:rPr lang="en-US" altLang="zh-CN" sz="2600" b="1" dirty="0">
                <a:solidFill>
                  <a:schemeClr val="tx2"/>
                </a:solidFill>
                <a:latin typeface="Courier New" panose="02070309020205020404" charset="0"/>
                <a:sym typeface="Symbol" panose="05050102010706020507" pitchFamily="18" charset="2"/>
              </a:rPr>
              <a:t>-</a:t>
            </a:r>
            <a:r>
              <a:rPr lang="en-US" altLang="zh-CN" sz="2600" b="1" dirty="0">
                <a:solidFill>
                  <a:schemeClr val="tx2"/>
                </a:solidFill>
                <a:sym typeface="Symbol" panose="05050102010706020507" pitchFamily="18" charset="2"/>
              </a:rPr>
              <a:t>2, , 1</a:t>
            </a:r>
            <a:endParaRPr lang="en-US" altLang="zh-CN" sz="2600" b="1" dirty="0">
              <a:solidFill>
                <a:schemeClr val="tx2"/>
              </a:solidFill>
            </a:endParaRPr>
          </a:p>
          <a:p>
            <a:pPr marL="990600" lvl="1" indent="-533400">
              <a:buClr>
                <a:srgbClr val="FF7C80"/>
              </a:buClr>
              <a:buSzPct val="50000"/>
              <a:buFont typeface="Wingdings" panose="05000000000000000000" pitchFamily="2" charset="2"/>
              <a:buNone/>
            </a:pPr>
            <a:r>
              <a:rPr lang="en-US" altLang="zh-CN" b="1" i="1" dirty="0">
                <a:solidFill>
                  <a:srgbClr val="003366"/>
                </a:solidFill>
              </a:rPr>
              <a:t>      S</a:t>
            </a:r>
            <a:r>
              <a:rPr lang="en-US" altLang="zh-CN" b="1" dirty="0">
                <a:solidFill>
                  <a:srgbClr val="003366"/>
                </a:solidFill>
              </a:rPr>
              <a:t>1</a:t>
            </a:r>
            <a:r>
              <a:rPr lang="zh-CN" altLang="en-US" b="1" dirty="0">
                <a:solidFill>
                  <a:srgbClr val="003366"/>
                </a:solidFill>
              </a:rPr>
              <a:t>是所有源自</a:t>
            </a:r>
            <a:r>
              <a:rPr lang="en-US" altLang="zh-CN" b="1" i="1" dirty="0">
                <a:solidFill>
                  <a:srgbClr val="003366"/>
                </a:solidFill>
              </a:rPr>
              <a:t>V</a:t>
            </a:r>
            <a:r>
              <a:rPr lang="en-US" altLang="zh-CN" b="1" i="1" baseline="-25000" dirty="0">
                <a:solidFill>
                  <a:srgbClr val="003366"/>
                </a:solidFill>
              </a:rPr>
              <a:t>i</a:t>
            </a:r>
            <a:r>
              <a:rPr lang="zh-CN" altLang="en-US" b="1" dirty="0">
                <a:solidFill>
                  <a:srgbClr val="003366"/>
                </a:solidFill>
              </a:rPr>
              <a:t>的有向边</a:t>
            </a:r>
            <a:r>
              <a:rPr lang="en-US" altLang="zh-CN" b="1" dirty="0">
                <a:solidFill>
                  <a:srgbClr val="003366"/>
                </a:solidFill>
              </a:rPr>
              <a:t>&lt;</a:t>
            </a:r>
            <a:r>
              <a:rPr lang="en-US" altLang="zh-CN" b="1" i="1" dirty="0">
                <a:solidFill>
                  <a:srgbClr val="003366"/>
                </a:solidFill>
              </a:rPr>
              <a:t> V</a:t>
            </a:r>
            <a:r>
              <a:rPr lang="en-US" altLang="zh-CN" b="1" i="1" baseline="-25000" dirty="0">
                <a:solidFill>
                  <a:srgbClr val="003366"/>
                </a:solidFill>
              </a:rPr>
              <a:t>i</a:t>
            </a:r>
            <a:r>
              <a:rPr lang="en-US" altLang="zh-CN" b="1" i="1" dirty="0">
                <a:solidFill>
                  <a:srgbClr val="003366"/>
                </a:solidFill>
              </a:rPr>
              <a:t> </a:t>
            </a:r>
            <a:r>
              <a:rPr lang="en-US" altLang="zh-CN" b="1" dirty="0">
                <a:solidFill>
                  <a:srgbClr val="003366"/>
                </a:solidFill>
              </a:rPr>
              <a:t>, </a:t>
            </a:r>
            <a:r>
              <a:rPr lang="en-US" altLang="zh-CN" b="1" i="1" dirty="0" err="1">
                <a:solidFill>
                  <a:srgbClr val="003366"/>
                </a:solidFill>
              </a:rPr>
              <a:t>V</a:t>
            </a:r>
            <a:r>
              <a:rPr lang="en-US" altLang="zh-CN" b="1" i="1" baseline="-25000" dirty="0" err="1">
                <a:solidFill>
                  <a:srgbClr val="003366"/>
                </a:solidFill>
              </a:rPr>
              <a:t>j</a:t>
            </a:r>
            <a:r>
              <a:rPr lang="en-US" altLang="zh-CN" b="1" i="1" dirty="0">
                <a:solidFill>
                  <a:srgbClr val="003366"/>
                </a:solidFill>
              </a:rPr>
              <a:t> </a:t>
            </a:r>
            <a:r>
              <a:rPr lang="en-US" altLang="zh-CN" b="1" dirty="0">
                <a:solidFill>
                  <a:srgbClr val="003366"/>
                </a:solidFill>
              </a:rPr>
              <a:t>&gt;</a:t>
            </a:r>
            <a:r>
              <a:rPr lang="zh-CN" altLang="en-US" b="1" dirty="0">
                <a:solidFill>
                  <a:srgbClr val="003366"/>
                </a:solidFill>
              </a:rPr>
              <a:t>的集合。</a:t>
            </a:r>
          </a:p>
          <a:p>
            <a:pPr marL="990600" lvl="1" indent="-533400">
              <a:buClr>
                <a:srgbClr val="FF7C80"/>
              </a:buClr>
              <a:buSzPct val="50000"/>
              <a:buFont typeface="Wingdings" panose="05000000000000000000" pitchFamily="2" charset="2"/>
              <a:buNone/>
            </a:pPr>
            <a:endParaRPr lang="zh-CN" altLang="en-US" sz="2500" b="1" dirty="0">
              <a:solidFill>
                <a:srgbClr val="003366"/>
              </a:solidFill>
            </a:endParaRPr>
          </a:p>
          <a:p>
            <a:pPr marL="990600" lvl="1" indent="-533400">
              <a:buClr>
                <a:srgbClr val="FF7C80"/>
              </a:buClr>
              <a:buSzPct val="50000"/>
              <a:buFont typeface="Wingdings" panose="05000000000000000000" pitchFamily="2" charset="2"/>
              <a:buNone/>
            </a:pPr>
            <a:endParaRPr lang="zh-CN" altLang="en-US" sz="2500" b="1" dirty="0">
              <a:solidFill>
                <a:srgbClr val="003366"/>
              </a:solidFill>
            </a:endParaRPr>
          </a:p>
          <a:p>
            <a:pPr marL="990600" lvl="1" indent="-533400">
              <a:buClr>
                <a:srgbClr val="FF7C80"/>
              </a:buClr>
              <a:buSzPct val="50000"/>
              <a:buFont typeface="Wingdings" panose="05000000000000000000" pitchFamily="2" charset="2"/>
              <a:buNone/>
            </a:pPr>
            <a:endParaRPr lang="zh-CN" altLang="en-US" sz="2500" b="1" dirty="0">
              <a:solidFill>
                <a:srgbClr val="003366"/>
              </a:solidFill>
            </a:endParaRPr>
          </a:p>
          <a:p>
            <a:pPr marL="990600" lvl="1" indent="-533400">
              <a:buClr>
                <a:srgbClr val="FF7C80"/>
              </a:buClr>
              <a:buSzPct val="50000"/>
              <a:buFont typeface="Wingdings" panose="05000000000000000000" pitchFamily="2" charset="2"/>
              <a:buNone/>
            </a:pPr>
            <a:endParaRPr lang="zh-CN" altLang="en-US" sz="2500" b="1" dirty="0">
              <a:solidFill>
                <a:srgbClr val="003366"/>
              </a:solidFill>
            </a:endParaRPr>
          </a:p>
          <a:p>
            <a:pPr marL="990600" lvl="1" indent="-533400">
              <a:buClr>
                <a:srgbClr val="FF7C80"/>
              </a:buClr>
              <a:buSzPct val="50000"/>
              <a:buFont typeface="Wingdings" panose="05000000000000000000" pitchFamily="2" charset="2"/>
              <a:buNone/>
            </a:pPr>
            <a:endParaRPr lang="zh-CN" altLang="en-US" sz="2500" b="1" dirty="0">
              <a:solidFill>
                <a:srgbClr val="003366"/>
              </a:solidFill>
            </a:endParaRPr>
          </a:p>
          <a:p>
            <a:pPr marL="533400" indent="-533400"/>
            <a:endParaRPr lang="zh-CN" altLang="en-US" b="1" dirty="0">
              <a:solidFill>
                <a:srgbClr val="003366"/>
              </a:solidFill>
            </a:endParaRPr>
          </a:p>
          <a:p>
            <a:pPr marL="533400" indent="-533400"/>
            <a:r>
              <a:rPr lang="zh-CN" altLang="en-US" b="1" dirty="0">
                <a:solidFill>
                  <a:srgbClr val="003366"/>
                </a:solidFill>
              </a:rPr>
              <a:t>这两个递推公式的计算必须分别在</a:t>
            </a:r>
            <a:r>
              <a:rPr lang="zh-CN" altLang="en-US" b="1" dirty="0">
                <a:solidFill>
                  <a:schemeClr val="tx2"/>
                </a:solidFill>
              </a:rPr>
              <a:t>拓扑有序</a:t>
            </a:r>
            <a:r>
              <a:rPr lang="zh-CN" altLang="en-US" b="1" dirty="0">
                <a:solidFill>
                  <a:srgbClr val="003366"/>
                </a:solidFill>
              </a:rPr>
              <a:t>及</a:t>
            </a:r>
            <a:r>
              <a:rPr lang="zh-CN" altLang="en-US" b="1" dirty="0">
                <a:solidFill>
                  <a:schemeClr val="tx2"/>
                </a:solidFill>
              </a:rPr>
              <a:t>逆拓扑有序</a:t>
            </a:r>
            <a:r>
              <a:rPr lang="zh-CN" altLang="en-US" b="1" dirty="0">
                <a:solidFill>
                  <a:srgbClr val="003366"/>
                </a:solidFill>
              </a:rPr>
              <a:t>的前提下进行。</a:t>
            </a:r>
          </a:p>
        </p:txBody>
      </p:sp>
      <p:sp>
        <p:nvSpPr>
          <p:cNvPr id="417798" name="椭圆 417797"/>
          <p:cNvSpPr/>
          <p:nvPr/>
        </p:nvSpPr>
        <p:spPr>
          <a:xfrm>
            <a:off x="4199255" y="4618673"/>
            <a:ext cx="215900" cy="215900"/>
          </a:xfrm>
          <a:prstGeom prst="ellipse">
            <a:avLst/>
          </a:prstGeom>
          <a:gradFill rotWithShape="0">
            <a:gsLst>
              <a:gs pos="0">
                <a:srgbClr val="CC0000"/>
              </a:gs>
              <a:gs pos="100000">
                <a:srgbClr val="CC0000">
                  <a:gamma/>
                  <a:shade val="46275"/>
                  <a:invGamma/>
                </a:srgbClr>
              </a:gs>
            </a:gsLst>
            <a:lin ang="2700000" scaled="1"/>
            <a:tileRect/>
          </a:gradFill>
          <a:ln w="9525">
            <a:noFill/>
          </a:ln>
        </p:spPr>
        <p:txBody>
          <a:bodyPr/>
          <a:lstStyle/>
          <a:p>
            <a:endParaRPr lang="zh-CN" altLang="en-US"/>
          </a:p>
        </p:txBody>
      </p:sp>
      <p:sp>
        <p:nvSpPr>
          <p:cNvPr id="417799" name="直接连接符 417798"/>
          <p:cNvSpPr/>
          <p:nvPr/>
        </p:nvSpPr>
        <p:spPr>
          <a:xfrm flipV="1">
            <a:off x="4305300" y="4136073"/>
            <a:ext cx="1346200" cy="533400"/>
          </a:xfrm>
          <a:prstGeom prst="line">
            <a:avLst/>
          </a:prstGeom>
          <a:ln w="25400" cap="flat" cmpd="sng">
            <a:solidFill>
              <a:srgbClr val="0000FF"/>
            </a:solidFill>
            <a:prstDash val="solid"/>
            <a:headEnd type="none" w="med" len="med"/>
            <a:tailEnd type="triangle" w="sm" len="lg"/>
          </a:ln>
        </p:spPr>
      </p:sp>
      <p:sp>
        <p:nvSpPr>
          <p:cNvPr id="417800" name="直接连接符 417799"/>
          <p:cNvSpPr/>
          <p:nvPr/>
        </p:nvSpPr>
        <p:spPr>
          <a:xfrm flipV="1">
            <a:off x="4343400" y="4732973"/>
            <a:ext cx="1409700" cy="12700"/>
          </a:xfrm>
          <a:prstGeom prst="line">
            <a:avLst/>
          </a:prstGeom>
          <a:ln w="25400" cap="flat" cmpd="sng">
            <a:solidFill>
              <a:srgbClr val="0000FF"/>
            </a:solidFill>
            <a:prstDash val="solid"/>
            <a:headEnd type="none" w="med" len="med"/>
            <a:tailEnd type="triangle" w="sm" len="lg"/>
          </a:ln>
        </p:spPr>
      </p:sp>
      <p:sp>
        <p:nvSpPr>
          <p:cNvPr id="417801" name="直接连接符 417800"/>
          <p:cNvSpPr/>
          <p:nvPr/>
        </p:nvSpPr>
        <p:spPr>
          <a:xfrm>
            <a:off x="4305300" y="4796473"/>
            <a:ext cx="1384300" cy="457200"/>
          </a:xfrm>
          <a:prstGeom prst="line">
            <a:avLst/>
          </a:prstGeom>
          <a:ln w="25400" cap="flat" cmpd="sng">
            <a:solidFill>
              <a:srgbClr val="0000FF"/>
            </a:solidFill>
            <a:prstDash val="solid"/>
            <a:headEnd type="none" w="med" len="med"/>
            <a:tailEnd type="triangle" w="sm" len="lg"/>
          </a:ln>
        </p:spPr>
      </p:sp>
      <p:sp>
        <p:nvSpPr>
          <p:cNvPr id="417802" name="椭圆 417801"/>
          <p:cNvSpPr/>
          <p:nvPr/>
        </p:nvSpPr>
        <p:spPr>
          <a:xfrm>
            <a:off x="5710555" y="5157153"/>
            <a:ext cx="215900" cy="215900"/>
          </a:xfrm>
          <a:prstGeom prst="ellipse">
            <a:avLst/>
          </a:prstGeom>
          <a:gradFill rotWithShape="0">
            <a:gsLst>
              <a:gs pos="0">
                <a:srgbClr val="339966"/>
              </a:gs>
              <a:gs pos="100000">
                <a:srgbClr val="339966">
                  <a:gamma/>
                  <a:shade val="46275"/>
                  <a:invGamma/>
                </a:srgbClr>
              </a:gs>
            </a:gsLst>
            <a:lin ang="2700000" scaled="1"/>
            <a:tileRect/>
          </a:gradFill>
          <a:ln w="9525">
            <a:noFill/>
          </a:ln>
        </p:spPr>
        <p:txBody>
          <a:bodyPr/>
          <a:lstStyle/>
          <a:p>
            <a:endParaRPr lang="zh-CN" altLang="en-US"/>
          </a:p>
        </p:txBody>
      </p:sp>
      <p:sp>
        <p:nvSpPr>
          <p:cNvPr id="417803" name="椭圆 417802"/>
          <p:cNvSpPr/>
          <p:nvPr/>
        </p:nvSpPr>
        <p:spPr>
          <a:xfrm>
            <a:off x="5681345" y="4057333"/>
            <a:ext cx="215900" cy="215900"/>
          </a:xfrm>
          <a:prstGeom prst="ellipse">
            <a:avLst/>
          </a:prstGeom>
          <a:gradFill rotWithShape="0">
            <a:gsLst>
              <a:gs pos="0">
                <a:srgbClr val="339966"/>
              </a:gs>
              <a:gs pos="100000">
                <a:srgbClr val="339966">
                  <a:gamma/>
                  <a:shade val="46275"/>
                  <a:invGamma/>
                </a:srgbClr>
              </a:gs>
            </a:gsLst>
            <a:lin ang="2700000" scaled="1"/>
            <a:tileRect/>
          </a:gradFill>
          <a:ln w="9525">
            <a:noFill/>
          </a:ln>
        </p:spPr>
        <p:txBody>
          <a:bodyPr/>
          <a:lstStyle/>
          <a:p>
            <a:endParaRPr lang="zh-CN" altLang="en-US"/>
          </a:p>
        </p:txBody>
      </p:sp>
      <p:sp>
        <p:nvSpPr>
          <p:cNvPr id="417804" name="椭圆 417803"/>
          <p:cNvSpPr/>
          <p:nvPr/>
        </p:nvSpPr>
        <p:spPr>
          <a:xfrm>
            <a:off x="5676900" y="4603433"/>
            <a:ext cx="215900" cy="215900"/>
          </a:xfrm>
          <a:prstGeom prst="ellipse">
            <a:avLst/>
          </a:prstGeom>
          <a:gradFill rotWithShape="0">
            <a:gsLst>
              <a:gs pos="0">
                <a:srgbClr val="339966"/>
              </a:gs>
              <a:gs pos="100000">
                <a:srgbClr val="339966">
                  <a:gamma/>
                  <a:shade val="46275"/>
                  <a:invGamma/>
                </a:srgbClr>
              </a:gs>
            </a:gsLst>
            <a:lin ang="2700000" scaled="1"/>
            <a:tileRect/>
          </a:gradFill>
          <a:ln w="9525">
            <a:noFill/>
          </a:ln>
        </p:spPr>
        <p:txBody>
          <a:bodyPr/>
          <a:lstStyle/>
          <a:p>
            <a:endParaRPr lang="zh-CN" altLang="en-US"/>
          </a:p>
        </p:txBody>
      </p:sp>
      <p:sp>
        <p:nvSpPr>
          <p:cNvPr id="417805" name="直接连接符 417804"/>
          <p:cNvSpPr/>
          <p:nvPr/>
        </p:nvSpPr>
        <p:spPr>
          <a:xfrm flipH="1">
            <a:off x="4191000" y="5609908"/>
            <a:ext cx="1739900" cy="0"/>
          </a:xfrm>
          <a:prstGeom prst="line">
            <a:avLst/>
          </a:prstGeom>
          <a:ln w="38100" cap="flat" cmpd="dbl">
            <a:solidFill>
              <a:schemeClr val="tx2"/>
            </a:solidFill>
            <a:prstDash val="solid"/>
            <a:headEnd type="none" w="med" len="med"/>
            <a:tailEnd type="triangle" w="med" len="lg"/>
          </a:ln>
        </p:spPr>
      </p:sp>
      <p:sp>
        <p:nvSpPr>
          <p:cNvPr id="417806" name="文本框 417805"/>
          <p:cNvSpPr txBox="1"/>
          <p:nvPr/>
        </p:nvSpPr>
        <p:spPr>
          <a:xfrm>
            <a:off x="4708525" y="3974148"/>
            <a:ext cx="361950" cy="519112"/>
          </a:xfrm>
          <a:prstGeom prst="rect">
            <a:avLst/>
          </a:prstGeom>
          <a:noFill/>
          <a:ln w="9525">
            <a:noFill/>
          </a:ln>
        </p:spPr>
        <p:txBody>
          <a:bodyPr>
            <a:spAutoFit/>
          </a:bodyPr>
          <a:lstStyle/>
          <a:p>
            <a:pPr lvl="0" algn="l">
              <a:buClr>
                <a:srgbClr val="000000"/>
              </a:buClr>
            </a:pPr>
            <a:r>
              <a:rPr lang="en-US" altLang="zh-CN" sz="2800" b="1">
                <a:solidFill>
                  <a:schemeClr val="tx2"/>
                </a:solidFill>
                <a:latin typeface="Times New Roman" panose="02020603050405020304" pitchFamily="18" charset="0"/>
                <a:ea typeface="宋体" panose="02010600030101010101" pitchFamily="2" charset="-122"/>
              </a:rPr>
              <a:t>6</a:t>
            </a:r>
          </a:p>
        </p:txBody>
      </p:sp>
      <p:sp>
        <p:nvSpPr>
          <p:cNvPr id="417807" name="文本框 417806"/>
          <p:cNvSpPr txBox="1"/>
          <p:nvPr/>
        </p:nvSpPr>
        <p:spPr>
          <a:xfrm>
            <a:off x="5127625" y="4291648"/>
            <a:ext cx="361950" cy="519112"/>
          </a:xfrm>
          <a:prstGeom prst="rect">
            <a:avLst/>
          </a:prstGeom>
          <a:noFill/>
          <a:ln w="9525">
            <a:noFill/>
          </a:ln>
        </p:spPr>
        <p:txBody>
          <a:bodyPr>
            <a:spAutoFit/>
          </a:bodyPr>
          <a:lstStyle/>
          <a:p>
            <a:pPr lvl="0" algn="l">
              <a:buClr>
                <a:srgbClr val="000000"/>
              </a:buClr>
            </a:pPr>
            <a:r>
              <a:rPr lang="en-US" altLang="zh-CN" sz="2800" b="1">
                <a:solidFill>
                  <a:schemeClr val="tx2"/>
                </a:solidFill>
                <a:latin typeface="Times New Roman" panose="02020603050405020304" pitchFamily="18" charset="0"/>
                <a:ea typeface="宋体" panose="02010600030101010101" pitchFamily="2" charset="-122"/>
              </a:rPr>
              <a:t>7</a:t>
            </a:r>
          </a:p>
        </p:txBody>
      </p:sp>
      <p:sp>
        <p:nvSpPr>
          <p:cNvPr id="417808" name="文本框 417807"/>
          <p:cNvSpPr txBox="1"/>
          <p:nvPr/>
        </p:nvSpPr>
        <p:spPr>
          <a:xfrm>
            <a:off x="4568825" y="4913948"/>
            <a:ext cx="361950" cy="519112"/>
          </a:xfrm>
          <a:prstGeom prst="rect">
            <a:avLst/>
          </a:prstGeom>
          <a:noFill/>
          <a:ln w="9525">
            <a:noFill/>
          </a:ln>
        </p:spPr>
        <p:txBody>
          <a:bodyPr>
            <a:spAutoFit/>
          </a:bodyPr>
          <a:lstStyle/>
          <a:p>
            <a:pPr lvl="0" algn="l">
              <a:buClr>
                <a:srgbClr val="000000"/>
              </a:buClr>
            </a:pPr>
            <a:r>
              <a:rPr lang="en-US" altLang="zh-CN" sz="2800" b="1">
                <a:solidFill>
                  <a:schemeClr val="tx2"/>
                </a:solidFill>
                <a:latin typeface="Times New Roman" panose="02020603050405020304" pitchFamily="18" charset="0"/>
                <a:ea typeface="宋体" panose="02010600030101010101" pitchFamily="2" charset="-122"/>
              </a:rPr>
              <a:t>5</a:t>
            </a:r>
          </a:p>
        </p:txBody>
      </p:sp>
      <p:sp>
        <p:nvSpPr>
          <p:cNvPr id="417809" name="文本框 417808"/>
          <p:cNvSpPr txBox="1"/>
          <p:nvPr/>
        </p:nvSpPr>
        <p:spPr>
          <a:xfrm>
            <a:off x="5889625" y="3822065"/>
            <a:ext cx="2031365" cy="518160"/>
          </a:xfrm>
          <a:prstGeom prst="rect">
            <a:avLst/>
          </a:prstGeom>
          <a:noFill/>
          <a:ln w="9525">
            <a:noFill/>
          </a:ln>
        </p:spPr>
        <p:txBody>
          <a:bodyPr wrap="square">
            <a:spAutoFit/>
          </a:bodyPr>
          <a:lstStyle/>
          <a:p>
            <a:pPr lvl="0" algn="l">
              <a:buClr>
                <a:srgbClr val="000000"/>
              </a:buClr>
            </a:pPr>
            <a:r>
              <a:rPr lang="en-US" altLang="zh-CN" sz="2800" b="1" i="1" dirty="0" err="1">
                <a:solidFill>
                  <a:srgbClr val="0000CC"/>
                </a:solidFill>
                <a:latin typeface="Times New Roman" panose="02020603050405020304" pitchFamily="18" charset="0"/>
                <a:ea typeface="宋体" panose="02010600030101010101" pitchFamily="2" charset="-122"/>
              </a:rPr>
              <a:t>Vl</a:t>
            </a:r>
            <a:r>
              <a:rPr lang="en-US" altLang="zh-CN" sz="2800" b="1" i="1">
                <a:solidFill>
                  <a:srgbClr val="0000CC"/>
                </a:solidFill>
                <a:latin typeface="Times New Roman" panose="02020603050405020304" pitchFamily="18" charset="0"/>
                <a:ea typeface="宋体" panose="02010600030101010101" pitchFamily="2" charset="-122"/>
              </a:rPr>
              <a:t> </a:t>
            </a:r>
            <a:r>
              <a:rPr lang="en-US" altLang="zh-CN" sz="2800" b="1">
                <a:solidFill>
                  <a:srgbClr val="0000CC"/>
                </a:solidFill>
                <a:latin typeface="Times New Roman" panose="02020603050405020304" pitchFamily="18" charset="0"/>
                <a:ea typeface="宋体" panose="02010600030101010101" pitchFamily="2" charset="-122"/>
              </a:rPr>
              <a:t>= 19</a:t>
            </a:r>
          </a:p>
        </p:txBody>
      </p:sp>
      <p:sp>
        <p:nvSpPr>
          <p:cNvPr id="417810" name="文本框 417809"/>
          <p:cNvSpPr txBox="1"/>
          <p:nvPr/>
        </p:nvSpPr>
        <p:spPr>
          <a:xfrm>
            <a:off x="5940425" y="4469765"/>
            <a:ext cx="1758950" cy="518160"/>
          </a:xfrm>
          <a:prstGeom prst="rect">
            <a:avLst/>
          </a:prstGeom>
          <a:noFill/>
          <a:ln w="9525">
            <a:noFill/>
          </a:ln>
        </p:spPr>
        <p:txBody>
          <a:bodyPr wrap="square">
            <a:spAutoFit/>
          </a:bodyPr>
          <a:lstStyle/>
          <a:p>
            <a:pPr lvl="0" algn="l">
              <a:buClr>
                <a:srgbClr val="000000"/>
              </a:buClr>
            </a:pPr>
            <a:r>
              <a:rPr lang="en-US" altLang="zh-CN" sz="2800" b="1" i="1" dirty="0" err="1">
                <a:solidFill>
                  <a:srgbClr val="0000CC"/>
                </a:solidFill>
                <a:latin typeface="Times New Roman" panose="02020603050405020304" pitchFamily="18" charset="0"/>
                <a:ea typeface="宋体" panose="02010600030101010101" pitchFamily="2" charset="-122"/>
              </a:rPr>
              <a:t>Vl</a:t>
            </a:r>
            <a:r>
              <a:rPr lang="en-US" altLang="zh-CN" sz="2800" b="1" i="1">
                <a:solidFill>
                  <a:srgbClr val="0000CC"/>
                </a:solidFill>
                <a:latin typeface="Times New Roman" panose="02020603050405020304" pitchFamily="18" charset="0"/>
                <a:ea typeface="宋体" panose="02010600030101010101" pitchFamily="2" charset="-122"/>
              </a:rPr>
              <a:t> </a:t>
            </a:r>
            <a:r>
              <a:rPr lang="en-US" altLang="zh-CN" sz="2800" b="1">
                <a:solidFill>
                  <a:srgbClr val="0000CC"/>
                </a:solidFill>
                <a:latin typeface="Times New Roman" panose="02020603050405020304" pitchFamily="18" charset="0"/>
                <a:ea typeface="宋体" panose="02010600030101010101" pitchFamily="2" charset="-122"/>
              </a:rPr>
              <a:t>= 24</a:t>
            </a:r>
          </a:p>
        </p:txBody>
      </p:sp>
      <p:sp>
        <p:nvSpPr>
          <p:cNvPr id="417811" name="文本框 417810"/>
          <p:cNvSpPr txBox="1"/>
          <p:nvPr/>
        </p:nvSpPr>
        <p:spPr>
          <a:xfrm>
            <a:off x="5851525" y="5041265"/>
            <a:ext cx="1848485" cy="518160"/>
          </a:xfrm>
          <a:prstGeom prst="rect">
            <a:avLst/>
          </a:prstGeom>
          <a:noFill/>
          <a:ln w="9525">
            <a:noFill/>
          </a:ln>
        </p:spPr>
        <p:txBody>
          <a:bodyPr wrap="square">
            <a:spAutoFit/>
          </a:bodyPr>
          <a:lstStyle/>
          <a:p>
            <a:pPr lvl="0" algn="l">
              <a:buClr>
                <a:srgbClr val="000000"/>
              </a:buClr>
            </a:pPr>
            <a:r>
              <a:rPr lang="en-US" altLang="zh-CN" sz="2800" b="1" i="1" dirty="0" err="1">
                <a:solidFill>
                  <a:srgbClr val="0000CC"/>
                </a:solidFill>
                <a:latin typeface="Times New Roman" panose="02020603050405020304" pitchFamily="18" charset="0"/>
                <a:ea typeface="宋体" panose="02010600030101010101" pitchFamily="2" charset="-122"/>
              </a:rPr>
              <a:t>Vl</a:t>
            </a:r>
            <a:r>
              <a:rPr lang="en-US" altLang="zh-CN" sz="2800" b="1" i="1">
                <a:solidFill>
                  <a:srgbClr val="0000CC"/>
                </a:solidFill>
                <a:latin typeface="Times New Roman" panose="02020603050405020304" pitchFamily="18" charset="0"/>
                <a:ea typeface="宋体" panose="02010600030101010101" pitchFamily="2" charset="-122"/>
              </a:rPr>
              <a:t> </a:t>
            </a:r>
            <a:r>
              <a:rPr lang="en-US" altLang="zh-CN" sz="2800" b="1">
                <a:solidFill>
                  <a:srgbClr val="0000CC"/>
                </a:solidFill>
                <a:latin typeface="Times New Roman" panose="02020603050405020304" pitchFamily="18" charset="0"/>
                <a:ea typeface="宋体" panose="02010600030101010101" pitchFamily="2" charset="-122"/>
              </a:rPr>
              <a:t>= 11</a:t>
            </a:r>
          </a:p>
        </p:txBody>
      </p:sp>
      <p:sp>
        <p:nvSpPr>
          <p:cNvPr id="417812" name="文本框 417811"/>
          <p:cNvSpPr txBox="1"/>
          <p:nvPr/>
        </p:nvSpPr>
        <p:spPr>
          <a:xfrm>
            <a:off x="1660525" y="4469448"/>
            <a:ext cx="2482850" cy="519112"/>
          </a:xfrm>
          <a:prstGeom prst="rect">
            <a:avLst/>
          </a:prstGeom>
          <a:noFill/>
          <a:ln w="9525">
            <a:noFill/>
          </a:ln>
        </p:spPr>
        <p:txBody>
          <a:bodyPr>
            <a:spAutoFit/>
          </a:bodyPr>
          <a:lstStyle/>
          <a:p>
            <a:pPr lvl="0" algn="l">
              <a:buClr>
                <a:srgbClr val="000000"/>
              </a:buClr>
            </a:pPr>
            <a:r>
              <a:rPr lang="en-US" altLang="zh-CN" sz="2800" b="1" i="1" dirty="0" err="1">
                <a:solidFill>
                  <a:srgbClr val="0000CC"/>
                </a:solidFill>
                <a:latin typeface="Times New Roman" panose="02020603050405020304" pitchFamily="18" charset="0"/>
                <a:ea typeface="宋体" panose="02010600030101010101" pitchFamily="2" charset="-122"/>
              </a:rPr>
              <a:t>Vl</a:t>
            </a:r>
            <a:r>
              <a:rPr lang="en-US" altLang="zh-CN" sz="2800" b="1" i="1">
                <a:solidFill>
                  <a:srgbClr val="0000CC"/>
                </a:solidFill>
                <a:latin typeface="Times New Roman" panose="02020603050405020304" pitchFamily="18" charset="0"/>
                <a:ea typeface="宋体" panose="02010600030101010101" pitchFamily="2" charset="-122"/>
              </a:rPr>
              <a:t> </a:t>
            </a:r>
            <a:r>
              <a:rPr lang="en-US" altLang="zh-CN" sz="2800" b="1">
                <a:solidFill>
                  <a:srgbClr val="0000CC"/>
                </a:solidFill>
                <a:latin typeface="Times New Roman" panose="02020603050405020304" pitchFamily="18" charset="0"/>
                <a:ea typeface="宋体" panose="02010600030101010101" pitchFamily="2" charset="-122"/>
              </a:rPr>
              <a:t>= 13? 17? 6?</a:t>
            </a:r>
          </a:p>
        </p:txBody>
      </p:sp>
      <p:sp>
        <p:nvSpPr>
          <p:cNvPr id="417813" name="文本框 417812"/>
          <p:cNvSpPr txBox="1"/>
          <p:nvPr/>
        </p:nvSpPr>
        <p:spPr>
          <a:xfrm>
            <a:off x="3743960" y="4686300"/>
            <a:ext cx="542925" cy="641350"/>
          </a:xfrm>
          <a:prstGeom prst="rect">
            <a:avLst/>
          </a:prstGeom>
          <a:noFill/>
          <a:ln w="9525">
            <a:noFill/>
          </a:ln>
        </p:spPr>
        <p:txBody>
          <a:bodyPr wrap="none" anchor="t">
            <a:spAutoFit/>
          </a:bodyPr>
          <a:lstStyle/>
          <a:p>
            <a:pPr lvl="0" algn="l">
              <a:buClr>
                <a:srgbClr val="000000"/>
              </a:buClr>
            </a:pPr>
            <a:r>
              <a:rPr lang="zh-CN" altLang="en-US" sz="3600" b="1" dirty="0">
                <a:solidFill>
                  <a:schemeClr val="tx2"/>
                </a:solidFill>
                <a:latin typeface="Times New Roman" panose="02020603050405020304" pitchFamily="18" charset="0"/>
                <a:ea typeface="宋体" panose="02010600030101010101" pitchFamily="2" charset="-122"/>
                <a:sym typeface="Wingdings" panose="05000000000000000000" pitchFamily="2" charset="2"/>
              </a:rPr>
              <a:t></a:t>
            </a:r>
            <a:endParaRPr lang="zh-CN" altLang="en-US" sz="3600" b="1">
              <a:solidFill>
                <a:schemeClr val="tx2"/>
              </a:solidFill>
              <a:latin typeface="Times New Roman" panose="02020603050405020304" pitchFamily="18" charset="0"/>
              <a:ea typeface="宋体" panose="02010600030101010101" pitchFamily="2" charset="-122"/>
            </a:endParaRPr>
          </a:p>
        </p:txBody>
      </p:sp>
      <p:sp>
        <p:nvSpPr>
          <p:cNvPr id="417814" name="文本框 417813"/>
          <p:cNvSpPr txBox="1"/>
          <p:nvPr/>
        </p:nvSpPr>
        <p:spPr>
          <a:xfrm>
            <a:off x="6042025" y="5349558"/>
            <a:ext cx="895350" cy="519112"/>
          </a:xfrm>
          <a:prstGeom prst="rect">
            <a:avLst/>
          </a:prstGeom>
          <a:noFill/>
          <a:ln w="9525">
            <a:noFill/>
          </a:ln>
        </p:spPr>
        <p:txBody>
          <a:bodyPr wrap="none" anchor="t">
            <a:spAutoFit/>
          </a:bodyPr>
          <a:lstStyle/>
          <a:p>
            <a:pPr lvl="0" algn="l">
              <a:buClr>
                <a:srgbClr val="000000"/>
              </a:buClr>
            </a:pPr>
            <a:r>
              <a:rPr lang="zh-CN" altLang="en-US" sz="2800" dirty="0">
                <a:latin typeface="Times New Roman" panose="02020603050405020304" pitchFamily="18" charset="0"/>
                <a:ea typeface="隶书" panose="02010509060101010101" pitchFamily="49" charset="-122"/>
                <a:sym typeface="Symbol" panose="05050102010706020507" pitchFamily="18" charset="2"/>
              </a:rPr>
              <a:t>已知</a:t>
            </a:r>
          </a:p>
        </p:txBody>
      </p:sp>
      <p:sp>
        <p:nvSpPr>
          <p:cNvPr id="417815" name="文本框 417814"/>
          <p:cNvSpPr txBox="1"/>
          <p:nvPr/>
        </p:nvSpPr>
        <p:spPr>
          <a:xfrm>
            <a:off x="3286125" y="5336858"/>
            <a:ext cx="895350" cy="519112"/>
          </a:xfrm>
          <a:prstGeom prst="rect">
            <a:avLst/>
          </a:prstGeom>
          <a:noFill/>
          <a:ln w="9525">
            <a:noFill/>
          </a:ln>
        </p:spPr>
        <p:txBody>
          <a:bodyPr wrap="none" anchor="t">
            <a:spAutoFit/>
          </a:bodyPr>
          <a:lstStyle/>
          <a:p>
            <a:pPr lvl="0" algn="l">
              <a:buClr>
                <a:srgbClr val="000000"/>
              </a:buClr>
            </a:pPr>
            <a:r>
              <a:rPr lang="zh-CN" altLang="en-US" sz="2800" dirty="0">
                <a:latin typeface="Times New Roman" panose="02020603050405020304" pitchFamily="18" charset="0"/>
                <a:ea typeface="隶书" panose="02010509060101010101" pitchFamily="49" charset="-122"/>
                <a:sym typeface="Symbol" panose="05050102010706020507" pitchFamily="18" charset="2"/>
              </a:rPr>
              <a:t>求解</a:t>
            </a:r>
          </a:p>
        </p:txBody>
      </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93</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618" name="文本占位符 367617"/>
          <p:cNvSpPr>
            <a:spLocks noGrp="1"/>
          </p:cNvSpPr>
          <p:nvPr>
            <p:ph type="body" idx="1"/>
          </p:nvPr>
        </p:nvSpPr>
        <p:spPr>
          <a:xfrm>
            <a:off x="504508" y="2248218"/>
            <a:ext cx="8134350" cy="3773070"/>
          </a:xfrm>
        </p:spPr>
        <p:txBody>
          <a:bodyPr/>
          <a:lstStyle/>
          <a:p>
            <a:pPr>
              <a:lnSpc>
                <a:spcPct val="110000"/>
              </a:lnSpc>
              <a:spcBef>
                <a:spcPct val="20000"/>
              </a:spcBef>
            </a:pPr>
            <a:r>
              <a:rPr lang="zh-CN" altLang="en-US" b="1" dirty="0">
                <a:latin typeface="Times New Roman" panose="02020603050405020304" pitchFamily="18" charset="0"/>
              </a:rPr>
              <a:t>设</a:t>
            </a:r>
            <a:r>
              <a:rPr lang="zh-CN" altLang="en-US" b="1" dirty="0">
                <a:solidFill>
                  <a:srgbClr val="003366"/>
                </a:solidFill>
                <a:latin typeface="Times New Roman" panose="02020603050405020304" pitchFamily="18" charset="0"/>
              </a:rPr>
              <a:t>活动</a:t>
            </a:r>
            <a:r>
              <a:rPr lang="en-US" altLang="zh-CN" b="1" i="1" dirty="0" err="1">
                <a:solidFill>
                  <a:schemeClr val="tx2"/>
                </a:solidFill>
                <a:latin typeface="Times New Roman" panose="02020603050405020304" pitchFamily="18" charset="0"/>
              </a:rPr>
              <a:t>a</a:t>
            </a:r>
            <a:r>
              <a:rPr lang="en-US" altLang="zh-CN" b="1" i="1" baseline="-25000" dirty="0" err="1">
                <a:solidFill>
                  <a:schemeClr val="tx2"/>
                </a:solidFill>
                <a:latin typeface="Times New Roman" panose="02020603050405020304" pitchFamily="18" charset="0"/>
              </a:rPr>
              <a:t>k</a:t>
            </a:r>
            <a:r>
              <a:rPr lang="en-US" altLang="zh-CN" b="1" i="1" baseline="-25000" dirty="0">
                <a:latin typeface="Times New Roman" panose="02020603050405020304" pitchFamily="18" charset="0"/>
              </a:rPr>
              <a:t> </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 </a:t>
            </a:r>
            <a:r>
              <a:rPr lang="en-US" altLang="zh-CN" b="1" dirty="0">
                <a:solidFill>
                  <a:schemeClr val="tx2"/>
                </a:solidFill>
                <a:latin typeface="Times New Roman" panose="02020603050405020304" pitchFamily="18" charset="0"/>
              </a:rPr>
              <a:t>= 1, 2, …, </a:t>
            </a:r>
            <a:r>
              <a:rPr lang="en-US" altLang="zh-CN" b="1" i="1" dirty="0">
                <a:solidFill>
                  <a:schemeClr val="tx2"/>
                </a:solidFill>
                <a:latin typeface="Times New Roman" panose="02020603050405020304" pitchFamily="18" charset="0"/>
              </a:rPr>
              <a:t>e</a:t>
            </a:r>
            <a:r>
              <a:rPr lang="en-US" altLang="zh-CN" b="1" dirty="0">
                <a:solidFill>
                  <a:schemeClr val="tx2"/>
                </a:solidFill>
                <a:latin typeface="Times New Roman" panose="02020603050405020304" pitchFamily="18" charset="0"/>
              </a:rPr>
              <a:t>) </a:t>
            </a:r>
            <a:r>
              <a:rPr lang="zh-CN" altLang="en-US" b="1" dirty="0">
                <a:solidFill>
                  <a:srgbClr val="003366"/>
                </a:solidFill>
                <a:latin typeface="Times New Roman" panose="02020603050405020304" pitchFamily="18" charset="0"/>
              </a:rPr>
              <a:t>在带权有向边</a:t>
            </a:r>
            <a:r>
              <a:rPr lang="en-US" altLang="zh-CN" b="1" dirty="0">
                <a:solidFill>
                  <a:schemeClr val="tx2"/>
                </a:solidFill>
                <a:latin typeface="Times New Roman" panose="02020603050405020304" pitchFamily="18" charset="0"/>
              </a:rPr>
              <a:t>&lt;</a:t>
            </a:r>
            <a:r>
              <a:rPr lang="en-US" altLang="zh-CN" b="1" i="1" dirty="0">
                <a:solidFill>
                  <a:schemeClr val="tx2"/>
                </a:solidFill>
                <a:latin typeface="Times New Roman" panose="02020603050405020304" pitchFamily="18" charset="0"/>
              </a:rPr>
              <a:t>V</a:t>
            </a:r>
            <a:r>
              <a:rPr lang="en-US" altLang="zh-CN" b="1" i="1" baseline="-25000"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V</a:t>
            </a:r>
            <a:r>
              <a:rPr lang="en-US" altLang="zh-CN" b="1" i="1" baseline="-25000" dirty="0" err="1">
                <a:solidFill>
                  <a:schemeClr val="tx2"/>
                </a:solidFill>
                <a:latin typeface="Times New Roman" panose="02020603050405020304" pitchFamily="18" charset="0"/>
              </a:rPr>
              <a:t>j</a:t>
            </a:r>
            <a:r>
              <a:rPr lang="en-US" altLang="zh-CN" b="1" dirty="0">
                <a:solidFill>
                  <a:schemeClr val="tx2"/>
                </a:solidFill>
                <a:latin typeface="Times New Roman" panose="02020603050405020304" pitchFamily="18" charset="0"/>
              </a:rPr>
              <a:t>&gt;</a:t>
            </a:r>
            <a:r>
              <a:rPr lang="en-US" altLang="zh-CN" b="1" dirty="0">
                <a:latin typeface="Times New Roman" panose="02020603050405020304" pitchFamily="18" charset="0"/>
              </a:rPr>
              <a:t> </a:t>
            </a:r>
            <a:r>
              <a:rPr lang="zh-CN" altLang="en-US" b="1" dirty="0">
                <a:solidFill>
                  <a:srgbClr val="003366"/>
                </a:solidFill>
                <a:latin typeface="Times New Roman" panose="02020603050405020304" pitchFamily="18" charset="0"/>
              </a:rPr>
              <a:t>上，其持续时间用</a:t>
            </a:r>
            <a:r>
              <a:rPr lang="en-US" altLang="zh-CN" b="1" i="1" dirty="0" err="1">
                <a:solidFill>
                  <a:schemeClr val="tx2"/>
                </a:solidFill>
                <a:latin typeface="Times New Roman" panose="02020603050405020304" pitchFamily="18" charset="0"/>
              </a:rPr>
              <a:t>dur</a:t>
            </a:r>
            <a:r>
              <a:rPr lang="en-US" altLang="zh-CN" b="1" i="1" dirty="0">
                <a:solidFill>
                  <a:schemeClr val="tx2"/>
                </a:solidFill>
                <a:latin typeface="Times New Roman" panose="02020603050405020304" pitchFamily="18" charset="0"/>
              </a:rPr>
              <a:t> </a:t>
            </a:r>
            <a:r>
              <a:rPr lang="en-US" altLang="zh-CN" b="1" dirty="0">
                <a:solidFill>
                  <a:schemeClr val="tx2"/>
                </a:solidFill>
                <a:latin typeface="Times New Roman" panose="02020603050405020304" pitchFamily="18" charset="0"/>
              </a:rPr>
              <a:t>(&lt;</a:t>
            </a:r>
            <a:r>
              <a:rPr lang="en-US" altLang="zh-CN" b="1" i="1" dirty="0">
                <a:solidFill>
                  <a:schemeClr val="tx2"/>
                </a:solidFill>
                <a:latin typeface="Times New Roman" panose="02020603050405020304" pitchFamily="18" charset="0"/>
              </a:rPr>
              <a:t>V</a:t>
            </a:r>
            <a:r>
              <a:rPr lang="en-US" altLang="zh-CN" b="1" i="1" baseline="-25000" dirty="0">
                <a:solidFill>
                  <a:schemeClr val="tx2"/>
                </a:solidFill>
                <a:latin typeface="Times New Roman" panose="02020603050405020304" pitchFamily="18" charset="0"/>
              </a:rPr>
              <a:t>i</a:t>
            </a:r>
            <a:r>
              <a:rPr lang="en-US" altLang="zh-CN" b="1" i="1" dirty="0">
                <a:solidFill>
                  <a:schemeClr val="tx2"/>
                </a:solidFill>
                <a:latin typeface="Times New Roman" panose="02020603050405020304" pitchFamily="18" charset="0"/>
              </a:rPr>
              <a:t> </a:t>
            </a:r>
            <a:r>
              <a:rPr lang="en-US" altLang="zh-CN" b="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V</a:t>
            </a:r>
            <a:r>
              <a:rPr lang="en-US" altLang="zh-CN" b="1" i="1" baseline="-25000" dirty="0" err="1">
                <a:solidFill>
                  <a:schemeClr val="tx2"/>
                </a:solidFill>
                <a:latin typeface="Times New Roman" panose="02020603050405020304" pitchFamily="18" charset="0"/>
              </a:rPr>
              <a:t>j</a:t>
            </a:r>
            <a:r>
              <a:rPr lang="en-US" altLang="zh-CN" b="1" i="1" dirty="0">
                <a:solidFill>
                  <a:schemeClr val="tx2"/>
                </a:solidFill>
                <a:latin typeface="Times New Roman" panose="02020603050405020304" pitchFamily="18" charset="0"/>
              </a:rPr>
              <a:t> </a:t>
            </a:r>
            <a:r>
              <a:rPr lang="en-US" altLang="zh-CN" b="1" dirty="0">
                <a:solidFill>
                  <a:schemeClr val="tx2"/>
                </a:solidFill>
                <a:latin typeface="Times New Roman" panose="02020603050405020304" pitchFamily="18" charset="0"/>
              </a:rPr>
              <a:t>&gt;)</a:t>
            </a:r>
            <a:r>
              <a:rPr lang="en-US" altLang="zh-CN" b="1" dirty="0">
                <a:latin typeface="Times New Roman" panose="02020603050405020304" pitchFamily="18" charset="0"/>
              </a:rPr>
              <a:t> </a:t>
            </a:r>
            <a:r>
              <a:rPr lang="zh-CN" altLang="en-US" b="1" dirty="0">
                <a:solidFill>
                  <a:srgbClr val="003366"/>
                </a:solidFill>
                <a:latin typeface="Times New Roman" panose="02020603050405020304" pitchFamily="18" charset="0"/>
              </a:rPr>
              <a:t>表示，则有</a:t>
            </a:r>
          </a:p>
          <a:p>
            <a:pPr>
              <a:lnSpc>
                <a:spcPct val="110000"/>
              </a:lnSpc>
              <a:spcBef>
                <a:spcPct val="20000"/>
              </a:spcBef>
              <a:buNone/>
            </a:pPr>
            <a:r>
              <a:rPr lang="zh-CN" altLang="en-US"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Ve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a:t>
            </a:r>
            <a:r>
              <a:rPr lang="zh-CN" altLang="en-US" b="1" dirty="0">
                <a:solidFill>
                  <a:schemeClr val="tx2"/>
                </a:solidFill>
                <a:latin typeface="Times New Roman" panose="02020603050405020304" pitchFamily="18" charset="0"/>
              </a:rPr>
              <a:t>；</a:t>
            </a:r>
          </a:p>
          <a:p>
            <a:pPr>
              <a:lnSpc>
                <a:spcPct val="110000"/>
              </a:lnSpc>
              <a:spcBef>
                <a:spcPct val="20000"/>
              </a:spcBef>
              <a:buNone/>
            </a:pPr>
            <a:r>
              <a:rPr lang="zh-CN" altLang="en-US"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 =</a:t>
            </a:r>
            <a:r>
              <a:rPr lang="en-US" altLang="zh-CN" b="1" i="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Vl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j</a:t>
            </a:r>
            <a:r>
              <a:rPr lang="en-US" altLang="zh-CN" b="1" dirty="0">
                <a:solidFill>
                  <a:schemeClr val="tx2"/>
                </a:solidFill>
                <a:latin typeface="Times New Roman" panose="02020603050405020304" pitchFamily="18" charset="0"/>
              </a:rPr>
              <a:t>] </a:t>
            </a:r>
            <a:r>
              <a:rPr lang="en-US" altLang="zh-CN" b="1" dirty="0">
                <a:solidFill>
                  <a:schemeClr val="tx2"/>
                </a:solidFill>
                <a:latin typeface="Courier New" panose="02070309020205020404" charset="0"/>
              </a:rPr>
              <a:t>-</a:t>
            </a:r>
            <a:r>
              <a:rPr lang="en-US" altLang="zh-CN" b="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dur</a:t>
            </a:r>
            <a:r>
              <a:rPr lang="en-US" altLang="zh-CN" b="1" dirty="0">
                <a:solidFill>
                  <a:schemeClr val="tx2"/>
                </a:solidFill>
                <a:latin typeface="Times New Roman" panose="02020603050405020304" pitchFamily="18" charset="0"/>
              </a:rPr>
              <a:t>(&lt;</a:t>
            </a:r>
            <a:r>
              <a:rPr lang="en-US" altLang="zh-CN" b="1" i="1" dirty="0">
                <a:solidFill>
                  <a:schemeClr val="tx2"/>
                </a:solidFill>
                <a:latin typeface="Times New Roman" panose="02020603050405020304" pitchFamily="18" charset="0"/>
              </a:rPr>
              <a:t>V</a:t>
            </a:r>
            <a:r>
              <a:rPr lang="en-US" altLang="zh-CN" b="1" i="1" baseline="-25000" dirty="0">
                <a:solidFill>
                  <a:schemeClr val="tx2"/>
                </a:solidFill>
                <a:latin typeface="Times New Roman" panose="02020603050405020304" pitchFamily="18" charset="0"/>
              </a:rPr>
              <a:t>i</a:t>
            </a:r>
            <a:r>
              <a:rPr lang="en-US" altLang="zh-CN" b="1" i="1" dirty="0">
                <a:solidFill>
                  <a:schemeClr val="tx2"/>
                </a:solidFill>
                <a:latin typeface="Times New Roman" panose="02020603050405020304" pitchFamily="18" charset="0"/>
              </a:rPr>
              <a:t> </a:t>
            </a:r>
            <a:r>
              <a:rPr lang="en-US" altLang="zh-CN" b="1" dirty="0">
                <a:solidFill>
                  <a:schemeClr val="tx2"/>
                </a:solidFill>
                <a:latin typeface="Times New Roman" panose="02020603050405020304" pitchFamily="18" charset="0"/>
              </a:rPr>
              <a:t>, </a:t>
            </a:r>
            <a:r>
              <a:rPr lang="en-US" altLang="zh-CN" b="1" i="1" dirty="0" err="1">
                <a:solidFill>
                  <a:schemeClr val="tx2"/>
                </a:solidFill>
                <a:latin typeface="Times New Roman" panose="02020603050405020304" pitchFamily="18" charset="0"/>
              </a:rPr>
              <a:t>V</a:t>
            </a:r>
            <a:r>
              <a:rPr lang="en-US" altLang="zh-CN" b="1" i="1" baseline="-25000" dirty="0" err="1">
                <a:solidFill>
                  <a:schemeClr val="tx2"/>
                </a:solidFill>
                <a:latin typeface="Times New Roman" panose="02020603050405020304" pitchFamily="18" charset="0"/>
              </a:rPr>
              <a:t>j</a:t>
            </a:r>
            <a:r>
              <a:rPr lang="en-US" altLang="zh-CN" b="1" i="1" dirty="0">
                <a:solidFill>
                  <a:schemeClr val="tx2"/>
                </a:solidFill>
                <a:latin typeface="Times New Roman" panose="02020603050405020304" pitchFamily="18" charset="0"/>
              </a:rPr>
              <a:t> </a:t>
            </a:r>
            <a:r>
              <a:rPr lang="en-US" altLang="zh-CN" b="1" dirty="0">
                <a:solidFill>
                  <a:schemeClr val="tx2"/>
                </a:solidFill>
                <a:latin typeface="Times New Roman" panose="02020603050405020304" pitchFamily="18" charset="0"/>
              </a:rPr>
              <a:t>&gt;)</a:t>
            </a:r>
            <a:r>
              <a:rPr lang="zh-CN" altLang="en-US"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 = 1, 2, …, </a:t>
            </a:r>
            <a:r>
              <a:rPr lang="en-US" altLang="zh-CN" b="1" i="1" dirty="0">
                <a:solidFill>
                  <a:schemeClr val="tx2"/>
                </a:solidFill>
                <a:latin typeface="Times New Roman" panose="02020603050405020304" pitchFamily="18" charset="0"/>
              </a:rPr>
              <a:t>e</a:t>
            </a:r>
            <a:r>
              <a:rPr lang="zh-CN" altLang="en-US" b="1" dirty="0">
                <a:solidFill>
                  <a:schemeClr val="tx2"/>
                </a:solidFill>
                <a:latin typeface="Times New Roman" panose="02020603050405020304" pitchFamily="18" charset="0"/>
              </a:rPr>
              <a:t>。</a:t>
            </a:r>
          </a:p>
          <a:p>
            <a:pPr>
              <a:lnSpc>
                <a:spcPct val="110000"/>
              </a:lnSpc>
              <a:spcBef>
                <a:spcPct val="20000"/>
              </a:spcBef>
              <a:buNone/>
            </a:pPr>
            <a:r>
              <a:rPr lang="zh-CN" altLang="en-US" b="1" dirty="0">
                <a:solidFill>
                  <a:srgbClr val="006600"/>
                </a:solidFill>
                <a:latin typeface="Times New Roman" panose="02020603050405020304" pitchFamily="18" charset="0"/>
              </a:rPr>
              <a:t>	</a:t>
            </a:r>
            <a:r>
              <a:rPr lang="zh-CN" altLang="en-US" b="1" dirty="0">
                <a:solidFill>
                  <a:srgbClr val="003366"/>
                </a:solidFill>
                <a:latin typeface="Times New Roman" panose="02020603050405020304" pitchFamily="18" charset="0"/>
              </a:rPr>
              <a:t>这样就得到计算关键路径的算法。</a:t>
            </a:r>
          </a:p>
          <a:p>
            <a:pPr>
              <a:lnSpc>
                <a:spcPct val="110000"/>
              </a:lnSpc>
              <a:spcBef>
                <a:spcPct val="20000"/>
              </a:spcBef>
            </a:pPr>
            <a:r>
              <a:rPr lang="zh-CN" altLang="en-US" b="1" dirty="0">
                <a:solidFill>
                  <a:srgbClr val="003366"/>
                </a:solidFill>
                <a:latin typeface="Times New Roman" panose="02020603050405020304" pitchFamily="18" charset="0"/>
              </a:rPr>
              <a:t>为了简化算法</a:t>
            </a:r>
            <a:r>
              <a:rPr lang="en-US" altLang="zh-CN" b="1" dirty="0">
                <a:solidFill>
                  <a:srgbClr val="003366"/>
                </a:solidFill>
                <a:latin typeface="Times New Roman" panose="02020603050405020304" pitchFamily="18" charset="0"/>
              </a:rPr>
              <a:t>,  </a:t>
            </a:r>
            <a:r>
              <a:rPr lang="zh-CN" altLang="en-US" b="1" dirty="0">
                <a:solidFill>
                  <a:srgbClr val="003366"/>
                </a:solidFill>
                <a:latin typeface="Times New Roman" panose="02020603050405020304" pitchFamily="18" charset="0"/>
              </a:rPr>
              <a:t>假定在求关键路径之前已经对各顶点实现了拓扑排序</a:t>
            </a:r>
            <a:r>
              <a:rPr lang="en-US" altLang="zh-CN" b="1" dirty="0">
                <a:solidFill>
                  <a:srgbClr val="003366"/>
                </a:solidFill>
                <a:latin typeface="Times New Roman" panose="02020603050405020304" pitchFamily="18" charset="0"/>
              </a:rPr>
              <a:t>,  </a:t>
            </a:r>
            <a:r>
              <a:rPr lang="zh-CN" altLang="en-US" b="1" dirty="0">
                <a:solidFill>
                  <a:srgbClr val="003366"/>
                </a:solidFill>
                <a:latin typeface="Times New Roman" panose="02020603050405020304" pitchFamily="18" charset="0"/>
              </a:rPr>
              <a:t>并按拓扑有序的顺序对各顶点重新进行了编号。</a:t>
            </a:r>
            <a:endParaRPr lang="zh-CN" altLang="en-US" sz="3200" b="1" dirty="0">
              <a:solidFill>
                <a:srgbClr val="003366"/>
              </a:solidFill>
              <a:latin typeface="Times New Roman" panose="02020603050405020304" pitchFamily="18" charset="0"/>
            </a:endParaRPr>
          </a:p>
        </p:txBody>
      </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94</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8702" name="组合 368701"/>
          <p:cNvGrpSpPr/>
          <p:nvPr/>
        </p:nvGrpSpPr>
        <p:grpSpPr>
          <a:xfrm>
            <a:off x="974725" y="3810000"/>
            <a:ext cx="7102475" cy="2425700"/>
            <a:chOff x="614" y="2400"/>
            <a:chExt cx="4474" cy="1528"/>
          </a:xfrm>
        </p:grpSpPr>
        <p:sp>
          <p:nvSpPr>
            <p:cNvPr id="368642" name="直接连接符 368641"/>
            <p:cNvSpPr/>
            <p:nvPr/>
          </p:nvSpPr>
          <p:spPr>
            <a:xfrm flipV="1">
              <a:off x="864" y="2640"/>
              <a:ext cx="624" cy="432"/>
            </a:xfrm>
            <a:prstGeom prst="line">
              <a:avLst/>
            </a:prstGeom>
            <a:ln w="28575" cap="flat" cmpd="sng">
              <a:solidFill>
                <a:schemeClr val="tx1"/>
              </a:solidFill>
              <a:prstDash val="solid"/>
              <a:headEnd type="none" w="med" len="med"/>
              <a:tailEnd type="triangle" w="med" len="lg"/>
            </a:ln>
          </p:spPr>
        </p:sp>
        <p:sp>
          <p:nvSpPr>
            <p:cNvPr id="368643" name="直接连接符 368642"/>
            <p:cNvSpPr/>
            <p:nvPr/>
          </p:nvSpPr>
          <p:spPr>
            <a:xfrm>
              <a:off x="864" y="3264"/>
              <a:ext cx="576" cy="336"/>
            </a:xfrm>
            <a:prstGeom prst="line">
              <a:avLst/>
            </a:prstGeom>
            <a:ln w="28575" cap="flat" cmpd="sng">
              <a:solidFill>
                <a:schemeClr val="tx1"/>
              </a:solidFill>
              <a:prstDash val="solid"/>
              <a:headEnd type="none" w="med" len="med"/>
              <a:tailEnd type="triangle" w="med" len="lg"/>
            </a:ln>
          </p:spPr>
        </p:sp>
        <p:sp>
          <p:nvSpPr>
            <p:cNvPr id="368644" name="直接连接符 368643"/>
            <p:cNvSpPr/>
            <p:nvPr/>
          </p:nvSpPr>
          <p:spPr>
            <a:xfrm>
              <a:off x="1680" y="2640"/>
              <a:ext cx="576" cy="432"/>
            </a:xfrm>
            <a:prstGeom prst="line">
              <a:avLst/>
            </a:prstGeom>
            <a:ln w="28575" cap="flat" cmpd="sng">
              <a:solidFill>
                <a:schemeClr val="tx1"/>
              </a:solidFill>
              <a:prstDash val="solid"/>
              <a:headEnd type="none" w="med" len="med"/>
              <a:tailEnd type="triangle" w="med" len="lg"/>
            </a:ln>
          </p:spPr>
        </p:sp>
        <p:sp>
          <p:nvSpPr>
            <p:cNvPr id="368645" name="直接连接符 368644"/>
            <p:cNvSpPr/>
            <p:nvPr/>
          </p:nvSpPr>
          <p:spPr>
            <a:xfrm flipV="1">
              <a:off x="1680" y="3264"/>
              <a:ext cx="576" cy="384"/>
            </a:xfrm>
            <a:prstGeom prst="line">
              <a:avLst/>
            </a:prstGeom>
            <a:ln w="28575" cap="flat" cmpd="sng">
              <a:solidFill>
                <a:schemeClr val="tx1"/>
              </a:solidFill>
              <a:prstDash val="solid"/>
              <a:headEnd type="none" w="med" len="med"/>
              <a:tailEnd type="triangle" w="med" len="lg"/>
            </a:ln>
          </p:spPr>
        </p:sp>
        <p:sp>
          <p:nvSpPr>
            <p:cNvPr id="368646" name="直接连接符 368645"/>
            <p:cNvSpPr/>
            <p:nvPr/>
          </p:nvSpPr>
          <p:spPr>
            <a:xfrm flipV="1">
              <a:off x="2448" y="2640"/>
              <a:ext cx="624" cy="432"/>
            </a:xfrm>
            <a:prstGeom prst="line">
              <a:avLst/>
            </a:prstGeom>
            <a:ln w="28575" cap="flat" cmpd="sng">
              <a:solidFill>
                <a:schemeClr val="tx1"/>
              </a:solidFill>
              <a:prstDash val="solid"/>
              <a:headEnd type="none" w="med" len="med"/>
              <a:tailEnd type="triangle" w="med" len="lg"/>
            </a:ln>
          </p:spPr>
        </p:sp>
        <p:sp>
          <p:nvSpPr>
            <p:cNvPr id="368647" name="直接连接符 368646"/>
            <p:cNvSpPr/>
            <p:nvPr/>
          </p:nvSpPr>
          <p:spPr>
            <a:xfrm>
              <a:off x="2448" y="3264"/>
              <a:ext cx="576" cy="336"/>
            </a:xfrm>
            <a:prstGeom prst="line">
              <a:avLst/>
            </a:prstGeom>
            <a:ln w="28575" cap="flat" cmpd="sng">
              <a:solidFill>
                <a:schemeClr val="tx2"/>
              </a:solidFill>
              <a:prstDash val="solid"/>
              <a:headEnd type="none" w="med" len="med"/>
              <a:tailEnd type="triangle" w="med" len="lg"/>
            </a:ln>
          </p:spPr>
        </p:sp>
        <p:sp>
          <p:nvSpPr>
            <p:cNvPr id="368648" name="直接连接符 368647"/>
            <p:cNvSpPr/>
            <p:nvPr/>
          </p:nvSpPr>
          <p:spPr>
            <a:xfrm>
              <a:off x="3264" y="2640"/>
              <a:ext cx="576" cy="432"/>
            </a:xfrm>
            <a:prstGeom prst="line">
              <a:avLst/>
            </a:prstGeom>
            <a:ln w="28575" cap="flat" cmpd="sng">
              <a:solidFill>
                <a:schemeClr val="tx1"/>
              </a:solidFill>
              <a:prstDash val="solid"/>
              <a:headEnd type="none" w="med" len="med"/>
              <a:tailEnd type="triangle" w="med" len="lg"/>
            </a:ln>
          </p:spPr>
        </p:sp>
        <p:sp>
          <p:nvSpPr>
            <p:cNvPr id="368649" name="直接连接符 368648"/>
            <p:cNvSpPr/>
            <p:nvPr/>
          </p:nvSpPr>
          <p:spPr>
            <a:xfrm flipV="1">
              <a:off x="3264" y="3264"/>
              <a:ext cx="576" cy="384"/>
            </a:xfrm>
            <a:prstGeom prst="line">
              <a:avLst/>
            </a:prstGeom>
            <a:ln w="28575" cap="flat" cmpd="sng">
              <a:solidFill>
                <a:schemeClr val="tx1"/>
              </a:solidFill>
              <a:prstDash val="solid"/>
              <a:headEnd type="none" w="med" len="med"/>
              <a:tailEnd type="triangle" w="med" len="lg"/>
            </a:ln>
          </p:spPr>
        </p:sp>
        <p:sp>
          <p:nvSpPr>
            <p:cNvPr id="368650" name="直接连接符 368649"/>
            <p:cNvSpPr/>
            <p:nvPr/>
          </p:nvSpPr>
          <p:spPr>
            <a:xfrm>
              <a:off x="4080" y="3168"/>
              <a:ext cx="720" cy="0"/>
            </a:xfrm>
            <a:prstGeom prst="line">
              <a:avLst/>
            </a:prstGeom>
            <a:ln w="28575" cap="flat" cmpd="sng">
              <a:solidFill>
                <a:schemeClr val="tx1"/>
              </a:solidFill>
              <a:prstDash val="solid"/>
              <a:headEnd type="none" w="med" len="med"/>
              <a:tailEnd type="triangle" w="med" len="lg"/>
            </a:ln>
          </p:spPr>
        </p:sp>
        <p:cxnSp>
          <p:nvCxnSpPr>
            <p:cNvPr id="368651" name="曲线连接符 368650"/>
            <p:cNvCxnSpPr/>
            <p:nvPr/>
          </p:nvCxnSpPr>
          <p:spPr>
            <a:xfrm rot="-5400000" flipH="1">
              <a:off x="2327" y="3101"/>
              <a:ext cx="1" cy="1380"/>
            </a:xfrm>
            <a:prstGeom prst="curvedConnector3">
              <a:avLst>
                <a:gd name="adj1" fmla="val 17400000"/>
              </a:avLst>
            </a:prstGeom>
            <a:ln w="28575" cap="flat" cmpd="sng">
              <a:solidFill>
                <a:schemeClr val="tx1"/>
              </a:solidFill>
              <a:prstDash val="solid"/>
              <a:headEnd type="none" w="med" len="med"/>
              <a:tailEnd type="triangle" w="med" len="lg"/>
            </a:ln>
          </p:spPr>
        </p:cxnSp>
        <p:sp>
          <p:nvSpPr>
            <p:cNvPr id="368652" name="椭圆 368651"/>
            <p:cNvSpPr/>
            <p:nvPr/>
          </p:nvSpPr>
          <p:spPr>
            <a:xfrm>
              <a:off x="624" y="3024"/>
              <a:ext cx="288" cy="288"/>
            </a:xfrm>
            <a:prstGeom prst="ellipse">
              <a:avLst/>
            </a:prstGeom>
            <a:solidFill>
              <a:schemeClr val="bg1"/>
            </a:solidFill>
            <a:ln w="28575" cap="flat" cmpd="sng">
              <a:solidFill>
                <a:srgbClr val="003366"/>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1</a:t>
              </a:r>
            </a:p>
          </p:txBody>
        </p:sp>
        <p:sp>
          <p:nvSpPr>
            <p:cNvPr id="368653" name="椭圆 368652"/>
            <p:cNvSpPr/>
            <p:nvPr/>
          </p:nvSpPr>
          <p:spPr>
            <a:xfrm>
              <a:off x="1392" y="3552"/>
              <a:ext cx="288" cy="288"/>
            </a:xfrm>
            <a:prstGeom prst="ellipse">
              <a:avLst/>
            </a:prstGeom>
            <a:solidFill>
              <a:schemeClr val="bg1"/>
            </a:solidFill>
            <a:ln w="28575" cap="flat" cmpd="sng">
              <a:solidFill>
                <a:srgbClr val="003366"/>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3</a:t>
              </a:r>
            </a:p>
          </p:txBody>
        </p:sp>
        <p:sp>
          <p:nvSpPr>
            <p:cNvPr id="368654" name="椭圆 368653"/>
            <p:cNvSpPr/>
            <p:nvPr/>
          </p:nvSpPr>
          <p:spPr>
            <a:xfrm>
              <a:off x="1440" y="2400"/>
              <a:ext cx="288" cy="288"/>
            </a:xfrm>
            <a:prstGeom prst="ellipse">
              <a:avLst/>
            </a:prstGeom>
            <a:solidFill>
              <a:schemeClr val="bg1"/>
            </a:solidFill>
            <a:ln w="28575" cap="flat" cmpd="sng">
              <a:solidFill>
                <a:srgbClr val="003366"/>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2</a:t>
              </a:r>
            </a:p>
          </p:txBody>
        </p:sp>
        <p:sp>
          <p:nvSpPr>
            <p:cNvPr id="368655" name="椭圆 368654"/>
            <p:cNvSpPr/>
            <p:nvPr/>
          </p:nvSpPr>
          <p:spPr>
            <a:xfrm>
              <a:off x="2208" y="3024"/>
              <a:ext cx="288" cy="288"/>
            </a:xfrm>
            <a:prstGeom prst="ellipse">
              <a:avLst/>
            </a:prstGeom>
            <a:solidFill>
              <a:schemeClr val="bg1"/>
            </a:solidFill>
            <a:ln w="28575" cap="flat" cmpd="sng">
              <a:solidFill>
                <a:srgbClr val="003366"/>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4</a:t>
              </a:r>
            </a:p>
          </p:txBody>
        </p:sp>
        <p:sp>
          <p:nvSpPr>
            <p:cNvPr id="368656" name="文本框 368655"/>
            <p:cNvSpPr txBox="1"/>
            <p:nvPr/>
          </p:nvSpPr>
          <p:spPr>
            <a:xfrm>
              <a:off x="614" y="2593"/>
              <a:ext cx="544"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1</a:t>
              </a:r>
              <a:r>
                <a:rPr lang="en-US" altLang="zh-CN" sz="2800" b="1">
                  <a:solidFill>
                    <a:srgbClr val="800080"/>
                  </a:solidFill>
                  <a:latin typeface="Times New Roman" panose="02020603050405020304" pitchFamily="18" charset="0"/>
                  <a:ea typeface="宋体" panose="02010600030101010101" pitchFamily="2" charset="-122"/>
                </a:rPr>
                <a:t>=8</a:t>
              </a:r>
              <a:endParaRPr lang="en-US" altLang="zh-CN" sz="2800">
                <a:latin typeface="Times New Roman" panose="02020603050405020304" pitchFamily="18" charset="0"/>
                <a:ea typeface="宋体" panose="02010600030101010101" pitchFamily="2" charset="-122"/>
              </a:endParaRPr>
            </a:p>
          </p:txBody>
        </p:sp>
        <p:sp>
          <p:nvSpPr>
            <p:cNvPr id="368657" name="文本框 368656"/>
            <p:cNvSpPr txBox="1"/>
            <p:nvPr/>
          </p:nvSpPr>
          <p:spPr>
            <a:xfrm>
              <a:off x="614" y="3498"/>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2</a:t>
              </a:r>
              <a:r>
                <a:rPr lang="en-US" altLang="zh-CN" sz="2800" b="1">
                  <a:solidFill>
                    <a:srgbClr val="800080"/>
                  </a:solidFill>
                  <a:latin typeface="Times New Roman" panose="02020603050405020304" pitchFamily="18" charset="0"/>
                  <a:ea typeface="宋体" panose="02010600030101010101" pitchFamily="2" charset="-122"/>
                </a:rPr>
                <a:t>=12</a:t>
              </a:r>
              <a:endParaRPr lang="en-US" altLang="zh-CN" sz="2800">
                <a:latin typeface="Times New Roman" panose="02020603050405020304" pitchFamily="18" charset="0"/>
                <a:ea typeface="宋体" panose="02010600030101010101" pitchFamily="2" charset="-122"/>
              </a:endParaRPr>
            </a:p>
          </p:txBody>
        </p:sp>
        <p:sp>
          <p:nvSpPr>
            <p:cNvPr id="368658" name="椭圆 368657"/>
            <p:cNvSpPr/>
            <p:nvPr/>
          </p:nvSpPr>
          <p:spPr>
            <a:xfrm>
              <a:off x="3024" y="2400"/>
              <a:ext cx="288" cy="288"/>
            </a:xfrm>
            <a:prstGeom prst="ellipse">
              <a:avLst/>
            </a:prstGeom>
            <a:solidFill>
              <a:schemeClr val="bg1"/>
            </a:solidFill>
            <a:ln w="28575" cap="flat" cmpd="sng">
              <a:solidFill>
                <a:srgbClr val="003366"/>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5</a:t>
              </a:r>
            </a:p>
          </p:txBody>
        </p:sp>
        <p:sp>
          <p:nvSpPr>
            <p:cNvPr id="368659" name="椭圆 368658"/>
            <p:cNvSpPr/>
            <p:nvPr/>
          </p:nvSpPr>
          <p:spPr>
            <a:xfrm>
              <a:off x="2976" y="3552"/>
              <a:ext cx="288" cy="288"/>
            </a:xfrm>
            <a:prstGeom prst="ellipse">
              <a:avLst/>
            </a:prstGeom>
            <a:solidFill>
              <a:schemeClr val="bg1"/>
            </a:solidFill>
            <a:ln w="28575" cap="flat" cmpd="sng">
              <a:solidFill>
                <a:srgbClr val="003366"/>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6</a:t>
              </a:r>
            </a:p>
          </p:txBody>
        </p:sp>
        <p:sp>
          <p:nvSpPr>
            <p:cNvPr id="368660" name="椭圆 368659"/>
            <p:cNvSpPr/>
            <p:nvPr/>
          </p:nvSpPr>
          <p:spPr>
            <a:xfrm>
              <a:off x="3792" y="3024"/>
              <a:ext cx="288" cy="288"/>
            </a:xfrm>
            <a:prstGeom prst="ellipse">
              <a:avLst/>
            </a:prstGeom>
            <a:solidFill>
              <a:schemeClr val="bg1"/>
            </a:solidFill>
            <a:ln w="28575" cap="flat" cmpd="sng">
              <a:solidFill>
                <a:srgbClr val="003366"/>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7</a:t>
              </a:r>
            </a:p>
          </p:txBody>
        </p:sp>
        <p:sp>
          <p:nvSpPr>
            <p:cNvPr id="368661" name="椭圆 368660"/>
            <p:cNvSpPr/>
            <p:nvPr/>
          </p:nvSpPr>
          <p:spPr>
            <a:xfrm>
              <a:off x="4800" y="3024"/>
              <a:ext cx="288" cy="288"/>
            </a:xfrm>
            <a:prstGeom prst="ellipse">
              <a:avLst/>
            </a:prstGeom>
            <a:solidFill>
              <a:schemeClr val="bg1"/>
            </a:solidFill>
            <a:ln w="28575" cap="flat" cmpd="sng">
              <a:solidFill>
                <a:srgbClr val="003366"/>
              </a:solidFill>
              <a:prstDash val="solid"/>
              <a:headEnd type="none" w="med" len="med"/>
              <a:tailEnd type="none" w="med" len="med"/>
            </a:ln>
          </p:spPr>
          <p:txBody>
            <a:bodyPr wrap="none" anchor="ctr"/>
            <a:lstStyle/>
            <a:p>
              <a:pPr lvl="0" algn="ctr">
                <a:buClr>
                  <a:srgbClr val="000000"/>
                </a:buClr>
              </a:pPr>
              <a:r>
                <a:rPr lang="en-US" altLang="zh-CN" sz="2800" b="1">
                  <a:solidFill>
                    <a:srgbClr val="003366"/>
                  </a:solidFill>
                  <a:latin typeface="Times New Roman" panose="02020603050405020304" pitchFamily="18" charset="0"/>
                  <a:ea typeface="宋体" panose="02010600030101010101" pitchFamily="2" charset="-122"/>
                </a:rPr>
                <a:t>8</a:t>
              </a:r>
            </a:p>
          </p:txBody>
        </p:sp>
        <p:sp>
          <p:nvSpPr>
            <p:cNvPr id="368662" name="文本框 368661"/>
            <p:cNvSpPr txBox="1"/>
            <p:nvPr/>
          </p:nvSpPr>
          <p:spPr>
            <a:xfrm>
              <a:off x="4032" y="2785"/>
              <a:ext cx="732"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10</a:t>
              </a:r>
              <a:r>
                <a:rPr lang="en-US" altLang="zh-CN" sz="2800" b="1">
                  <a:solidFill>
                    <a:srgbClr val="800080"/>
                  </a:solidFill>
                  <a:latin typeface="Times New Roman" panose="02020603050405020304" pitchFamily="18" charset="0"/>
                  <a:ea typeface="宋体" panose="02010600030101010101" pitchFamily="2" charset="-122"/>
                </a:rPr>
                <a:t>=12</a:t>
              </a:r>
              <a:endParaRPr lang="en-US" altLang="zh-CN" sz="2800">
                <a:latin typeface="Times New Roman" panose="02020603050405020304" pitchFamily="18" charset="0"/>
                <a:ea typeface="宋体" panose="02010600030101010101" pitchFamily="2" charset="-122"/>
              </a:endParaRPr>
            </a:p>
          </p:txBody>
        </p:sp>
        <p:sp>
          <p:nvSpPr>
            <p:cNvPr id="368663" name="文本框 368662"/>
            <p:cNvSpPr txBox="1"/>
            <p:nvPr/>
          </p:nvSpPr>
          <p:spPr>
            <a:xfrm>
              <a:off x="3398" y="3402"/>
              <a:ext cx="544"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9</a:t>
              </a:r>
              <a:r>
                <a:rPr lang="en-US" altLang="zh-CN" sz="2800" b="1">
                  <a:solidFill>
                    <a:srgbClr val="800080"/>
                  </a:solidFill>
                  <a:latin typeface="Times New Roman" panose="02020603050405020304" pitchFamily="18" charset="0"/>
                  <a:ea typeface="宋体" panose="02010600030101010101" pitchFamily="2" charset="-122"/>
                </a:rPr>
                <a:t>=6</a:t>
              </a:r>
              <a:endParaRPr lang="en-US" altLang="zh-CN" sz="2800">
                <a:latin typeface="Times New Roman" panose="02020603050405020304" pitchFamily="18" charset="0"/>
                <a:ea typeface="宋体" panose="02010600030101010101" pitchFamily="2" charset="-122"/>
              </a:endParaRPr>
            </a:p>
          </p:txBody>
        </p:sp>
        <p:sp>
          <p:nvSpPr>
            <p:cNvPr id="368664" name="文本框 368663"/>
            <p:cNvSpPr txBox="1"/>
            <p:nvPr/>
          </p:nvSpPr>
          <p:spPr>
            <a:xfrm>
              <a:off x="3398" y="2497"/>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8</a:t>
              </a:r>
              <a:r>
                <a:rPr lang="en-US" altLang="zh-CN" sz="2800" b="1">
                  <a:solidFill>
                    <a:srgbClr val="800080"/>
                  </a:solidFill>
                  <a:latin typeface="Times New Roman" panose="02020603050405020304" pitchFamily="18" charset="0"/>
                  <a:ea typeface="宋体" panose="02010600030101010101" pitchFamily="2" charset="-122"/>
                </a:rPr>
                <a:t>=18</a:t>
              </a:r>
              <a:endParaRPr lang="en-US" altLang="zh-CN" sz="2800">
                <a:latin typeface="Times New Roman" panose="02020603050405020304" pitchFamily="18" charset="0"/>
                <a:ea typeface="宋体" panose="02010600030101010101" pitchFamily="2" charset="-122"/>
              </a:endParaRPr>
            </a:p>
          </p:txBody>
        </p:sp>
        <p:sp>
          <p:nvSpPr>
            <p:cNvPr id="368665" name="文本框 368664"/>
            <p:cNvSpPr txBox="1"/>
            <p:nvPr/>
          </p:nvSpPr>
          <p:spPr>
            <a:xfrm>
              <a:off x="1968" y="3601"/>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5</a:t>
              </a:r>
              <a:r>
                <a:rPr lang="en-US" altLang="zh-CN" sz="2800" b="1">
                  <a:solidFill>
                    <a:srgbClr val="800080"/>
                  </a:solidFill>
                  <a:latin typeface="Times New Roman" panose="02020603050405020304" pitchFamily="18" charset="0"/>
                  <a:ea typeface="宋体" panose="02010600030101010101" pitchFamily="2" charset="-122"/>
                </a:rPr>
                <a:t>=28</a:t>
              </a:r>
              <a:endParaRPr lang="en-US" altLang="zh-CN" sz="2800">
                <a:latin typeface="Times New Roman" panose="02020603050405020304" pitchFamily="18" charset="0"/>
                <a:ea typeface="宋体" panose="02010600030101010101" pitchFamily="2" charset="-122"/>
              </a:endParaRPr>
            </a:p>
          </p:txBody>
        </p:sp>
        <p:sp>
          <p:nvSpPr>
            <p:cNvPr id="368666" name="文本框 368665"/>
            <p:cNvSpPr txBox="1"/>
            <p:nvPr/>
          </p:nvSpPr>
          <p:spPr>
            <a:xfrm>
              <a:off x="2630" y="3121"/>
              <a:ext cx="544"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6</a:t>
              </a:r>
              <a:r>
                <a:rPr lang="en-US" altLang="zh-CN" sz="2800" b="1">
                  <a:solidFill>
                    <a:srgbClr val="800080"/>
                  </a:solidFill>
                  <a:latin typeface="Times New Roman" panose="02020603050405020304" pitchFamily="18" charset="0"/>
                  <a:ea typeface="宋体" panose="02010600030101010101" pitchFamily="2" charset="-122"/>
                </a:rPr>
                <a:t>=8</a:t>
              </a:r>
              <a:endParaRPr lang="en-US" altLang="zh-CN" sz="2800">
                <a:latin typeface="Times New Roman" panose="02020603050405020304" pitchFamily="18" charset="0"/>
                <a:ea typeface="宋体" panose="02010600030101010101" pitchFamily="2" charset="-122"/>
              </a:endParaRPr>
            </a:p>
          </p:txBody>
        </p:sp>
        <p:sp>
          <p:nvSpPr>
            <p:cNvPr id="368667" name="文本框 368666"/>
            <p:cNvSpPr txBox="1"/>
            <p:nvPr/>
          </p:nvSpPr>
          <p:spPr>
            <a:xfrm>
              <a:off x="2294" y="2526"/>
              <a:ext cx="544"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7</a:t>
              </a:r>
              <a:r>
                <a:rPr lang="en-US" altLang="zh-CN" sz="2800" b="1">
                  <a:solidFill>
                    <a:srgbClr val="800080"/>
                  </a:solidFill>
                  <a:latin typeface="Times New Roman" panose="02020603050405020304" pitchFamily="18" charset="0"/>
                  <a:ea typeface="宋体" panose="02010600030101010101" pitchFamily="2" charset="-122"/>
                </a:rPr>
                <a:t>=6</a:t>
              </a:r>
              <a:endParaRPr lang="en-US" altLang="zh-CN" sz="2800">
                <a:latin typeface="Times New Roman" panose="02020603050405020304" pitchFamily="18" charset="0"/>
                <a:ea typeface="宋体" panose="02010600030101010101" pitchFamily="2" charset="-122"/>
              </a:endParaRPr>
            </a:p>
          </p:txBody>
        </p:sp>
        <p:sp>
          <p:nvSpPr>
            <p:cNvPr id="368668" name="文本框 368667"/>
            <p:cNvSpPr txBox="1"/>
            <p:nvPr/>
          </p:nvSpPr>
          <p:spPr>
            <a:xfrm>
              <a:off x="1248" y="2785"/>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3</a:t>
              </a:r>
              <a:r>
                <a:rPr lang="en-US" altLang="zh-CN" sz="2800" b="1">
                  <a:solidFill>
                    <a:srgbClr val="800080"/>
                  </a:solidFill>
                  <a:latin typeface="Times New Roman" panose="02020603050405020304" pitchFamily="18" charset="0"/>
                  <a:ea typeface="宋体" panose="02010600030101010101" pitchFamily="2" charset="-122"/>
                </a:rPr>
                <a:t>=14</a:t>
              </a:r>
              <a:endParaRPr lang="en-US" altLang="zh-CN" sz="2800">
                <a:latin typeface="Times New Roman" panose="02020603050405020304" pitchFamily="18" charset="0"/>
                <a:ea typeface="宋体" panose="02010600030101010101" pitchFamily="2" charset="-122"/>
              </a:endParaRPr>
            </a:p>
          </p:txBody>
        </p:sp>
        <p:sp>
          <p:nvSpPr>
            <p:cNvPr id="368669" name="文本框 368668"/>
            <p:cNvSpPr txBox="1"/>
            <p:nvPr/>
          </p:nvSpPr>
          <p:spPr>
            <a:xfrm>
              <a:off x="1334" y="3169"/>
              <a:ext cx="656" cy="327"/>
            </a:xfrm>
            <a:prstGeom prst="rect">
              <a:avLst/>
            </a:prstGeom>
            <a:noFill/>
            <a:ln w="9525">
              <a:noFill/>
            </a:ln>
          </p:spPr>
          <p:txBody>
            <a:bodyPr wrap="none" anchor="t">
              <a:spAutoFit/>
            </a:bodyPr>
            <a:lstStyle/>
            <a:p>
              <a:pPr lvl="0" algn="l">
                <a:buClr>
                  <a:srgbClr val="000000"/>
                </a:buClr>
              </a:pPr>
              <a:r>
                <a:rPr lang="en-US" altLang="zh-CN" sz="2800" b="1" i="1">
                  <a:solidFill>
                    <a:srgbClr val="800080"/>
                  </a:solidFill>
                  <a:latin typeface="Times New Roman" panose="02020603050405020304" pitchFamily="18" charset="0"/>
                  <a:ea typeface="宋体" panose="02010600030101010101" pitchFamily="2" charset="-122"/>
                </a:rPr>
                <a:t>a</a:t>
              </a:r>
              <a:r>
                <a:rPr lang="en-US" altLang="zh-CN" sz="2800" b="1" baseline="-25000">
                  <a:solidFill>
                    <a:srgbClr val="800080"/>
                  </a:solidFill>
                  <a:latin typeface="Times New Roman" panose="02020603050405020304" pitchFamily="18" charset="0"/>
                  <a:ea typeface="宋体" panose="02010600030101010101" pitchFamily="2" charset="-122"/>
                </a:rPr>
                <a:t>4</a:t>
              </a:r>
              <a:r>
                <a:rPr lang="en-US" altLang="zh-CN" sz="2800" b="1">
                  <a:solidFill>
                    <a:srgbClr val="800080"/>
                  </a:solidFill>
                  <a:latin typeface="Times New Roman" panose="02020603050405020304" pitchFamily="18" charset="0"/>
                  <a:ea typeface="宋体" panose="02010600030101010101" pitchFamily="2" charset="-122"/>
                </a:rPr>
                <a:t>=10</a:t>
              </a:r>
              <a:endParaRPr lang="en-US" altLang="zh-CN" sz="2800">
                <a:latin typeface="Times New Roman" panose="02020603050405020304" pitchFamily="18" charset="0"/>
                <a:ea typeface="宋体" panose="02010600030101010101" pitchFamily="2" charset="-122"/>
              </a:endParaRPr>
            </a:p>
          </p:txBody>
        </p:sp>
      </p:grpSp>
      <p:grpSp>
        <p:nvGrpSpPr>
          <p:cNvPr id="368701" name="组合 368700"/>
          <p:cNvGrpSpPr/>
          <p:nvPr/>
        </p:nvGrpSpPr>
        <p:grpSpPr>
          <a:xfrm>
            <a:off x="844550" y="514350"/>
            <a:ext cx="6103938" cy="1582738"/>
            <a:chOff x="551" y="155"/>
            <a:chExt cx="3845" cy="997"/>
          </a:xfrm>
        </p:grpSpPr>
        <p:sp>
          <p:nvSpPr>
            <p:cNvPr id="368671" name="文本框 368670"/>
            <p:cNvSpPr txBox="1"/>
            <p:nvPr/>
          </p:nvSpPr>
          <p:spPr>
            <a:xfrm>
              <a:off x="551" y="480"/>
              <a:ext cx="401" cy="672"/>
            </a:xfrm>
            <a:prstGeom prst="rect">
              <a:avLst/>
            </a:prstGeom>
            <a:noFill/>
            <a:ln w="9525">
              <a:noFill/>
            </a:ln>
          </p:spPr>
          <p:txBody>
            <a:bodyPr wrap="none" anchor="t">
              <a:spAutoFit/>
            </a:bodyPr>
            <a:lstStyle/>
            <a:p>
              <a:pPr lvl="0" algn="l">
                <a:buClr>
                  <a:srgbClr val="000000"/>
                </a:buClr>
              </a:pPr>
              <a:r>
                <a:rPr lang="en-US" altLang="zh-CN" sz="3200" b="1" i="1" dirty="0" err="1">
                  <a:solidFill>
                    <a:srgbClr val="003366"/>
                  </a:solidFill>
                  <a:latin typeface="Times New Roman" panose="02020603050405020304" pitchFamily="18" charset="0"/>
                  <a:ea typeface="宋体" panose="02010600030101010101" pitchFamily="2" charset="-122"/>
                </a:rPr>
                <a:t>Ve</a:t>
              </a:r>
              <a:endParaRPr lang="en-US" altLang="zh-CN" sz="3200" b="1" i="1">
                <a:solidFill>
                  <a:srgbClr val="003366"/>
                </a:solidFill>
                <a:latin typeface="Times New Roman" panose="02020603050405020304" pitchFamily="18" charset="0"/>
                <a:ea typeface="宋体" panose="02010600030101010101" pitchFamily="2" charset="-122"/>
              </a:endParaRPr>
            </a:p>
            <a:p>
              <a:pPr lvl="0" algn="l">
                <a:buClr>
                  <a:srgbClr val="000000"/>
                </a:buClr>
              </a:pPr>
              <a:r>
                <a:rPr lang="en-US" altLang="zh-CN" sz="3200" b="1" i="1" dirty="0" err="1">
                  <a:solidFill>
                    <a:srgbClr val="003366"/>
                  </a:solidFill>
                  <a:latin typeface="Times New Roman" panose="02020603050405020304" pitchFamily="18" charset="0"/>
                  <a:ea typeface="宋体" panose="02010600030101010101" pitchFamily="2" charset="-122"/>
                </a:rPr>
                <a:t>Vl</a:t>
              </a:r>
              <a:endParaRPr lang="en-US" altLang="zh-CN" sz="3200" b="1" i="1">
                <a:solidFill>
                  <a:srgbClr val="003366"/>
                </a:solidFill>
                <a:latin typeface="Times New Roman" panose="02020603050405020304" pitchFamily="18" charset="0"/>
                <a:ea typeface="宋体" panose="02010600030101010101" pitchFamily="2" charset="-122"/>
              </a:endParaRPr>
            </a:p>
          </p:txBody>
        </p:sp>
        <p:sp>
          <p:nvSpPr>
            <p:cNvPr id="368672" name="文本框 368671"/>
            <p:cNvSpPr txBox="1"/>
            <p:nvPr/>
          </p:nvSpPr>
          <p:spPr>
            <a:xfrm>
              <a:off x="1057" y="155"/>
              <a:ext cx="2972" cy="327"/>
            </a:xfrm>
            <a:prstGeom prst="rect">
              <a:avLst/>
            </a:prstGeom>
            <a:noFill/>
            <a:ln w="9525">
              <a:noFill/>
            </a:ln>
          </p:spPr>
          <p:txBody>
            <a:bodyPr wrap="none" anchor="t">
              <a:spAutoFit/>
            </a:bodyPr>
            <a:lstStyle/>
            <a:p>
              <a:pPr lvl="0" algn="l">
                <a:buClr>
                  <a:srgbClr val="000000"/>
                </a:buClr>
              </a:pPr>
              <a:r>
                <a:rPr lang="en-US" altLang="zh-CN" sz="2800" b="1">
                  <a:solidFill>
                    <a:srgbClr val="800080"/>
                  </a:solidFill>
                  <a:latin typeface="Times New Roman" panose="02020603050405020304" pitchFamily="18" charset="0"/>
                  <a:ea typeface="宋体" panose="02010600030101010101" pitchFamily="2" charset="-122"/>
                </a:rPr>
                <a:t>1     2     3     4     5     6     7     8</a:t>
              </a:r>
              <a:endParaRPr lang="en-US" altLang="zh-CN" sz="2400">
                <a:latin typeface="Times New Roman" panose="02020603050405020304" pitchFamily="18" charset="0"/>
                <a:ea typeface="宋体" panose="02010600030101010101" pitchFamily="2" charset="-122"/>
              </a:endParaRPr>
            </a:p>
          </p:txBody>
        </p:sp>
        <p:grpSp>
          <p:nvGrpSpPr>
            <p:cNvPr id="368700" name="组合 368699"/>
            <p:cNvGrpSpPr/>
            <p:nvPr/>
          </p:nvGrpSpPr>
          <p:grpSpPr>
            <a:xfrm>
              <a:off x="952" y="459"/>
              <a:ext cx="3444" cy="693"/>
              <a:chOff x="952" y="459"/>
              <a:chExt cx="3444" cy="693"/>
            </a:xfrm>
          </p:grpSpPr>
          <p:grpSp>
            <p:nvGrpSpPr>
              <p:cNvPr id="368699" name="组合 368698"/>
              <p:cNvGrpSpPr/>
              <p:nvPr/>
            </p:nvGrpSpPr>
            <p:grpSpPr>
              <a:xfrm>
                <a:off x="975" y="459"/>
                <a:ext cx="3152" cy="680"/>
                <a:chOff x="960" y="480"/>
                <a:chExt cx="3504" cy="672"/>
              </a:xfrm>
            </p:grpSpPr>
            <p:sp>
              <p:nvSpPr>
                <p:cNvPr id="368670" name="矩形 368669"/>
                <p:cNvSpPr/>
                <p:nvPr/>
              </p:nvSpPr>
              <p:spPr>
                <a:xfrm>
                  <a:off x="960" y="480"/>
                  <a:ext cx="3504" cy="672"/>
                </a:xfrm>
                <a:prstGeom prst="rect">
                  <a:avLst/>
                </a:prstGeom>
                <a:solidFill>
                  <a:schemeClr val="accent1"/>
                </a:solidFill>
                <a:ln w="25400" cap="flat" cmpd="sng">
                  <a:solidFill>
                    <a:srgbClr val="660066"/>
                  </a:solidFill>
                  <a:prstDash val="solid"/>
                  <a:miter/>
                  <a:headEnd type="none" w="med" len="med"/>
                  <a:tailEnd type="none" w="med" len="med"/>
                </a:ln>
              </p:spPr>
              <p:txBody>
                <a:bodyPr wrap="none" anchor="ctr"/>
                <a:lstStyle/>
                <a:p>
                  <a:pPr lvl="0" algn="ctr">
                    <a:buClr>
                      <a:srgbClr val="000000"/>
                    </a:buClr>
                  </a:pPr>
                  <a:endParaRPr lang="zh-CN" altLang="en-US" sz="2800" dirty="0">
                    <a:latin typeface="Times New Roman" panose="02020603050405020304" pitchFamily="18" charset="0"/>
                    <a:ea typeface="宋体" panose="02010600030101010101" pitchFamily="2" charset="-122"/>
                  </a:endParaRPr>
                </a:p>
              </p:txBody>
            </p:sp>
            <p:sp>
              <p:nvSpPr>
                <p:cNvPr id="368673" name="直接连接符 368672"/>
                <p:cNvSpPr/>
                <p:nvPr/>
              </p:nvSpPr>
              <p:spPr>
                <a:xfrm>
                  <a:off x="960" y="816"/>
                  <a:ext cx="3504" cy="0"/>
                </a:xfrm>
                <a:prstGeom prst="line">
                  <a:avLst/>
                </a:prstGeom>
                <a:ln w="25400" cap="flat" cmpd="sng">
                  <a:solidFill>
                    <a:srgbClr val="660066"/>
                  </a:solidFill>
                  <a:prstDash val="solid"/>
                  <a:headEnd type="none" w="med" len="med"/>
                  <a:tailEnd type="none" w="med" len="med"/>
                </a:ln>
              </p:spPr>
            </p:sp>
          </p:grpSp>
          <p:sp>
            <p:nvSpPr>
              <p:cNvPr id="368674" name="文本框 368673"/>
              <p:cNvSpPr txBox="1"/>
              <p:nvPr/>
            </p:nvSpPr>
            <p:spPr>
              <a:xfrm>
                <a:off x="952" y="482"/>
                <a:ext cx="3444" cy="636"/>
              </a:xfrm>
              <a:prstGeom prst="rect">
                <a:avLst/>
              </a:prstGeom>
              <a:noFill/>
              <a:ln w="25400">
                <a:noFill/>
              </a:ln>
            </p:spPr>
            <p:txBody>
              <a:bodyPr>
                <a:spAutoFit/>
              </a:bodyPr>
              <a:lstStyle/>
              <a:p>
                <a:pPr lvl="0" algn="l">
                  <a:spcBef>
                    <a:spcPct val="15000"/>
                  </a:spcBef>
                  <a:buClr>
                    <a:srgbClr val="000000"/>
                  </a:buClr>
                </a:pPr>
                <a:r>
                  <a:rPr lang="en-US" altLang="zh-CN" sz="2800" b="1">
                    <a:solidFill>
                      <a:srgbClr val="000099"/>
                    </a:solidFill>
                    <a:latin typeface="Times New Roman" panose="02020603050405020304" pitchFamily="18" charset="0"/>
                    <a:ea typeface="宋体" panose="02010600030101010101" pitchFamily="2" charset="-122"/>
                  </a:rPr>
                  <a:t>  0     8    12   22   28   40   46   58</a:t>
                </a:r>
              </a:p>
              <a:p>
                <a:pPr lvl="0" algn="l">
                  <a:spcBef>
                    <a:spcPct val="15000"/>
                  </a:spcBef>
                  <a:buClr>
                    <a:srgbClr val="000000"/>
                  </a:buClr>
                </a:pPr>
                <a:r>
                  <a:rPr lang="en-US" altLang="zh-CN" sz="2800" b="1">
                    <a:solidFill>
                      <a:srgbClr val="000099"/>
                    </a:solidFill>
                    <a:latin typeface="Times New Roman" panose="02020603050405020304" pitchFamily="18" charset="0"/>
                    <a:ea typeface="宋体" panose="02010600030101010101" pitchFamily="2" charset="-122"/>
                  </a:rPr>
                  <a:t>  0     8    12   22   28   40   46   58</a:t>
                </a:r>
                <a:endParaRPr lang="en-US" altLang="zh-CN" sz="2800">
                  <a:latin typeface="Times New Roman" panose="02020603050405020304" pitchFamily="18" charset="0"/>
                  <a:ea typeface="宋体" panose="02010600030101010101" pitchFamily="2" charset="-122"/>
                </a:endParaRPr>
              </a:p>
            </p:txBody>
          </p:sp>
          <p:sp>
            <p:nvSpPr>
              <p:cNvPr id="368675" name="直接连接符 368674"/>
              <p:cNvSpPr/>
              <p:nvPr/>
            </p:nvSpPr>
            <p:spPr>
              <a:xfrm>
                <a:off x="1383" y="480"/>
                <a:ext cx="0" cy="672"/>
              </a:xfrm>
              <a:prstGeom prst="line">
                <a:avLst/>
              </a:prstGeom>
              <a:ln w="25400" cap="flat" cmpd="sng">
                <a:solidFill>
                  <a:srgbClr val="800080"/>
                </a:solidFill>
                <a:prstDash val="solid"/>
                <a:headEnd type="none" w="med" len="med"/>
                <a:tailEnd type="none" w="med" len="med"/>
              </a:ln>
            </p:spPr>
          </p:sp>
          <p:sp>
            <p:nvSpPr>
              <p:cNvPr id="368676" name="直接连接符 368675"/>
              <p:cNvSpPr/>
              <p:nvPr/>
            </p:nvSpPr>
            <p:spPr>
              <a:xfrm>
                <a:off x="1746" y="480"/>
                <a:ext cx="0" cy="672"/>
              </a:xfrm>
              <a:prstGeom prst="line">
                <a:avLst/>
              </a:prstGeom>
              <a:ln w="25400" cap="flat" cmpd="sng">
                <a:solidFill>
                  <a:srgbClr val="800080"/>
                </a:solidFill>
                <a:prstDash val="solid"/>
                <a:headEnd type="none" w="med" len="med"/>
                <a:tailEnd type="none" w="med" len="med"/>
              </a:ln>
            </p:spPr>
          </p:sp>
          <p:sp>
            <p:nvSpPr>
              <p:cNvPr id="368677" name="直接连接符 368676"/>
              <p:cNvSpPr/>
              <p:nvPr/>
            </p:nvSpPr>
            <p:spPr>
              <a:xfrm>
                <a:off x="2154" y="480"/>
                <a:ext cx="0" cy="672"/>
              </a:xfrm>
              <a:prstGeom prst="line">
                <a:avLst/>
              </a:prstGeom>
              <a:ln w="25400" cap="flat" cmpd="sng">
                <a:solidFill>
                  <a:srgbClr val="800080"/>
                </a:solidFill>
                <a:prstDash val="solid"/>
                <a:headEnd type="none" w="med" len="med"/>
                <a:tailEnd type="none" w="med" len="med"/>
              </a:ln>
            </p:spPr>
          </p:sp>
          <p:sp>
            <p:nvSpPr>
              <p:cNvPr id="368678" name="直接连接符 368677"/>
              <p:cNvSpPr/>
              <p:nvPr/>
            </p:nvSpPr>
            <p:spPr>
              <a:xfrm>
                <a:off x="2540" y="480"/>
                <a:ext cx="0" cy="672"/>
              </a:xfrm>
              <a:prstGeom prst="line">
                <a:avLst/>
              </a:prstGeom>
              <a:ln w="25400" cap="flat" cmpd="sng">
                <a:solidFill>
                  <a:srgbClr val="800080"/>
                </a:solidFill>
                <a:prstDash val="solid"/>
                <a:headEnd type="none" w="med" len="med"/>
                <a:tailEnd type="none" w="med" len="med"/>
              </a:ln>
            </p:spPr>
          </p:sp>
          <p:sp>
            <p:nvSpPr>
              <p:cNvPr id="368679" name="直接连接符 368678"/>
              <p:cNvSpPr/>
              <p:nvPr/>
            </p:nvSpPr>
            <p:spPr>
              <a:xfrm>
                <a:off x="2925" y="480"/>
                <a:ext cx="0" cy="672"/>
              </a:xfrm>
              <a:prstGeom prst="line">
                <a:avLst/>
              </a:prstGeom>
              <a:ln w="25400" cap="flat" cmpd="sng">
                <a:solidFill>
                  <a:srgbClr val="800080"/>
                </a:solidFill>
                <a:prstDash val="solid"/>
                <a:headEnd type="none" w="med" len="med"/>
                <a:tailEnd type="none" w="med" len="med"/>
              </a:ln>
            </p:spPr>
          </p:sp>
          <p:sp>
            <p:nvSpPr>
              <p:cNvPr id="368680" name="直接连接符 368679"/>
              <p:cNvSpPr/>
              <p:nvPr/>
            </p:nvSpPr>
            <p:spPr>
              <a:xfrm>
                <a:off x="3311" y="480"/>
                <a:ext cx="0" cy="672"/>
              </a:xfrm>
              <a:prstGeom prst="line">
                <a:avLst/>
              </a:prstGeom>
              <a:ln w="25400" cap="flat" cmpd="sng">
                <a:solidFill>
                  <a:srgbClr val="800080"/>
                </a:solidFill>
                <a:prstDash val="solid"/>
                <a:headEnd type="none" w="med" len="med"/>
                <a:tailEnd type="none" w="med" len="med"/>
              </a:ln>
            </p:spPr>
          </p:sp>
          <p:sp>
            <p:nvSpPr>
              <p:cNvPr id="368681" name="直接连接符 368680"/>
              <p:cNvSpPr/>
              <p:nvPr/>
            </p:nvSpPr>
            <p:spPr>
              <a:xfrm>
                <a:off x="3697" y="480"/>
                <a:ext cx="0" cy="672"/>
              </a:xfrm>
              <a:prstGeom prst="line">
                <a:avLst/>
              </a:prstGeom>
              <a:ln w="25400" cap="flat" cmpd="sng">
                <a:solidFill>
                  <a:srgbClr val="800080"/>
                </a:solidFill>
                <a:prstDash val="solid"/>
                <a:headEnd type="none" w="med" len="med"/>
                <a:tailEnd type="none" w="med" len="med"/>
              </a:ln>
            </p:spPr>
          </p:sp>
        </p:grpSp>
      </p:grpSp>
      <p:grpSp>
        <p:nvGrpSpPr>
          <p:cNvPr id="368698" name="组合 368697"/>
          <p:cNvGrpSpPr/>
          <p:nvPr/>
        </p:nvGrpSpPr>
        <p:grpSpPr>
          <a:xfrm>
            <a:off x="1130300" y="2133600"/>
            <a:ext cx="6718300" cy="1476375"/>
            <a:chOff x="576" y="1185"/>
            <a:chExt cx="4232" cy="930"/>
          </a:xfrm>
        </p:grpSpPr>
        <p:grpSp>
          <p:nvGrpSpPr>
            <p:cNvPr id="368697" name="组合 368696"/>
            <p:cNvGrpSpPr/>
            <p:nvPr/>
          </p:nvGrpSpPr>
          <p:grpSpPr>
            <a:xfrm>
              <a:off x="816" y="1480"/>
              <a:ext cx="3992" cy="632"/>
              <a:chOff x="816" y="1480"/>
              <a:chExt cx="3992" cy="632"/>
            </a:xfrm>
          </p:grpSpPr>
          <p:sp>
            <p:nvSpPr>
              <p:cNvPr id="368682" name="矩形 368681"/>
              <p:cNvSpPr/>
              <p:nvPr/>
            </p:nvSpPr>
            <p:spPr>
              <a:xfrm>
                <a:off x="816" y="1480"/>
                <a:ext cx="3992" cy="624"/>
              </a:xfrm>
              <a:prstGeom prst="rect">
                <a:avLst/>
              </a:prstGeom>
              <a:solidFill>
                <a:schemeClr val="accent1"/>
              </a:solidFill>
              <a:ln w="25400" cap="flat" cmpd="sng">
                <a:solidFill>
                  <a:srgbClr val="000080"/>
                </a:solidFill>
                <a:prstDash val="solid"/>
                <a:miter/>
                <a:headEnd type="none" w="med" len="med"/>
                <a:tailEnd type="none" w="med" len="med"/>
              </a:ln>
            </p:spPr>
            <p:txBody>
              <a:bodyPr wrap="none" anchor="ctr"/>
              <a:lstStyle/>
              <a:p>
                <a:pPr lvl="0" algn="l">
                  <a:buClr>
                    <a:srgbClr val="000000"/>
                  </a:buClr>
                </a:pPr>
                <a:endParaRPr lang="zh-CN" altLang="en-US" sz="2400" dirty="0">
                  <a:latin typeface="Times New Roman" panose="02020603050405020304" pitchFamily="18" charset="0"/>
                  <a:ea typeface="宋体" panose="02010600030101010101" pitchFamily="2" charset="-122"/>
                </a:endParaRPr>
              </a:p>
            </p:txBody>
          </p:sp>
          <p:sp>
            <p:nvSpPr>
              <p:cNvPr id="368685" name="直接连接符 368684"/>
              <p:cNvSpPr/>
              <p:nvPr/>
            </p:nvSpPr>
            <p:spPr>
              <a:xfrm>
                <a:off x="1200" y="1488"/>
                <a:ext cx="0" cy="624"/>
              </a:xfrm>
              <a:prstGeom prst="line">
                <a:avLst/>
              </a:prstGeom>
              <a:ln w="25400" cap="flat" cmpd="sng">
                <a:solidFill>
                  <a:srgbClr val="000080"/>
                </a:solidFill>
                <a:prstDash val="solid"/>
                <a:headEnd type="none" w="med" len="med"/>
                <a:tailEnd type="none" w="med" len="med"/>
              </a:ln>
            </p:spPr>
          </p:sp>
          <p:sp>
            <p:nvSpPr>
              <p:cNvPr id="368686" name="直接连接符 368685"/>
              <p:cNvSpPr/>
              <p:nvPr/>
            </p:nvSpPr>
            <p:spPr>
              <a:xfrm>
                <a:off x="1584" y="1488"/>
                <a:ext cx="0" cy="624"/>
              </a:xfrm>
              <a:prstGeom prst="line">
                <a:avLst/>
              </a:prstGeom>
              <a:ln w="25400" cap="flat" cmpd="sng">
                <a:solidFill>
                  <a:srgbClr val="000080"/>
                </a:solidFill>
                <a:prstDash val="solid"/>
                <a:headEnd type="none" w="med" len="med"/>
                <a:tailEnd type="none" w="med" len="med"/>
              </a:ln>
            </p:spPr>
          </p:sp>
          <p:sp>
            <p:nvSpPr>
              <p:cNvPr id="368687" name="直接连接符 368686"/>
              <p:cNvSpPr/>
              <p:nvPr/>
            </p:nvSpPr>
            <p:spPr>
              <a:xfrm>
                <a:off x="1968" y="1488"/>
                <a:ext cx="0" cy="624"/>
              </a:xfrm>
              <a:prstGeom prst="line">
                <a:avLst/>
              </a:prstGeom>
              <a:ln w="25400" cap="flat" cmpd="sng">
                <a:solidFill>
                  <a:srgbClr val="000080"/>
                </a:solidFill>
                <a:prstDash val="solid"/>
                <a:headEnd type="none" w="med" len="med"/>
                <a:tailEnd type="none" w="med" len="med"/>
              </a:ln>
            </p:spPr>
          </p:sp>
          <p:sp>
            <p:nvSpPr>
              <p:cNvPr id="368688" name="直接连接符 368687"/>
              <p:cNvSpPr/>
              <p:nvPr/>
            </p:nvSpPr>
            <p:spPr>
              <a:xfrm>
                <a:off x="2381" y="1488"/>
                <a:ext cx="0" cy="624"/>
              </a:xfrm>
              <a:prstGeom prst="line">
                <a:avLst/>
              </a:prstGeom>
              <a:ln w="25400" cap="flat" cmpd="sng">
                <a:solidFill>
                  <a:srgbClr val="000080"/>
                </a:solidFill>
                <a:prstDash val="solid"/>
                <a:headEnd type="none" w="med" len="med"/>
                <a:tailEnd type="none" w="med" len="med"/>
              </a:ln>
            </p:spPr>
          </p:sp>
          <p:sp>
            <p:nvSpPr>
              <p:cNvPr id="368689" name="直接连接符 368688"/>
              <p:cNvSpPr/>
              <p:nvPr/>
            </p:nvSpPr>
            <p:spPr>
              <a:xfrm>
                <a:off x="2789" y="1488"/>
                <a:ext cx="0" cy="624"/>
              </a:xfrm>
              <a:prstGeom prst="line">
                <a:avLst/>
              </a:prstGeom>
              <a:ln w="25400" cap="flat" cmpd="sng">
                <a:solidFill>
                  <a:srgbClr val="000080"/>
                </a:solidFill>
                <a:prstDash val="solid"/>
                <a:headEnd type="none" w="med" len="med"/>
                <a:tailEnd type="none" w="med" len="med"/>
              </a:ln>
            </p:spPr>
          </p:sp>
          <p:sp>
            <p:nvSpPr>
              <p:cNvPr id="368690" name="直接连接符 368689"/>
              <p:cNvSpPr/>
              <p:nvPr/>
            </p:nvSpPr>
            <p:spPr>
              <a:xfrm>
                <a:off x="3198" y="1488"/>
                <a:ext cx="0" cy="624"/>
              </a:xfrm>
              <a:prstGeom prst="line">
                <a:avLst/>
              </a:prstGeom>
              <a:ln w="25400" cap="flat" cmpd="sng">
                <a:solidFill>
                  <a:srgbClr val="000080"/>
                </a:solidFill>
                <a:prstDash val="solid"/>
                <a:headEnd type="none" w="med" len="med"/>
                <a:tailEnd type="none" w="med" len="med"/>
              </a:ln>
            </p:spPr>
          </p:sp>
          <p:sp>
            <p:nvSpPr>
              <p:cNvPr id="368691" name="直接连接符 368690"/>
              <p:cNvSpPr/>
              <p:nvPr/>
            </p:nvSpPr>
            <p:spPr>
              <a:xfrm>
                <a:off x="3606" y="1488"/>
                <a:ext cx="0" cy="624"/>
              </a:xfrm>
              <a:prstGeom prst="line">
                <a:avLst/>
              </a:prstGeom>
              <a:ln w="25400" cap="flat" cmpd="sng">
                <a:solidFill>
                  <a:srgbClr val="000080"/>
                </a:solidFill>
                <a:prstDash val="solid"/>
                <a:headEnd type="none" w="med" len="med"/>
                <a:tailEnd type="none" w="med" len="med"/>
              </a:ln>
            </p:spPr>
          </p:sp>
          <p:sp>
            <p:nvSpPr>
              <p:cNvPr id="368692" name="直接连接符 368691"/>
              <p:cNvSpPr/>
              <p:nvPr/>
            </p:nvSpPr>
            <p:spPr>
              <a:xfrm>
                <a:off x="4014" y="1488"/>
                <a:ext cx="0" cy="624"/>
              </a:xfrm>
              <a:prstGeom prst="line">
                <a:avLst/>
              </a:prstGeom>
              <a:ln w="25400" cap="flat" cmpd="sng">
                <a:solidFill>
                  <a:srgbClr val="000080"/>
                </a:solidFill>
                <a:prstDash val="solid"/>
                <a:headEnd type="none" w="med" len="med"/>
                <a:tailEnd type="none" w="med" len="med"/>
              </a:ln>
            </p:spPr>
          </p:sp>
          <p:sp>
            <p:nvSpPr>
              <p:cNvPr id="368693" name="直接连接符 368692"/>
              <p:cNvSpPr/>
              <p:nvPr/>
            </p:nvSpPr>
            <p:spPr>
              <a:xfrm>
                <a:off x="4400" y="1488"/>
                <a:ext cx="0" cy="624"/>
              </a:xfrm>
              <a:prstGeom prst="line">
                <a:avLst/>
              </a:prstGeom>
              <a:ln w="25400" cap="flat" cmpd="sng">
                <a:solidFill>
                  <a:srgbClr val="000080"/>
                </a:solidFill>
                <a:prstDash val="solid"/>
                <a:headEnd type="none" w="med" len="med"/>
                <a:tailEnd type="none" w="med" len="med"/>
              </a:ln>
            </p:spPr>
          </p:sp>
          <p:sp>
            <p:nvSpPr>
              <p:cNvPr id="368694" name="直接连接符 368693"/>
              <p:cNvSpPr/>
              <p:nvPr/>
            </p:nvSpPr>
            <p:spPr>
              <a:xfrm>
                <a:off x="816" y="1797"/>
                <a:ext cx="3992" cy="0"/>
              </a:xfrm>
              <a:prstGeom prst="line">
                <a:avLst/>
              </a:prstGeom>
              <a:ln w="25400" cap="flat" cmpd="sng">
                <a:solidFill>
                  <a:srgbClr val="000080"/>
                </a:solidFill>
                <a:prstDash val="solid"/>
                <a:headEnd type="none" w="med" len="med"/>
                <a:tailEnd type="none" w="med" len="med"/>
              </a:ln>
            </p:spPr>
          </p:sp>
        </p:grpSp>
        <p:sp>
          <p:nvSpPr>
            <p:cNvPr id="368683" name="文本框 368682"/>
            <p:cNvSpPr txBox="1"/>
            <p:nvPr/>
          </p:nvSpPr>
          <p:spPr>
            <a:xfrm>
              <a:off x="576" y="1440"/>
              <a:ext cx="230" cy="672"/>
            </a:xfrm>
            <a:prstGeom prst="rect">
              <a:avLst/>
            </a:prstGeom>
            <a:noFill/>
            <a:ln w="9525">
              <a:noFill/>
            </a:ln>
          </p:spPr>
          <p:txBody>
            <a:bodyPr wrap="none" anchor="t">
              <a:spAutoFit/>
            </a:bodyPr>
            <a:lstStyle/>
            <a:p>
              <a:pPr lvl="0" algn="l">
                <a:buClr>
                  <a:srgbClr val="000000"/>
                </a:buClr>
              </a:pPr>
              <a:r>
                <a:rPr lang="en-US" altLang="zh-CN" sz="3200" b="1" i="1">
                  <a:solidFill>
                    <a:srgbClr val="003366"/>
                  </a:solidFill>
                  <a:latin typeface="Times New Roman" panose="02020603050405020304" pitchFamily="18" charset="0"/>
                  <a:ea typeface="宋体" panose="02010600030101010101" pitchFamily="2" charset="-122"/>
                </a:rPr>
                <a:t>e</a:t>
              </a:r>
            </a:p>
            <a:p>
              <a:pPr lvl="0" algn="l">
                <a:buClr>
                  <a:srgbClr val="000000"/>
                </a:buClr>
              </a:pPr>
              <a:r>
                <a:rPr lang="en-US" altLang="zh-CN" sz="3200" b="1" i="1">
                  <a:solidFill>
                    <a:srgbClr val="003366"/>
                  </a:solidFill>
                  <a:latin typeface="Times New Roman" panose="02020603050405020304" pitchFamily="18" charset="0"/>
                  <a:ea typeface="宋体" panose="02010600030101010101" pitchFamily="2" charset="-122"/>
                </a:rPr>
                <a:t>l</a:t>
              </a:r>
              <a:endParaRPr lang="en-US" altLang="zh-CN" sz="2400">
                <a:solidFill>
                  <a:srgbClr val="003366"/>
                </a:solidFill>
                <a:latin typeface="Times New Roman" panose="02020603050405020304" pitchFamily="18" charset="0"/>
                <a:ea typeface="宋体" panose="02010600030101010101" pitchFamily="2" charset="-122"/>
              </a:endParaRPr>
            </a:p>
          </p:txBody>
        </p:sp>
        <p:sp>
          <p:nvSpPr>
            <p:cNvPr id="368684" name="文本框 368683"/>
            <p:cNvSpPr txBox="1"/>
            <p:nvPr/>
          </p:nvSpPr>
          <p:spPr>
            <a:xfrm>
              <a:off x="902" y="1479"/>
              <a:ext cx="3868" cy="636"/>
            </a:xfrm>
            <a:prstGeom prst="rect">
              <a:avLst/>
            </a:prstGeom>
            <a:noFill/>
            <a:ln w="9525">
              <a:noFill/>
            </a:ln>
          </p:spPr>
          <p:txBody>
            <a:bodyPr wrap="none" anchor="t">
              <a:spAutoFit/>
            </a:bodyPr>
            <a:lstStyle/>
            <a:p>
              <a:pPr lvl="0" algn="l">
                <a:spcBef>
                  <a:spcPct val="15000"/>
                </a:spcBef>
                <a:buClr>
                  <a:srgbClr val="000000"/>
                </a:buClr>
              </a:pPr>
              <a:r>
                <a:rPr lang="en-US" altLang="zh-CN" sz="2800" b="1">
                  <a:solidFill>
                    <a:srgbClr val="000099"/>
                  </a:solidFill>
                  <a:latin typeface="Times New Roman" panose="02020603050405020304" pitchFamily="18" charset="0"/>
                  <a:ea typeface="宋体" panose="02010600030101010101" pitchFamily="2" charset="-122"/>
                </a:rPr>
                <a:t>0     0     8    12   </a:t>
              </a:r>
              <a:r>
                <a:rPr lang="en-US" altLang="zh-CN" sz="2800" b="1" dirty="0" err="1">
                  <a:solidFill>
                    <a:srgbClr val="000099"/>
                  </a:solidFill>
                  <a:latin typeface="Times New Roman" panose="02020603050405020304" pitchFamily="18" charset="0"/>
                  <a:ea typeface="宋体" panose="02010600030101010101" pitchFamily="2" charset="-122"/>
                </a:rPr>
                <a:t>12</a:t>
              </a:r>
              <a:r>
                <a:rPr lang="en-US" altLang="zh-CN" sz="2800" b="1">
                  <a:solidFill>
                    <a:srgbClr val="000099"/>
                  </a:solidFill>
                  <a:latin typeface="Times New Roman" panose="02020603050405020304" pitchFamily="18" charset="0"/>
                  <a:ea typeface="宋体" panose="02010600030101010101" pitchFamily="2" charset="-122"/>
                </a:rPr>
                <a:t>   22    </a:t>
              </a:r>
              <a:r>
                <a:rPr lang="en-US" altLang="zh-CN" sz="2800" b="1" dirty="0" err="1">
                  <a:solidFill>
                    <a:srgbClr val="000099"/>
                  </a:solidFill>
                  <a:latin typeface="Times New Roman" panose="02020603050405020304" pitchFamily="18" charset="0"/>
                  <a:ea typeface="宋体" panose="02010600030101010101" pitchFamily="2" charset="-122"/>
                </a:rPr>
                <a:t>22</a:t>
              </a:r>
              <a:r>
                <a:rPr lang="en-US" altLang="zh-CN" sz="2800" b="1">
                  <a:solidFill>
                    <a:srgbClr val="000099"/>
                  </a:solidFill>
                  <a:latin typeface="Times New Roman" panose="02020603050405020304" pitchFamily="18" charset="0"/>
                  <a:ea typeface="宋体" panose="02010600030101010101" pitchFamily="2" charset="-122"/>
                </a:rPr>
                <a:t>   28   40   46</a:t>
              </a:r>
            </a:p>
            <a:p>
              <a:pPr lvl="0" algn="l">
                <a:spcBef>
                  <a:spcPct val="15000"/>
                </a:spcBef>
                <a:buClr>
                  <a:srgbClr val="000000"/>
                </a:buClr>
              </a:pPr>
              <a:r>
                <a:rPr lang="en-US" altLang="zh-CN" sz="2800" b="1">
                  <a:solidFill>
                    <a:srgbClr val="000099"/>
                  </a:solidFill>
                  <a:latin typeface="Times New Roman" panose="02020603050405020304" pitchFamily="18" charset="0"/>
                  <a:ea typeface="宋体" panose="02010600030101010101" pitchFamily="2" charset="-122"/>
                </a:rPr>
                <a:t>0     0     8    12   </a:t>
              </a:r>
              <a:r>
                <a:rPr lang="en-US" altLang="zh-CN" sz="2800" b="1" dirty="0" err="1">
                  <a:solidFill>
                    <a:srgbClr val="000099"/>
                  </a:solidFill>
                  <a:latin typeface="Times New Roman" panose="02020603050405020304" pitchFamily="18" charset="0"/>
                  <a:ea typeface="宋体" panose="02010600030101010101" pitchFamily="2" charset="-122"/>
                </a:rPr>
                <a:t>12</a:t>
              </a:r>
              <a:r>
                <a:rPr lang="en-US" altLang="zh-CN" sz="2800" b="1">
                  <a:solidFill>
                    <a:srgbClr val="000099"/>
                  </a:solidFill>
                  <a:latin typeface="Times New Roman" panose="02020603050405020304" pitchFamily="18" charset="0"/>
                  <a:ea typeface="宋体" panose="02010600030101010101" pitchFamily="2" charset="-122"/>
                </a:rPr>
                <a:t>   32    22   28   40   46</a:t>
              </a:r>
              <a:endParaRPr lang="en-US" altLang="zh-CN" sz="2800">
                <a:latin typeface="Times New Roman" panose="02020603050405020304" pitchFamily="18" charset="0"/>
                <a:ea typeface="宋体" panose="02010600030101010101" pitchFamily="2" charset="-122"/>
              </a:endParaRPr>
            </a:p>
          </p:txBody>
        </p:sp>
        <p:sp>
          <p:nvSpPr>
            <p:cNvPr id="368695" name="文本框 368694"/>
            <p:cNvSpPr txBox="1"/>
            <p:nvPr/>
          </p:nvSpPr>
          <p:spPr>
            <a:xfrm>
              <a:off x="892" y="1185"/>
              <a:ext cx="3868" cy="327"/>
            </a:xfrm>
            <a:prstGeom prst="rect">
              <a:avLst/>
            </a:prstGeom>
            <a:noFill/>
            <a:ln w="9525">
              <a:noFill/>
            </a:ln>
          </p:spPr>
          <p:txBody>
            <a:bodyPr wrap="none" anchor="t">
              <a:spAutoFit/>
            </a:bodyPr>
            <a:lstStyle/>
            <a:p>
              <a:pPr lvl="0" algn="l">
                <a:buClr>
                  <a:srgbClr val="000000"/>
                </a:buClr>
              </a:pPr>
              <a:r>
                <a:rPr lang="en-US" altLang="zh-CN" sz="2800" b="1">
                  <a:solidFill>
                    <a:srgbClr val="800080"/>
                  </a:solidFill>
                  <a:latin typeface="Times New Roman" panose="02020603050405020304" pitchFamily="18" charset="0"/>
                  <a:ea typeface="宋体" panose="02010600030101010101" pitchFamily="2" charset="-122"/>
                </a:rPr>
                <a:t>1     2     3     4     5     6     7     8      9    10</a:t>
              </a:r>
              <a:endParaRPr lang="en-US" altLang="zh-CN" sz="2400" b="1">
                <a:solidFill>
                  <a:srgbClr val="800080"/>
                </a:solidFill>
                <a:latin typeface="Times New Roman" panose="02020603050405020304" pitchFamily="18" charset="0"/>
                <a:ea typeface="宋体" panose="02010600030101010101" pitchFamily="2" charset="-122"/>
              </a:endParaRPr>
            </a:p>
          </p:txBody>
        </p:sp>
      </p:gr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95</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666" name="动作按钮: 后退或前一项 369665">
            <a:hlinkClick r:id="rId2" action="ppaction://hlinksldjump"/>
          </p:cNvPr>
          <p:cNvSpPr/>
          <p:nvPr/>
        </p:nvSpPr>
        <p:spPr>
          <a:xfrm>
            <a:off x="8305800" y="6248400"/>
            <a:ext cx="585788" cy="357188"/>
          </a:xfrm>
          <a:prstGeom prst="actionButtonBackPrevious">
            <a:avLst/>
          </a:prstGeom>
          <a:solidFill>
            <a:srgbClr val="C0C0C0"/>
          </a:solidFill>
          <a:ln w="9525" cap="flat" cmpd="sng">
            <a:solidFill>
              <a:srgbClr val="FFFFFF"/>
            </a:solidFill>
            <a:prstDash val="solid"/>
            <a:miter/>
            <a:headEnd type="none" w="med" len="med"/>
            <a:tailEnd type="none" w="med" len="med"/>
          </a:ln>
        </p:spPr>
        <p:txBody>
          <a:bodyPr/>
          <a:lstStyle/>
          <a:p>
            <a:endParaRPr lang="zh-CN" altLang="en-US"/>
          </a:p>
        </p:txBody>
      </p:sp>
      <p:sp>
        <p:nvSpPr>
          <p:cNvPr id="369669" name="标题 369668"/>
          <p:cNvSpPr>
            <a:spLocks noGrp="1"/>
          </p:cNvSpPr>
          <p:nvPr>
            <p:ph type="title"/>
          </p:nvPr>
        </p:nvSpPr>
        <p:spPr>
          <a:xfrm>
            <a:off x="2074545" y="476250"/>
            <a:ext cx="6586855" cy="1063625"/>
          </a:xfrm>
        </p:spPr>
        <p:txBody>
          <a:bodyPr anchor="ctr"/>
          <a:lstStyle/>
          <a:p>
            <a:pPr algn="l"/>
            <a:r>
              <a:rPr lang="zh-CN" altLang="en-US" sz="3600" dirty="0">
                <a:solidFill>
                  <a:schemeClr val="tx2"/>
                </a:solidFill>
              </a:rPr>
              <a:t>注意</a:t>
            </a:r>
          </a:p>
        </p:txBody>
      </p:sp>
      <p:sp>
        <p:nvSpPr>
          <p:cNvPr id="369670" name="文本占位符 369669"/>
          <p:cNvSpPr>
            <a:spLocks noGrp="1"/>
          </p:cNvSpPr>
          <p:nvPr>
            <p:ph type="body" idx="1"/>
          </p:nvPr>
        </p:nvSpPr>
        <p:spPr>
          <a:xfrm>
            <a:off x="431800" y="1484313"/>
            <a:ext cx="8229600" cy="4752975"/>
          </a:xfrm>
        </p:spPr>
        <p:txBody>
          <a:bodyPr/>
          <a:lstStyle/>
          <a:p>
            <a:pPr>
              <a:buClr>
                <a:srgbClr val="990099"/>
              </a:buClr>
            </a:pPr>
            <a:r>
              <a:rPr lang="zh-CN" altLang="en-US" b="1" dirty="0">
                <a:solidFill>
                  <a:srgbClr val="003366"/>
                </a:solidFill>
                <a:latin typeface="Times New Roman" panose="02020603050405020304" pitchFamily="18" charset="0"/>
              </a:rPr>
              <a:t>所有顶点按拓扑有序的次序编号</a:t>
            </a:r>
          </a:p>
          <a:p>
            <a:pPr>
              <a:buClr>
                <a:srgbClr val="990099"/>
              </a:buClr>
            </a:pPr>
            <a:r>
              <a:rPr lang="zh-CN" altLang="en-US" b="1" dirty="0">
                <a:solidFill>
                  <a:srgbClr val="003366"/>
                </a:solidFill>
                <a:latin typeface="Times New Roman" panose="02020603050405020304" pitchFamily="18" charset="0"/>
              </a:rPr>
              <a:t>仅计算 </a:t>
            </a:r>
            <a:r>
              <a:rPr lang="en-US" altLang="zh-CN" b="1" i="1" dirty="0" err="1">
                <a:solidFill>
                  <a:schemeClr val="tx2"/>
                </a:solidFill>
                <a:latin typeface="Times New Roman" panose="02020603050405020304" pitchFamily="18" charset="0"/>
              </a:rPr>
              <a:t>Ve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a:t>
            </a:r>
            <a:r>
              <a:rPr lang="en-US" altLang="zh-CN" b="1" dirty="0">
                <a:solidFill>
                  <a:srgbClr val="003366"/>
                </a:solidFill>
                <a:latin typeface="Times New Roman" panose="02020603050405020304" pitchFamily="18" charset="0"/>
              </a:rPr>
              <a:t> </a:t>
            </a:r>
            <a:r>
              <a:rPr lang="zh-CN" altLang="en-US" b="1" dirty="0">
                <a:solidFill>
                  <a:srgbClr val="003366"/>
                </a:solidFill>
                <a:latin typeface="Times New Roman" panose="02020603050405020304" pitchFamily="18" charset="0"/>
              </a:rPr>
              <a:t>和 </a:t>
            </a:r>
            <a:r>
              <a:rPr lang="en-US" altLang="zh-CN" b="1" i="1" dirty="0" err="1">
                <a:solidFill>
                  <a:schemeClr val="tx2"/>
                </a:solidFill>
                <a:latin typeface="Times New Roman" panose="02020603050405020304" pitchFamily="18" charset="0"/>
              </a:rPr>
              <a:t>Vl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i</a:t>
            </a:r>
            <a:r>
              <a:rPr lang="en-US" altLang="zh-CN" b="1" dirty="0">
                <a:solidFill>
                  <a:schemeClr val="tx2"/>
                </a:solidFill>
                <a:latin typeface="Times New Roman" panose="02020603050405020304" pitchFamily="18" charset="0"/>
              </a:rPr>
              <a:t>]</a:t>
            </a:r>
            <a:r>
              <a:rPr lang="en-US" altLang="zh-CN" b="1" dirty="0">
                <a:solidFill>
                  <a:srgbClr val="003366"/>
                </a:solidFill>
                <a:latin typeface="Times New Roman" panose="02020603050405020304" pitchFamily="18" charset="0"/>
              </a:rPr>
              <a:t> </a:t>
            </a:r>
            <a:r>
              <a:rPr lang="zh-CN" altLang="en-US" b="1" dirty="0">
                <a:solidFill>
                  <a:srgbClr val="003366"/>
                </a:solidFill>
                <a:latin typeface="Times New Roman" panose="02020603050405020304" pitchFamily="18" charset="0"/>
              </a:rPr>
              <a:t>是不够的，还须计算 </a:t>
            </a:r>
            <a:r>
              <a:rPr lang="en-US" altLang="zh-CN" b="1" i="1" dirty="0">
                <a:solidFill>
                  <a:schemeClr val="tx2"/>
                </a:solidFill>
                <a:latin typeface="Times New Roman" panose="02020603050405020304" pitchFamily="18" charset="0"/>
              </a:rPr>
              <a:t>e</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r>
              <a:rPr lang="en-US" altLang="zh-CN" b="1" dirty="0">
                <a:solidFill>
                  <a:srgbClr val="003366"/>
                </a:solidFill>
                <a:latin typeface="Times New Roman" panose="02020603050405020304" pitchFamily="18" charset="0"/>
              </a:rPr>
              <a:t> </a:t>
            </a:r>
            <a:r>
              <a:rPr lang="zh-CN" altLang="en-US" b="1" dirty="0">
                <a:solidFill>
                  <a:srgbClr val="003366"/>
                </a:solidFill>
                <a:latin typeface="Times New Roman" panose="02020603050405020304" pitchFamily="18" charset="0"/>
              </a:rPr>
              <a:t>和 </a:t>
            </a:r>
            <a:r>
              <a:rPr lang="en-US" altLang="zh-CN" b="1" i="1" dirty="0">
                <a:solidFill>
                  <a:schemeClr val="tx2"/>
                </a:solidFill>
                <a:latin typeface="Times New Roman" panose="02020603050405020304" pitchFamily="18" charset="0"/>
              </a:rPr>
              <a:t>l</a:t>
            </a:r>
            <a:r>
              <a:rPr lang="en-US" altLang="zh-CN" b="1" dirty="0">
                <a:solidFill>
                  <a:schemeClr val="tx2"/>
                </a:solidFill>
                <a:latin typeface="Times New Roman" panose="02020603050405020304" pitchFamily="18" charset="0"/>
              </a:rPr>
              <a:t>[</a:t>
            </a:r>
            <a:r>
              <a:rPr lang="en-US" altLang="zh-CN" b="1" i="1" dirty="0">
                <a:solidFill>
                  <a:schemeClr val="tx2"/>
                </a:solidFill>
                <a:latin typeface="Times New Roman" panose="02020603050405020304" pitchFamily="18" charset="0"/>
              </a:rPr>
              <a:t>k</a:t>
            </a:r>
            <a:r>
              <a:rPr lang="en-US" altLang="zh-CN" b="1" dirty="0">
                <a:solidFill>
                  <a:schemeClr val="tx2"/>
                </a:solidFill>
                <a:latin typeface="Times New Roman" panose="02020603050405020304" pitchFamily="18" charset="0"/>
              </a:rPr>
              <a:t>]</a:t>
            </a:r>
            <a:r>
              <a:rPr lang="zh-CN" altLang="en-US" b="1" dirty="0">
                <a:solidFill>
                  <a:srgbClr val="003366"/>
                </a:solidFill>
                <a:latin typeface="Times New Roman" panose="02020603050405020304" pitchFamily="18" charset="0"/>
              </a:rPr>
              <a:t>。</a:t>
            </a:r>
          </a:p>
          <a:p>
            <a:pPr>
              <a:buClr>
                <a:srgbClr val="990099"/>
              </a:buClr>
            </a:pPr>
            <a:r>
              <a:rPr lang="zh-CN" altLang="en-US" b="1" dirty="0">
                <a:solidFill>
                  <a:srgbClr val="003366"/>
                </a:solidFill>
                <a:latin typeface="Times New Roman" panose="02020603050405020304" pitchFamily="18" charset="0"/>
              </a:rPr>
              <a:t>不是任一关键活动加速一定能使整个工程提前。</a:t>
            </a:r>
          </a:p>
          <a:p>
            <a:pPr>
              <a:buClr>
                <a:srgbClr val="990099"/>
              </a:buClr>
            </a:pPr>
            <a:r>
              <a:rPr lang="zh-CN" altLang="en-US" b="1" dirty="0">
                <a:solidFill>
                  <a:srgbClr val="003366"/>
                </a:solidFill>
                <a:latin typeface="Times New Roman" panose="02020603050405020304" pitchFamily="18" charset="0"/>
              </a:rPr>
              <a:t>想使整个工程提前，要考虑各个关键路径上所有关键活动。</a:t>
            </a:r>
          </a:p>
          <a:p>
            <a:endParaRPr lang="zh-CN" altLang="en-US" b="1" dirty="0"/>
          </a:p>
        </p:txBody>
      </p:sp>
      <p:sp>
        <p:nvSpPr>
          <p:cNvPr id="2" name="灯片编号占位符 1"/>
          <p:cNvSpPr>
            <a:spLocks noGrp="1"/>
          </p:cNvSpPr>
          <p:nvPr>
            <p:ph type="sldNum" sz="quarter" idx="12"/>
          </p:nvPr>
        </p:nvSpPr>
        <p:spPr/>
        <p:txBody>
          <a:bodyPr/>
          <a:lstStyle/>
          <a:p>
            <a:pPr lvl="0"/>
            <a:r>
              <a:rPr lang="en-US" altLang="zh-CN"/>
              <a:t>117-</a:t>
            </a:r>
            <a:fld id="{9A0DB2DC-4C9A-4742-B13C-FB6460FD3503}" type="slidenum">
              <a:rPr lang="en-US" altLang="zh-CN" sz="2000" b="1" dirty="0">
                <a:solidFill>
                  <a:srgbClr val="006600"/>
                </a:solidFill>
                <a:latin typeface="Courier New" panose="02070309020205020404" charset="0"/>
                <a:ea typeface="华文新魏" panose="02010800040101010101" pitchFamily="2" charset="-122"/>
              </a:rPr>
              <a:t>96</a:t>
            </a:fld>
            <a:endParaRPr lang="en-US" altLang="zh-CN" sz="2000" b="1" dirty="0">
              <a:solidFill>
                <a:srgbClr val="006600"/>
              </a:solidFill>
              <a:latin typeface="Courier New" panose="02070309020205020404" charset="0"/>
              <a:ea typeface="华文新魏" panose="02010800040101010101" pitchFamily="2" charset="-122"/>
            </a:endParaRPr>
          </a:p>
        </p:txBody>
      </p:sp>
    </p:spTree>
  </p:cSld>
  <p:clrMapOvr>
    <a:masterClrMapping/>
  </p:clrMapOvr>
  <p:transition/>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灯片编号占位符 3"/>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97</a:t>
            </a:fld>
            <a:endParaRPr lang="en-US" altLang="ko-KR" sz="2000" b="0" dirty="0">
              <a:solidFill>
                <a:schemeClr val="accent2"/>
              </a:solidFill>
            </a:endParaRPr>
          </a:p>
        </p:txBody>
      </p:sp>
      <p:sp>
        <p:nvSpPr>
          <p:cNvPr id="90115" name="Rectangle 2"/>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zh-CN" altLang="en-US" sz="3600" dirty="0">
                <a:solidFill>
                  <a:srgbClr val="000099"/>
                </a:solidFill>
                <a:latin typeface="黑体" panose="02010609060101010101" pitchFamily="49" charset="-122"/>
                <a:ea typeface="黑体" panose="02010609060101010101" pitchFamily="49" charset="-122"/>
              </a:rPr>
              <a:t>新疆大学精品课程</a:t>
            </a:r>
            <a:r>
              <a:rPr lang="en-US" altLang="zh-CN" sz="3600" dirty="0">
                <a:solidFill>
                  <a:srgbClr val="000099"/>
                </a:solidFill>
                <a:latin typeface="Times New Roman" panose="02020603050405020304" pitchFamily="18" charset="0"/>
                <a:ea typeface="黑体" panose="02010609060101010101" pitchFamily="49" charset="-122"/>
              </a:rPr>
              <a:t>——</a:t>
            </a:r>
            <a:r>
              <a:rPr lang="zh-CN" altLang="en-US" sz="3600" dirty="0">
                <a:solidFill>
                  <a:srgbClr val="000099"/>
                </a:solidFill>
                <a:latin typeface="黑体" panose="02010609060101010101" pitchFamily="49" charset="-122"/>
                <a:ea typeface="黑体" panose="02010609060101010101" pitchFamily="49" charset="-122"/>
              </a:rPr>
              <a:t>数据结构</a:t>
            </a:r>
          </a:p>
        </p:txBody>
      </p:sp>
      <p:pic>
        <p:nvPicPr>
          <p:cNvPr id="90116" name="Picture 5" descr="gif0013"/>
          <p:cNvPicPr>
            <a:picLocks noChangeAspect="1"/>
          </p:cNvPicPr>
          <p:nvPr/>
        </p:nvPicPr>
        <p:blipFill>
          <a:blip r:embed="rId2"/>
          <a:stretch>
            <a:fillRect/>
          </a:stretch>
        </p:blipFill>
        <p:spPr>
          <a:xfrm>
            <a:off x="323850" y="1484313"/>
            <a:ext cx="1223963" cy="895350"/>
          </a:xfrm>
          <a:prstGeom prst="rect">
            <a:avLst/>
          </a:prstGeom>
          <a:noFill/>
          <a:ln w="9525">
            <a:noFill/>
          </a:ln>
        </p:spPr>
      </p:pic>
      <p:sp>
        <p:nvSpPr>
          <p:cNvPr id="369672" name="Freeform 8"/>
          <p:cNvSpPr>
            <a:spLocks noEditPoints="1"/>
          </p:cNvSpPr>
          <p:nvPr/>
        </p:nvSpPr>
        <p:spPr bwMode="gray">
          <a:xfrm rot="-1358056">
            <a:off x="1392238" y="3240088"/>
            <a:ext cx="6094413" cy="2424113"/>
          </a:xfrm>
          <a:custGeom>
            <a:avLst/>
            <a:gdLst>
              <a:gd name="T0" fmla="*/ 1692 w 4040"/>
              <a:gd name="T1" fmla="*/ 12 h 1888"/>
              <a:gd name="T2" fmla="*/ 1234 w 4040"/>
              <a:gd name="T3" fmla="*/ 74 h 1888"/>
              <a:gd name="T4" fmla="*/ 828 w 4040"/>
              <a:gd name="T5" fmla="*/ 182 h 1888"/>
              <a:gd name="T6" fmla="*/ 486 w 4040"/>
              <a:gd name="T7" fmla="*/ 330 h 1888"/>
              <a:gd name="T8" fmla="*/ 226 w 4040"/>
              <a:gd name="T9" fmla="*/ 510 h 1888"/>
              <a:gd name="T10" fmla="*/ 58 w 4040"/>
              <a:gd name="T11" fmla="*/ 718 h 1888"/>
              <a:gd name="T12" fmla="*/ 0 w 4040"/>
              <a:gd name="T13" fmla="*/ 944 h 1888"/>
              <a:gd name="T14" fmla="*/ 58 w 4040"/>
              <a:gd name="T15" fmla="*/ 1170 h 1888"/>
              <a:gd name="T16" fmla="*/ 226 w 4040"/>
              <a:gd name="T17" fmla="*/ 1378 h 1888"/>
              <a:gd name="T18" fmla="*/ 486 w 4040"/>
              <a:gd name="T19" fmla="*/ 1558 h 1888"/>
              <a:gd name="T20" fmla="*/ 828 w 4040"/>
              <a:gd name="T21" fmla="*/ 1706 h 1888"/>
              <a:gd name="T22" fmla="*/ 1234 w 4040"/>
              <a:gd name="T23" fmla="*/ 1814 h 1888"/>
              <a:gd name="T24" fmla="*/ 1692 w 4040"/>
              <a:gd name="T25" fmla="*/ 1876 h 1888"/>
              <a:gd name="T26" fmla="*/ 2186 w 4040"/>
              <a:gd name="T27" fmla="*/ 1884 h 1888"/>
              <a:gd name="T28" fmla="*/ 2658 w 4040"/>
              <a:gd name="T29" fmla="*/ 1840 h 1888"/>
              <a:gd name="T30" fmla="*/ 3084 w 4040"/>
              <a:gd name="T31" fmla="*/ 1746 h 1888"/>
              <a:gd name="T32" fmla="*/ 3448 w 4040"/>
              <a:gd name="T33" fmla="*/ 1612 h 1888"/>
              <a:gd name="T34" fmla="*/ 3738 w 4040"/>
              <a:gd name="T35" fmla="*/ 1442 h 1888"/>
              <a:gd name="T36" fmla="*/ 3938 w 4040"/>
              <a:gd name="T37" fmla="*/ 1242 h 1888"/>
              <a:gd name="T38" fmla="*/ 4034 w 4040"/>
              <a:gd name="T39" fmla="*/ 1022 h 1888"/>
              <a:gd name="T40" fmla="*/ 4014 w 4040"/>
              <a:gd name="T41" fmla="*/ 790 h 1888"/>
              <a:gd name="T42" fmla="*/ 3882 w 4040"/>
              <a:gd name="T43" fmla="*/ 576 h 1888"/>
              <a:gd name="T44" fmla="*/ 3650 w 4040"/>
              <a:gd name="T45" fmla="*/ 386 h 1888"/>
              <a:gd name="T46" fmla="*/ 3334 w 4040"/>
              <a:gd name="T47" fmla="*/ 228 h 1888"/>
              <a:gd name="T48" fmla="*/ 2948 w 4040"/>
              <a:gd name="T49" fmla="*/ 106 h 1888"/>
              <a:gd name="T50" fmla="*/ 2506 w 4040"/>
              <a:gd name="T51" fmla="*/ 28 h 1888"/>
              <a:gd name="T52" fmla="*/ 2020 w 4040"/>
              <a:gd name="T53" fmla="*/ 0 h 1888"/>
              <a:gd name="T54" fmla="*/ 1606 w 4040"/>
              <a:gd name="T55" fmla="*/ 1736 h 1888"/>
              <a:gd name="T56" fmla="*/ 1164 w 4040"/>
              <a:gd name="T57" fmla="*/ 1678 h 1888"/>
              <a:gd name="T58" fmla="*/ 776 w 4040"/>
              <a:gd name="T59" fmla="*/ 1576 h 1888"/>
              <a:gd name="T60" fmla="*/ 458 w 4040"/>
              <a:gd name="T61" fmla="*/ 1436 h 1888"/>
              <a:gd name="T62" fmla="*/ 224 w 4040"/>
              <a:gd name="T63" fmla="*/ 1266 h 1888"/>
              <a:gd name="T64" fmla="*/ 88 w 4040"/>
              <a:gd name="T65" fmla="*/ 1074 h 1888"/>
              <a:gd name="T66" fmla="*/ 68 w 4040"/>
              <a:gd name="T67" fmla="*/ 864 h 1888"/>
              <a:gd name="T68" fmla="*/ 166 w 4040"/>
              <a:gd name="T69" fmla="*/ 664 h 1888"/>
              <a:gd name="T70" fmla="*/ 370 w 4040"/>
              <a:gd name="T71" fmla="*/ 486 h 1888"/>
              <a:gd name="T72" fmla="*/ 662 w 4040"/>
              <a:gd name="T73" fmla="*/ 336 h 1888"/>
              <a:gd name="T74" fmla="*/ 1028 w 4040"/>
              <a:gd name="T75" fmla="*/ 222 h 1888"/>
              <a:gd name="T76" fmla="*/ 1454 w 4040"/>
              <a:gd name="T77" fmla="*/ 148 h 1888"/>
              <a:gd name="T78" fmla="*/ 1922 w 4040"/>
              <a:gd name="T79" fmla="*/ 120 h 1888"/>
              <a:gd name="T80" fmla="*/ 2392 w 4040"/>
              <a:gd name="T81" fmla="*/ 148 h 1888"/>
              <a:gd name="T82" fmla="*/ 2818 w 4040"/>
              <a:gd name="T83" fmla="*/ 222 h 1888"/>
              <a:gd name="T84" fmla="*/ 3184 w 4040"/>
              <a:gd name="T85" fmla="*/ 336 h 1888"/>
              <a:gd name="T86" fmla="*/ 3476 w 4040"/>
              <a:gd name="T87" fmla="*/ 486 h 1888"/>
              <a:gd name="T88" fmla="*/ 3680 w 4040"/>
              <a:gd name="T89" fmla="*/ 664 h 1888"/>
              <a:gd name="T90" fmla="*/ 3778 w 4040"/>
              <a:gd name="T91" fmla="*/ 864 h 1888"/>
              <a:gd name="T92" fmla="*/ 3758 w 4040"/>
              <a:gd name="T93" fmla="*/ 1074 h 1888"/>
              <a:gd name="T94" fmla="*/ 3622 w 4040"/>
              <a:gd name="T95" fmla="*/ 1266 h 1888"/>
              <a:gd name="T96" fmla="*/ 3388 w 4040"/>
              <a:gd name="T97" fmla="*/ 1436 h 1888"/>
              <a:gd name="T98" fmla="*/ 3070 w 4040"/>
              <a:gd name="T99" fmla="*/ 1576 h 1888"/>
              <a:gd name="T100" fmla="*/ 2682 w 4040"/>
              <a:gd name="T101" fmla="*/ 1678 h 1888"/>
              <a:gd name="T102" fmla="*/ 2240 w 4040"/>
              <a:gd name="T103" fmla="*/ 1736 h 18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040" h="1888">
                <a:moveTo>
                  <a:pt x="2020" y="0"/>
                </a:moveTo>
                <a:lnTo>
                  <a:pt x="1854" y="4"/>
                </a:lnTo>
                <a:lnTo>
                  <a:pt x="1692" y="12"/>
                </a:lnTo>
                <a:lnTo>
                  <a:pt x="1534" y="28"/>
                </a:lnTo>
                <a:lnTo>
                  <a:pt x="1382" y="48"/>
                </a:lnTo>
                <a:lnTo>
                  <a:pt x="1234" y="74"/>
                </a:lnTo>
                <a:lnTo>
                  <a:pt x="1092" y="106"/>
                </a:lnTo>
                <a:lnTo>
                  <a:pt x="956" y="142"/>
                </a:lnTo>
                <a:lnTo>
                  <a:pt x="828" y="182"/>
                </a:lnTo>
                <a:lnTo>
                  <a:pt x="706" y="228"/>
                </a:lnTo>
                <a:lnTo>
                  <a:pt x="592" y="276"/>
                </a:lnTo>
                <a:lnTo>
                  <a:pt x="486" y="330"/>
                </a:lnTo>
                <a:lnTo>
                  <a:pt x="390" y="386"/>
                </a:lnTo>
                <a:lnTo>
                  <a:pt x="302" y="446"/>
                </a:lnTo>
                <a:lnTo>
                  <a:pt x="226" y="510"/>
                </a:lnTo>
                <a:lnTo>
                  <a:pt x="158" y="576"/>
                </a:lnTo>
                <a:lnTo>
                  <a:pt x="102" y="646"/>
                </a:lnTo>
                <a:lnTo>
                  <a:pt x="58" y="718"/>
                </a:lnTo>
                <a:lnTo>
                  <a:pt x="26" y="790"/>
                </a:lnTo>
                <a:lnTo>
                  <a:pt x="6" y="866"/>
                </a:lnTo>
                <a:lnTo>
                  <a:pt x="0" y="944"/>
                </a:lnTo>
                <a:lnTo>
                  <a:pt x="6" y="1022"/>
                </a:lnTo>
                <a:lnTo>
                  <a:pt x="26" y="1098"/>
                </a:lnTo>
                <a:lnTo>
                  <a:pt x="58" y="1170"/>
                </a:lnTo>
                <a:lnTo>
                  <a:pt x="102" y="1242"/>
                </a:lnTo>
                <a:lnTo>
                  <a:pt x="158" y="1312"/>
                </a:lnTo>
                <a:lnTo>
                  <a:pt x="226" y="1378"/>
                </a:lnTo>
                <a:lnTo>
                  <a:pt x="302" y="1442"/>
                </a:lnTo>
                <a:lnTo>
                  <a:pt x="390" y="1502"/>
                </a:lnTo>
                <a:lnTo>
                  <a:pt x="486" y="1558"/>
                </a:lnTo>
                <a:lnTo>
                  <a:pt x="592" y="1612"/>
                </a:lnTo>
                <a:lnTo>
                  <a:pt x="706" y="1660"/>
                </a:lnTo>
                <a:lnTo>
                  <a:pt x="828" y="1706"/>
                </a:lnTo>
                <a:lnTo>
                  <a:pt x="956" y="1746"/>
                </a:lnTo>
                <a:lnTo>
                  <a:pt x="1092" y="1782"/>
                </a:lnTo>
                <a:lnTo>
                  <a:pt x="1234" y="1814"/>
                </a:lnTo>
                <a:lnTo>
                  <a:pt x="1382" y="1840"/>
                </a:lnTo>
                <a:lnTo>
                  <a:pt x="1534" y="1860"/>
                </a:lnTo>
                <a:lnTo>
                  <a:pt x="1692" y="1876"/>
                </a:lnTo>
                <a:lnTo>
                  <a:pt x="1854" y="1884"/>
                </a:lnTo>
                <a:lnTo>
                  <a:pt x="2020" y="1888"/>
                </a:lnTo>
                <a:lnTo>
                  <a:pt x="2186" y="1884"/>
                </a:lnTo>
                <a:lnTo>
                  <a:pt x="2348" y="1876"/>
                </a:lnTo>
                <a:lnTo>
                  <a:pt x="2506" y="1860"/>
                </a:lnTo>
                <a:lnTo>
                  <a:pt x="2658" y="1840"/>
                </a:lnTo>
                <a:lnTo>
                  <a:pt x="2806" y="1814"/>
                </a:lnTo>
                <a:lnTo>
                  <a:pt x="2948" y="1782"/>
                </a:lnTo>
                <a:lnTo>
                  <a:pt x="3084" y="1746"/>
                </a:lnTo>
                <a:lnTo>
                  <a:pt x="3212" y="1706"/>
                </a:lnTo>
                <a:lnTo>
                  <a:pt x="3334" y="1660"/>
                </a:lnTo>
                <a:lnTo>
                  <a:pt x="3448" y="1612"/>
                </a:lnTo>
                <a:lnTo>
                  <a:pt x="3554" y="1558"/>
                </a:lnTo>
                <a:lnTo>
                  <a:pt x="3650" y="1502"/>
                </a:lnTo>
                <a:lnTo>
                  <a:pt x="3738" y="1442"/>
                </a:lnTo>
                <a:lnTo>
                  <a:pt x="3814" y="1378"/>
                </a:lnTo>
                <a:lnTo>
                  <a:pt x="3882" y="1312"/>
                </a:lnTo>
                <a:lnTo>
                  <a:pt x="3938" y="1242"/>
                </a:lnTo>
                <a:lnTo>
                  <a:pt x="3982" y="1170"/>
                </a:lnTo>
                <a:lnTo>
                  <a:pt x="4014" y="1098"/>
                </a:lnTo>
                <a:lnTo>
                  <a:pt x="4034" y="1022"/>
                </a:lnTo>
                <a:lnTo>
                  <a:pt x="4040" y="944"/>
                </a:lnTo>
                <a:lnTo>
                  <a:pt x="4034" y="866"/>
                </a:lnTo>
                <a:lnTo>
                  <a:pt x="4014" y="790"/>
                </a:lnTo>
                <a:lnTo>
                  <a:pt x="3982" y="718"/>
                </a:lnTo>
                <a:lnTo>
                  <a:pt x="3938" y="646"/>
                </a:lnTo>
                <a:lnTo>
                  <a:pt x="3882" y="576"/>
                </a:lnTo>
                <a:lnTo>
                  <a:pt x="3814" y="510"/>
                </a:lnTo>
                <a:lnTo>
                  <a:pt x="3738" y="446"/>
                </a:lnTo>
                <a:lnTo>
                  <a:pt x="3650" y="386"/>
                </a:lnTo>
                <a:lnTo>
                  <a:pt x="3554" y="330"/>
                </a:lnTo>
                <a:lnTo>
                  <a:pt x="3448" y="276"/>
                </a:lnTo>
                <a:lnTo>
                  <a:pt x="3334" y="228"/>
                </a:lnTo>
                <a:lnTo>
                  <a:pt x="3212" y="182"/>
                </a:lnTo>
                <a:lnTo>
                  <a:pt x="3084" y="142"/>
                </a:lnTo>
                <a:lnTo>
                  <a:pt x="2948" y="106"/>
                </a:lnTo>
                <a:lnTo>
                  <a:pt x="2806" y="74"/>
                </a:lnTo>
                <a:lnTo>
                  <a:pt x="2658" y="48"/>
                </a:lnTo>
                <a:lnTo>
                  <a:pt x="2506" y="28"/>
                </a:lnTo>
                <a:lnTo>
                  <a:pt x="2348" y="12"/>
                </a:lnTo>
                <a:lnTo>
                  <a:pt x="2186" y="4"/>
                </a:lnTo>
                <a:lnTo>
                  <a:pt x="2020" y="0"/>
                </a:lnTo>
                <a:close/>
                <a:moveTo>
                  <a:pt x="1922" y="1748"/>
                </a:moveTo>
                <a:lnTo>
                  <a:pt x="1762" y="1746"/>
                </a:lnTo>
                <a:lnTo>
                  <a:pt x="1606" y="1736"/>
                </a:lnTo>
                <a:lnTo>
                  <a:pt x="1454" y="1722"/>
                </a:lnTo>
                <a:lnTo>
                  <a:pt x="1306" y="1702"/>
                </a:lnTo>
                <a:lnTo>
                  <a:pt x="1164" y="1678"/>
                </a:lnTo>
                <a:lnTo>
                  <a:pt x="1028" y="1648"/>
                </a:lnTo>
                <a:lnTo>
                  <a:pt x="898" y="1614"/>
                </a:lnTo>
                <a:lnTo>
                  <a:pt x="776" y="1576"/>
                </a:lnTo>
                <a:lnTo>
                  <a:pt x="662" y="1532"/>
                </a:lnTo>
                <a:lnTo>
                  <a:pt x="554" y="1486"/>
                </a:lnTo>
                <a:lnTo>
                  <a:pt x="458" y="1436"/>
                </a:lnTo>
                <a:lnTo>
                  <a:pt x="370" y="1382"/>
                </a:lnTo>
                <a:lnTo>
                  <a:pt x="292" y="1326"/>
                </a:lnTo>
                <a:lnTo>
                  <a:pt x="224" y="1266"/>
                </a:lnTo>
                <a:lnTo>
                  <a:pt x="166" y="1204"/>
                </a:lnTo>
                <a:lnTo>
                  <a:pt x="122" y="1140"/>
                </a:lnTo>
                <a:lnTo>
                  <a:pt x="88" y="1074"/>
                </a:lnTo>
                <a:lnTo>
                  <a:pt x="68" y="1004"/>
                </a:lnTo>
                <a:lnTo>
                  <a:pt x="62" y="934"/>
                </a:lnTo>
                <a:lnTo>
                  <a:pt x="68" y="864"/>
                </a:lnTo>
                <a:lnTo>
                  <a:pt x="88" y="796"/>
                </a:lnTo>
                <a:lnTo>
                  <a:pt x="122" y="730"/>
                </a:lnTo>
                <a:lnTo>
                  <a:pt x="166" y="664"/>
                </a:lnTo>
                <a:lnTo>
                  <a:pt x="224" y="602"/>
                </a:lnTo>
                <a:lnTo>
                  <a:pt x="292" y="544"/>
                </a:lnTo>
                <a:lnTo>
                  <a:pt x="370" y="486"/>
                </a:lnTo>
                <a:lnTo>
                  <a:pt x="458" y="434"/>
                </a:lnTo>
                <a:lnTo>
                  <a:pt x="554" y="382"/>
                </a:lnTo>
                <a:lnTo>
                  <a:pt x="662" y="336"/>
                </a:lnTo>
                <a:lnTo>
                  <a:pt x="776" y="294"/>
                </a:lnTo>
                <a:lnTo>
                  <a:pt x="898" y="256"/>
                </a:lnTo>
                <a:lnTo>
                  <a:pt x="1028" y="222"/>
                </a:lnTo>
                <a:lnTo>
                  <a:pt x="1164" y="192"/>
                </a:lnTo>
                <a:lnTo>
                  <a:pt x="1306" y="166"/>
                </a:lnTo>
                <a:lnTo>
                  <a:pt x="1454" y="148"/>
                </a:lnTo>
                <a:lnTo>
                  <a:pt x="1606" y="132"/>
                </a:lnTo>
                <a:lnTo>
                  <a:pt x="1762" y="124"/>
                </a:lnTo>
                <a:lnTo>
                  <a:pt x="1922" y="120"/>
                </a:lnTo>
                <a:lnTo>
                  <a:pt x="2084" y="124"/>
                </a:lnTo>
                <a:lnTo>
                  <a:pt x="2240" y="132"/>
                </a:lnTo>
                <a:lnTo>
                  <a:pt x="2392" y="148"/>
                </a:lnTo>
                <a:lnTo>
                  <a:pt x="2540" y="166"/>
                </a:lnTo>
                <a:lnTo>
                  <a:pt x="2682" y="192"/>
                </a:lnTo>
                <a:lnTo>
                  <a:pt x="2818" y="222"/>
                </a:lnTo>
                <a:lnTo>
                  <a:pt x="2948" y="256"/>
                </a:lnTo>
                <a:lnTo>
                  <a:pt x="3070" y="294"/>
                </a:lnTo>
                <a:lnTo>
                  <a:pt x="3184" y="336"/>
                </a:lnTo>
                <a:lnTo>
                  <a:pt x="3292" y="382"/>
                </a:lnTo>
                <a:lnTo>
                  <a:pt x="3388" y="434"/>
                </a:lnTo>
                <a:lnTo>
                  <a:pt x="3476" y="486"/>
                </a:lnTo>
                <a:lnTo>
                  <a:pt x="3554" y="544"/>
                </a:lnTo>
                <a:lnTo>
                  <a:pt x="3622" y="602"/>
                </a:lnTo>
                <a:lnTo>
                  <a:pt x="3680" y="664"/>
                </a:lnTo>
                <a:lnTo>
                  <a:pt x="3724" y="730"/>
                </a:lnTo>
                <a:lnTo>
                  <a:pt x="3758" y="796"/>
                </a:lnTo>
                <a:lnTo>
                  <a:pt x="3778" y="864"/>
                </a:lnTo>
                <a:lnTo>
                  <a:pt x="3784" y="934"/>
                </a:lnTo>
                <a:lnTo>
                  <a:pt x="3778" y="1004"/>
                </a:lnTo>
                <a:lnTo>
                  <a:pt x="3758" y="1074"/>
                </a:lnTo>
                <a:lnTo>
                  <a:pt x="3724" y="1140"/>
                </a:lnTo>
                <a:lnTo>
                  <a:pt x="3680" y="1204"/>
                </a:lnTo>
                <a:lnTo>
                  <a:pt x="3622" y="1266"/>
                </a:lnTo>
                <a:lnTo>
                  <a:pt x="3554" y="1326"/>
                </a:lnTo>
                <a:lnTo>
                  <a:pt x="3476" y="1382"/>
                </a:lnTo>
                <a:lnTo>
                  <a:pt x="3388" y="1436"/>
                </a:lnTo>
                <a:lnTo>
                  <a:pt x="3292" y="1486"/>
                </a:lnTo>
                <a:lnTo>
                  <a:pt x="3184" y="1532"/>
                </a:lnTo>
                <a:lnTo>
                  <a:pt x="3070" y="1576"/>
                </a:lnTo>
                <a:lnTo>
                  <a:pt x="2948" y="1614"/>
                </a:lnTo>
                <a:lnTo>
                  <a:pt x="2818" y="1648"/>
                </a:lnTo>
                <a:lnTo>
                  <a:pt x="2682" y="1678"/>
                </a:lnTo>
                <a:lnTo>
                  <a:pt x="2540" y="1702"/>
                </a:lnTo>
                <a:lnTo>
                  <a:pt x="2392" y="1722"/>
                </a:lnTo>
                <a:lnTo>
                  <a:pt x="2240" y="1736"/>
                </a:lnTo>
                <a:lnTo>
                  <a:pt x="2084" y="1746"/>
                </a:lnTo>
                <a:lnTo>
                  <a:pt x="1922" y="1748"/>
                </a:lnTo>
                <a:close/>
              </a:path>
            </a:pathLst>
          </a:custGeom>
          <a:gradFill rotWithShape="1">
            <a:gsLst>
              <a:gs pos="0">
                <a:schemeClr val="bg2">
                  <a:gamma/>
                  <a:tint val="30196"/>
                  <a:invGamma/>
                  <a:alpha val="36000"/>
                </a:schemeClr>
              </a:gs>
              <a:gs pos="100000">
                <a:schemeClr val="bg2"/>
              </a:gs>
            </a:gsLst>
            <a:lin ang="0" scaled="1"/>
          </a:gradFill>
          <a:ln>
            <a:noFill/>
          </a:ln>
          <a:extLst>
            <a:ext uri="{91240B29-F687-4F45-9708-019B960494DF}">
              <a14:hiddenLine xmlns:a14="http://schemas.microsoft.com/office/drawing/2010/main" w="0">
                <a:solidFill>
                  <a:srgbClr val="F7C16B"/>
                </a:solidFill>
                <a:prstDash val="solid"/>
                <a:round/>
              </a14:hiddenLine>
            </a:ext>
          </a:extLst>
        </p:spPr>
        <p:txBody>
          <a:bodyPr/>
          <a:lstStyle/>
          <a:p>
            <a:pPr marL="0" marR="0" lvl="0" indent="0" algn="l" defTabSz="914400" rtl="0" eaLnBrk="1" fontAlgn="base" latinLnBrk="1" hangingPunct="1">
              <a:lnSpc>
                <a:spcPct val="100000"/>
              </a:lnSpc>
              <a:spcBef>
                <a:spcPct val="20000"/>
              </a:spcBef>
              <a:spcAft>
                <a:spcPct val="0"/>
              </a:spcAft>
              <a:buClrTx/>
              <a:buSzTx/>
              <a:buFontTx/>
              <a:buChar char="•"/>
              <a:defRPr/>
            </a:pPr>
            <a:endParaRPr kumimoji="1" lang="zh-CN" altLang="en-US" sz="2400" b="1" i="0" u="none" strike="noStrike" kern="1200" cap="none" spc="0" normalizeH="0" baseline="0" noProof="0" smtClean="0">
              <a:ln>
                <a:noFill/>
              </a:ln>
              <a:solidFill>
                <a:schemeClr val="tx1"/>
              </a:solidFill>
              <a:effectLst/>
              <a:uLnTx/>
              <a:uFillTx/>
              <a:latin typeface="宋体" panose="02010600030101010101" pitchFamily="2" charset="-122"/>
              <a:ea typeface="宋体" panose="02010600030101010101" pitchFamily="2" charset="-122"/>
              <a:cs typeface="+mn-cs"/>
            </a:endParaRPr>
          </a:p>
        </p:txBody>
      </p:sp>
      <p:sp>
        <p:nvSpPr>
          <p:cNvPr id="90118" name="Oval 9"/>
          <p:cNvSpPr/>
          <p:nvPr/>
        </p:nvSpPr>
        <p:spPr>
          <a:xfrm rot="-1543677">
            <a:off x="4343400" y="3181350"/>
            <a:ext cx="1066800" cy="304800"/>
          </a:xfrm>
          <a:prstGeom prst="ellipse">
            <a:avLst/>
          </a:prstGeom>
          <a:gradFill rotWithShape="1">
            <a:gsLst>
              <a:gs pos="0">
                <a:srgbClr val="5F5F5F"/>
              </a:gs>
              <a:gs pos="100000">
                <a:srgbClr val="84A5CA"/>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90119" name="Oval 10"/>
          <p:cNvSpPr/>
          <p:nvPr/>
        </p:nvSpPr>
        <p:spPr>
          <a:xfrm rot="-1543677">
            <a:off x="7010400" y="3333750"/>
            <a:ext cx="1066800" cy="304800"/>
          </a:xfrm>
          <a:prstGeom prst="ellipse">
            <a:avLst/>
          </a:prstGeom>
          <a:gradFill rotWithShape="1">
            <a:gsLst>
              <a:gs pos="0">
                <a:srgbClr val="5F5F5F"/>
              </a:gs>
              <a:gs pos="100000">
                <a:srgbClr val="84A5CA"/>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90120" name="Oval 11"/>
          <p:cNvSpPr/>
          <p:nvPr/>
        </p:nvSpPr>
        <p:spPr>
          <a:xfrm rot="-1543677">
            <a:off x="2895600" y="6000750"/>
            <a:ext cx="1066800" cy="304800"/>
          </a:xfrm>
          <a:prstGeom prst="ellipse">
            <a:avLst/>
          </a:prstGeom>
          <a:gradFill rotWithShape="1">
            <a:gsLst>
              <a:gs pos="0">
                <a:srgbClr val="5F5F5F"/>
              </a:gs>
              <a:gs pos="100000">
                <a:srgbClr val="84A5CA"/>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90121" name="Oval 12"/>
          <p:cNvSpPr/>
          <p:nvPr/>
        </p:nvSpPr>
        <p:spPr>
          <a:xfrm rot="-1543677">
            <a:off x="5486400" y="5391150"/>
            <a:ext cx="1066800" cy="304800"/>
          </a:xfrm>
          <a:prstGeom prst="ellipse">
            <a:avLst/>
          </a:prstGeom>
          <a:gradFill rotWithShape="1">
            <a:gsLst>
              <a:gs pos="0">
                <a:srgbClr val="5F5F5F"/>
              </a:gs>
              <a:gs pos="100000">
                <a:srgbClr val="84A5CA"/>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90122" name="Oval 13"/>
          <p:cNvSpPr/>
          <p:nvPr/>
        </p:nvSpPr>
        <p:spPr>
          <a:xfrm rot="-1543677">
            <a:off x="2057400" y="4552950"/>
            <a:ext cx="1066800" cy="304800"/>
          </a:xfrm>
          <a:prstGeom prst="ellipse">
            <a:avLst/>
          </a:prstGeom>
          <a:gradFill rotWithShape="1">
            <a:gsLst>
              <a:gs pos="0">
                <a:srgbClr val="5F5F5F"/>
              </a:gs>
              <a:gs pos="100000">
                <a:srgbClr val="84A5CA"/>
              </a:gs>
            </a:gsLst>
            <a:lin ang="0" scaled="1"/>
            <a:tileRect/>
          </a:gradFill>
          <a:ln w="9525">
            <a:noFill/>
          </a:ln>
        </p:spPr>
        <p:txBody>
          <a:bodyPr wrap="none" anchor="ctr"/>
          <a:lstStyle/>
          <a:p>
            <a:pPr lvl="0" eaLnBrk="1" hangingPunct="1"/>
            <a:endParaRPr lang="zh-CN" altLang="en-US" dirty="0">
              <a:latin typeface="宋体" panose="02010600030101010101" pitchFamily="2" charset="-122"/>
              <a:ea typeface="宋体" panose="02010600030101010101" pitchFamily="2" charset="-122"/>
            </a:endParaRPr>
          </a:p>
        </p:txBody>
      </p:sp>
      <p:sp>
        <p:nvSpPr>
          <p:cNvPr id="369678" name="Oval 14"/>
          <p:cNvSpPr>
            <a:spLocks noChangeArrowheads="1"/>
          </p:cNvSpPr>
          <p:nvPr/>
        </p:nvSpPr>
        <p:spPr bwMode="gray">
          <a:xfrm>
            <a:off x="3821113" y="2495550"/>
            <a:ext cx="1143000" cy="1101725"/>
          </a:xfrm>
          <a:prstGeom prst="ellipse">
            <a:avLst/>
          </a:prstGeom>
          <a:gradFill rotWithShape="1">
            <a:gsLst>
              <a:gs pos="0">
                <a:schemeClr val="hlink"/>
              </a:gs>
              <a:gs pos="100000">
                <a:schemeClr val="hlink">
                  <a:gamma/>
                  <a:shade val="34510"/>
                  <a:invGamma/>
                </a:schemeClr>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76200" dir="10800000" kx="-3284103" algn="br" rotWithShape="0">
                    <a:srgbClr val="001D3A">
                      <a:alpha val="50000"/>
                    </a:srgb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9679" name="Oval 15"/>
          <p:cNvSpPr>
            <a:spLocks noChangeArrowheads="1"/>
          </p:cNvSpPr>
          <p:nvPr/>
        </p:nvSpPr>
        <p:spPr bwMode="gray">
          <a:xfrm>
            <a:off x="1585913" y="3813175"/>
            <a:ext cx="1141413" cy="1101725"/>
          </a:xfrm>
          <a:prstGeom prst="ellipse">
            <a:avLst/>
          </a:prstGeom>
          <a:gradFill rotWithShape="1">
            <a:gsLst>
              <a:gs pos="0">
                <a:schemeClr val="accent1"/>
              </a:gs>
              <a:gs pos="100000">
                <a:schemeClr val="accent1">
                  <a:gamma/>
                  <a:shade val="31373"/>
                  <a:invGamma/>
                </a:schemeClr>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76200" dir="10800000" kx="-3284103" algn="br" rotWithShape="0">
                    <a:srgbClr val="001D3A">
                      <a:alpha val="50000"/>
                    </a:srgb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0125" name="Oval 16"/>
          <p:cNvSpPr/>
          <p:nvPr/>
        </p:nvSpPr>
        <p:spPr>
          <a:xfrm>
            <a:off x="2370138" y="5280025"/>
            <a:ext cx="1141412" cy="1101725"/>
          </a:xfrm>
          <a:prstGeom prst="ellipse">
            <a:avLst/>
          </a:prstGeom>
          <a:gradFill rotWithShape="1">
            <a:gsLst>
              <a:gs pos="0">
                <a:srgbClr val="FF0000"/>
              </a:gs>
              <a:gs pos="100000">
                <a:srgbClr val="5B0000"/>
              </a:gs>
            </a:gsLst>
            <a:path path="shape">
              <a:fillToRect l="50000" t="50000" r="50000" b="50000"/>
            </a:path>
            <a:tileRect/>
          </a:gradFill>
          <a:ln w="9525">
            <a:noFill/>
          </a:ln>
        </p:spPr>
        <p:txBody>
          <a:bodyPr wrap="none" anchor="ctr"/>
          <a:lstStyle/>
          <a:p>
            <a:pPr lvl="0" algn="ctr" eaLnBrk="1" latinLnBrk="0" hangingPunct="1">
              <a:spcBef>
                <a:spcPct val="0"/>
              </a:spcBef>
              <a:buNone/>
            </a:pPr>
            <a:endParaRPr lang="zh-CN" altLang="en-US" sz="1800" b="0" dirty="0">
              <a:latin typeface="Arial" panose="020B0604020202020204" pitchFamily="34" charset="0"/>
              <a:ea typeface="宋体" panose="02010600030101010101" pitchFamily="2" charset="-122"/>
            </a:endParaRPr>
          </a:p>
        </p:txBody>
      </p:sp>
      <p:sp>
        <p:nvSpPr>
          <p:cNvPr id="369681" name="Oval 17"/>
          <p:cNvSpPr>
            <a:spLocks noChangeArrowheads="1"/>
          </p:cNvSpPr>
          <p:nvPr/>
        </p:nvSpPr>
        <p:spPr bwMode="gray">
          <a:xfrm>
            <a:off x="4838700" y="4735513"/>
            <a:ext cx="1141413" cy="1101725"/>
          </a:xfrm>
          <a:prstGeom prst="ellipse">
            <a:avLst/>
          </a:prstGeom>
          <a:gradFill rotWithShape="1">
            <a:gsLst>
              <a:gs pos="0">
                <a:schemeClr val="bg2"/>
              </a:gs>
              <a:gs pos="100000">
                <a:schemeClr val="bg2">
                  <a:gamma/>
                  <a:shade val="35686"/>
                  <a:invGamma/>
                </a:schemeClr>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76200" dir="10800000" kx="-3284103" algn="br" rotWithShape="0">
                    <a:srgbClr val="001D3A">
                      <a:alpha val="50000"/>
                    </a:srgb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369682" name="Oval 18"/>
          <p:cNvSpPr>
            <a:spLocks noChangeArrowheads="1"/>
          </p:cNvSpPr>
          <p:nvPr/>
        </p:nvSpPr>
        <p:spPr bwMode="gray">
          <a:xfrm>
            <a:off x="6464300" y="2692400"/>
            <a:ext cx="1079500" cy="1103313"/>
          </a:xfrm>
          <a:prstGeom prst="ellipse">
            <a:avLst/>
          </a:prstGeom>
          <a:gradFill rotWithShape="1">
            <a:gsLst>
              <a:gs pos="0">
                <a:schemeClr val="folHlink"/>
              </a:gs>
              <a:gs pos="100000">
                <a:schemeClr val="folHlink">
                  <a:gamma/>
                  <a:shade val="34510"/>
                  <a:invGamma/>
                </a:schemeClr>
              </a:gs>
            </a:gsLst>
            <a:path path="shape">
              <a:fillToRect l="50000" t="50000" r="50000" b="50000"/>
            </a:path>
          </a:gradFill>
          <a:ln>
            <a:noFill/>
          </a:ln>
          <a:effectLst/>
          <a:extLst>
            <a:ext uri="{91240B29-F687-4F45-9708-019B960494DF}">
              <a14:hiddenLine xmlns:a14="http://schemas.microsoft.com/office/drawing/2010/main" w="9525">
                <a:solidFill>
                  <a:schemeClr val="tx1"/>
                </a:solidFill>
                <a:round/>
              </a14:hiddenLine>
            </a:ext>
            <a:ext uri="{AF507438-7753-43E0-B8FC-AC1667EBCBE1}">
              <a14:hiddenEffects xmlns:a14="http://schemas.microsoft.com/office/drawing/2010/main">
                <a:effectLst>
                  <a:outerShdw dist="76200" dir="10800000" kx="-3284103" algn="br" rotWithShape="0">
                    <a:srgbClr val="001D3A">
                      <a:alpha val="50000"/>
                    </a:srgbClr>
                  </a:outerShdw>
                </a:effectLst>
              </a14:hiddenEffects>
            </a:ext>
          </a:extLst>
        </p:spPr>
        <p:txBody>
          <a:bodyPr wrap="none" anchor="ctr"/>
          <a:lstStyle/>
          <a:p>
            <a:pPr marL="0" marR="0" lvl="0" indent="0" algn="ctr" defTabSz="914400" rtl="0" eaLnBrk="1" fontAlgn="base" latinLnBrk="0" hangingPunct="1">
              <a:lnSpc>
                <a:spcPct val="100000"/>
              </a:lnSpc>
              <a:spcBef>
                <a:spcPct val="0"/>
              </a:spcBef>
              <a:spcAft>
                <a:spcPct val="0"/>
              </a:spcAft>
              <a:buClrTx/>
              <a:buSzTx/>
              <a:buFontTx/>
              <a:buNone/>
              <a:defRPr/>
            </a:pPr>
            <a:endParaRPr kumimoji="0" lang="zh-CN" altLang="en-US" sz="1800" b="1" i="0" u="none" strike="noStrike" kern="1200" cap="none" spc="0" normalizeH="0" baseline="0" noProof="0" smtClean="0">
              <a:ln>
                <a:noFill/>
              </a:ln>
              <a:solidFill>
                <a:schemeClr val="tx1"/>
              </a:solidFill>
              <a:effectLst/>
              <a:uLnTx/>
              <a:uFillTx/>
              <a:latin typeface="Arial" panose="020B0604020202020204" pitchFamily="34" charset="0"/>
              <a:ea typeface="宋体" panose="02010600030101010101" pitchFamily="2" charset="-122"/>
              <a:cs typeface="+mn-cs"/>
            </a:endParaRPr>
          </a:p>
        </p:txBody>
      </p:sp>
      <p:sp>
        <p:nvSpPr>
          <p:cNvPr id="90128" name="Text Box 19"/>
          <p:cNvSpPr txBox="1"/>
          <p:nvPr/>
        </p:nvSpPr>
        <p:spPr>
          <a:xfrm>
            <a:off x="1692275" y="4076700"/>
            <a:ext cx="935038" cy="641350"/>
          </a:xfrm>
          <a:prstGeom prst="rect">
            <a:avLst/>
          </a:prstGeom>
          <a:noFill/>
          <a:ln w="9525">
            <a:noFill/>
          </a:ln>
        </p:spPr>
        <p:txBody>
          <a:bodyPr>
            <a:spAutoFit/>
          </a:bodyPr>
          <a:lstStyle/>
          <a:p>
            <a:pPr lvl="0" algn="ctr"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图的</a:t>
            </a:r>
          </a:p>
          <a:p>
            <a:pPr lvl="0" algn="ctr"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遍历</a:t>
            </a:r>
          </a:p>
        </p:txBody>
      </p:sp>
      <p:sp>
        <p:nvSpPr>
          <p:cNvPr id="90129" name="Text Box 20"/>
          <p:cNvSpPr txBox="1"/>
          <p:nvPr/>
        </p:nvSpPr>
        <p:spPr>
          <a:xfrm>
            <a:off x="4068763" y="2716213"/>
            <a:ext cx="935037" cy="641350"/>
          </a:xfrm>
          <a:prstGeom prst="rect">
            <a:avLst/>
          </a:prstGeom>
          <a:noFill/>
          <a:ln w="9525">
            <a:noFill/>
          </a:ln>
        </p:spPr>
        <p:txBody>
          <a:bodyPr>
            <a:spAutoFit/>
          </a:bodyPr>
          <a:lstStyle/>
          <a:p>
            <a:pPr lvl="0"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拓扑</a:t>
            </a:r>
          </a:p>
          <a:p>
            <a:pPr lvl="0"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排序</a:t>
            </a:r>
          </a:p>
        </p:txBody>
      </p:sp>
      <p:sp>
        <p:nvSpPr>
          <p:cNvPr id="90130" name="Text Box 21"/>
          <p:cNvSpPr txBox="1"/>
          <p:nvPr/>
        </p:nvSpPr>
        <p:spPr>
          <a:xfrm>
            <a:off x="6731000" y="2932113"/>
            <a:ext cx="936625" cy="641350"/>
          </a:xfrm>
          <a:prstGeom prst="rect">
            <a:avLst/>
          </a:prstGeom>
          <a:noFill/>
          <a:ln w="9525">
            <a:noFill/>
          </a:ln>
        </p:spPr>
        <p:txBody>
          <a:bodyPr>
            <a:spAutoFit/>
          </a:bodyPr>
          <a:lstStyle/>
          <a:p>
            <a:pPr lvl="0"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最短</a:t>
            </a:r>
          </a:p>
          <a:p>
            <a:pPr lvl="0"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路径</a:t>
            </a:r>
          </a:p>
        </p:txBody>
      </p:sp>
      <p:sp>
        <p:nvSpPr>
          <p:cNvPr id="90131" name="Text Box 22"/>
          <p:cNvSpPr txBox="1"/>
          <p:nvPr/>
        </p:nvSpPr>
        <p:spPr>
          <a:xfrm>
            <a:off x="4859338" y="4948238"/>
            <a:ext cx="1152525" cy="641350"/>
          </a:xfrm>
          <a:prstGeom prst="rect">
            <a:avLst/>
          </a:prstGeom>
          <a:noFill/>
          <a:ln w="9525">
            <a:noFill/>
          </a:ln>
        </p:spPr>
        <p:txBody>
          <a:bodyPr>
            <a:spAutoFit/>
          </a:bodyPr>
          <a:lstStyle/>
          <a:p>
            <a:pPr lvl="0" algn="ctr"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最小</a:t>
            </a:r>
          </a:p>
          <a:p>
            <a:pPr lvl="0" algn="ctr"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生成树</a:t>
            </a:r>
          </a:p>
        </p:txBody>
      </p:sp>
      <p:sp>
        <p:nvSpPr>
          <p:cNvPr id="90132" name="Text Box 23"/>
          <p:cNvSpPr txBox="1"/>
          <p:nvPr/>
        </p:nvSpPr>
        <p:spPr>
          <a:xfrm>
            <a:off x="2411413" y="5373688"/>
            <a:ext cx="1152525" cy="915987"/>
          </a:xfrm>
          <a:prstGeom prst="rect">
            <a:avLst/>
          </a:prstGeom>
          <a:noFill/>
          <a:ln w="9525">
            <a:noFill/>
          </a:ln>
        </p:spPr>
        <p:txBody>
          <a:bodyPr>
            <a:spAutoFit/>
          </a:bodyPr>
          <a:lstStyle/>
          <a:p>
            <a:pPr lvl="0" algn="ctr"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图的</a:t>
            </a:r>
          </a:p>
          <a:p>
            <a:pPr lvl="0" algn="ctr"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存储</a:t>
            </a:r>
          </a:p>
          <a:p>
            <a:pPr lvl="0" algn="ctr" eaLnBrk="0" latinLnBrk="0" hangingPunct="0">
              <a:spcBef>
                <a:spcPct val="0"/>
              </a:spcBef>
              <a:buNone/>
            </a:pPr>
            <a:r>
              <a:rPr lang="zh-CN" altLang="en-US" sz="1800" dirty="0">
                <a:solidFill>
                  <a:schemeClr val="bg1"/>
                </a:solidFill>
                <a:latin typeface="Verdana" panose="020B0604030504040204" pitchFamily="34" charset="0"/>
                <a:ea typeface="宋体" panose="02010600030101010101" pitchFamily="2" charset="-122"/>
              </a:rPr>
              <a:t>结构</a:t>
            </a:r>
          </a:p>
        </p:txBody>
      </p:sp>
      <p:sp>
        <p:nvSpPr>
          <p:cNvPr id="90133" name="Text Box 24"/>
          <p:cNvSpPr txBox="1"/>
          <p:nvPr/>
        </p:nvSpPr>
        <p:spPr>
          <a:xfrm>
            <a:off x="3203575" y="4095750"/>
            <a:ext cx="2808288" cy="457200"/>
          </a:xfrm>
          <a:prstGeom prst="rect">
            <a:avLst/>
          </a:prstGeom>
          <a:noFill/>
          <a:ln w="9525">
            <a:noFill/>
          </a:ln>
        </p:spPr>
        <p:txBody>
          <a:bodyPr>
            <a:spAutoFit/>
          </a:bodyPr>
          <a:lstStyle/>
          <a:p>
            <a:pPr lvl="0" algn="ctr" eaLnBrk="0" latinLnBrk="0" hangingPunct="0">
              <a:spcBef>
                <a:spcPct val="0"/>
              </a:spcBef>
              <a:buNone/>
            </a:pPr>
            <a:r>
              <a:rPr lang="zh-CN" altLang="en-US" dirty="0">
                <a:latin typeface="Arial" panose="020B0604020202020204" pitchFamily="34" charset="0"/>
                <a:ea typeface="宋体" panose="02010600030101010101" pitchFamily="2" charset="-122"/>
              </a:rPr>
              <a:t>算法应用训练为主</a:t>
            </a:r>
          </a:p>
        </p:txBody>
      </p:sp>
      <p:sp>
        <p:nvSpPr>
          <p:cNvPr id="90134" name="Line 25"/>
          <p:cNvSpPr/>
          <p:nvPr/>
        </p:nvSpPr>
        <p:spPr>
          <a:xfrm>
            <a:off x="2601913" y="2890838"/>
            <a:ext cx="1627187" cy="1250950"/>
          </a:xfrm>
          <a:prstGeom prst="line">
            <a:avLst/>
          </a:prstGeom>
          <a:ln w="9525" cap="flat" cmpd="sng">
            <a:solidFill>
              <a:schemeClr val="tx1"/>
            </a:solidFill>
            <a:prstDash val="solid"/>
            <a:headEnd type="none" w="med" len="med"/>
            <a:tailEnd type="triangle" w="med" len="med"/>
          </a:ln>
        </p:spPr>
      </p:sp>
      <p:cxnSp>
        <p:nvCxnSpPr>
          <p:cNvPr id="90135" name="AutoShape 26"/>
          <p:cNvCxnSpPr/>
          <p:nvPr/>
        </p:nvCxnSpPr>
        <p:spPr>
          <a:xfrm flipH="1">
            <a:off x="887413" y="2890838"/>
            <a:ext cx="1725612" cy="0"/>
          </a:xfrm>
          <a:prstGeom prst="straightConnector1">
            <a:avLst/>
          </a:prstGeom>
          <a:ln w="9525" cap="flat" cmpd="sng">
            <a:solidFill>
              <a:schemeClr val="tx1"/>
            </a:solidFill>
            <a:prstDash val="solid"/>
            <a:headEnd type="none" w="med" len="med"/>
            <a:tailEnd type="none" w="med" len="med"/>
          </a:ln>
        </p:spPr>
      </p:cxnSp>
      <p:sp>
        <p:nvSpPr>
          <p:cNvPr id="90136" name="Text Box 27"/>
          <p:cNvSpPr txBox="1"/>
          <p:nvPr/>
        </p:nvSpPr>
        <p:spPr>
          <a:xfrm>
            <a:off x="762000" y="2495550"/>
            <a:ext cx="2057400" cy="457200"/>
          </a:xfrm>
          <a:prstGeom prst="rect">
            <a:avLst/>
          </a:prstGeom>
          <a:noFill/>
          <a:ln w="9525">
            <a:noFill/>
          </a:ln>
        </p:spPr>
        <p:txBody>
          <a:bodyPr>
            <a:spAutoFit/>
          </a:bodyPr>
          <a:lstStyle/>
          <a:p>
            <a:pPr lvl="0" eaLnBrk="0" latinLnBrk="0" hangingPunct="0">
              <a:spcBef>
                <a:spcPct val="0"/>
              </a:spcBef>
              <a:buNone/>
            </a:pPr>
            <a:r>
              <a:rPr lang="zh-CN" altLang="en-US" dirty="0">
                <a:latin typeface="Verdana" panose="020B0604030504040204" pitchFamily="34" charset="0"/>
                <a:ea typeface="宋体" panose="02010600030101010101" pitchFamily="2" charset="-122"/>
              </a:rPr>
              <a:t>本章实验</a:t>
            </a: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灯片编号占位符 1"/>
          <p:cNvSpPr txBox="1">
            <a:spLocks noGrp="1"/>
          </p:cNvSpPr>
          <p:nvPr>
            <p:ph type="sldNum" sz="quarter" idx="10"/>
          </p:nvPr>
        </p:nvSpPr>
        <p:spPr>
          <a:xfrm>
            <a:off x="8101013" y="6384925"/>
            <a:ext cx="865187" cy="473075"/>
          </a:xfrm>
          <a:ln/>
        </p:spPr>
        <p:txBody>
          <a:bodyPr/>
          <a:lstStyle/>
          <a:p>
            <a:pPr algn="r" eaLnBrk="1" hangingPunct="1">
              <a:spcBef>
                <a:spcPct val="0"/>
              </a:spcBef>
              <a:buNone/>
            </a:pPr>
            <a:fld id="{9A0DB2DC-4C9A-4742-B13C-FB6460FD3503}" type="slidenum">
              <a:rPr lang="en-US" altLang="ko-KR" sz="2000" b="0" dirty="0">
                <a:solidFill>
                  <a:schemeClr val="accent2"/>
                </a:solidFill>
              </a:rPr>
              <a:t>98</a:t>
            </a:fld>
            <a:endParaRPr lang="en-US" altLang="ko-KR" sz="2000" b="0" dirty="0">
              <a:solidFill>
                <a:schemeClr val="accent2"/>
              </a:solidFill>
            </a:endParaRPr>
          </a:p>
        </p:txBody>
      </p:sp>
      <p:pic>
        <p:nvPicPr>
          <p:cNvPr id="15" name="图片 14" descr="t1.png"/>
          <p:cNvPicPr>
            <a:picLocks noChangeAspect="1"/>
          </p:cNvPicPr>
          <p:nvPr/>
        </p:nvPicPr>
        <p:blipFill>
          <a:blip r:embed="rId3"/>
          <a:stretch>
            <a:fillRect/>
          </a:stretch>
        </p:blipFill>
        <p:spPr>
          <a:xfrm>
            <a:off x="2270125" y="2497138"/>
            <a:ext cx="428625" cy="619125"/>
          </a:xfrm>
          <a:prstGeom prst="rect">
            <a:avLst/>
          </a:prstGeom>
          <a:noFill/>
          <a:ln w="9525">
            <a:noFill/>
          </a:ln>
        </p:spPr>
      </p:pic>
      <p:pic>
        <p:nvPicPr>
          <p:cNvPr id="16" name="图片 15" descr="t2.png"/>
          <p:cNvPicPr>
            <a:picLocks noChangeAspect="1"/>
          </p:cNvPicPr>
          <p:nvPr/>
        </p:nvPicPr>
        <p:blipFill>
          <a:blip r:embed="rId4"/>
          <a:stretch>
            <a:fillRect/>
          </a:stretch>
        </p:blipFill>
        <p:spPr>
          <a:xfrm>
            <a:off x="2284413" y="2530475"/>
            <a:ext cx="2103437" cy="581025"/>
          </a:xfrm>
          <a:prstGeom prst="rect">
            <a:avLst/>
          </a:prstGeom>
          <a:noFill/>
          <a:ln w="9525">
            <a:noFill/>
          </a:ln>
        </p:spPr>
      </p:pic>
      <p:pic>
        <p:nvPicPr>
          <p:cNvPr id="17" name="图片 16" descr="t3.png"/>
          <p:cNvPicPr>
            <a:picLocks noChangeAspect="1"/>
          </p:cNvPicPr>
          <p:nvPr/>
        </p:nvPicPr>
        <p:blipFill>
          <a:blip r:embed="rId5"/>
          <a:stretch>
            <a:fillRect/>
          </a:stretch>
        </p:blipFill>
        <p:spPr>
          <a:xfrm>
            <a:off x="2038350" y="2516188"/>
            <a:ext cx="1724025" cy="1733550"/>
          </a:xfrm>
          <a:prstGeom prst="rect">
            <a:avLst/>
          </a:prstGeom>
          <a:noFill/>
          <a:ln w="9525">
            <a:noFill/>
          </a:ln>
        </p:spPr>
      </p:pic>
      <p:pic>
        <p:nvPicPr>
          <p:cNvPr id="18" name="图片 17" descr="t4.png"/>
          <p:cNvPicPr>
            <a:picLocks noChangeAspect="1"/>
          </p:cNvPicPr>
          <p:nvPr/>
        </p:nvPicPr>
        <p:blipFill>
          <a:blip r:embed="rId6"/>
          <a:stretch>
            <a:fillRect/>
          </a:stretch>
        </p:blipFill>
        <p:spPr>
          <a:xfrm>
            <a:off x="1971675" y="3606800"/>
            <a:ext cx="419100" cy="561975"/>
          </a:xfrm>
          <a:prstGeom prst="rect">
            <a:avLst/>
          </a:prstGeom>
          <a:noFill/>
          <a:ln w="9525">
            <a:noFill/>
          </a:ln>
        </p:spPr>
      </p:pic>
      <p:pic>
        <p:nvPicPr>
          <p:cNvPr id="20" name="图片 19" descr="h2.png"/>
          <p:cNvPicPr>
            <a:picLocks noChangeAspect="1"/>
          </p:cNvPicPr>
          <p:nvPr/>
        </p:nvPicPr>
        <p:blipFill>
          <a:blip r:embed="rId7"/>
          <a:stretch>
            <a:fillRect/>
          </a:stretch>
        </p:blipFill>
        <p:spPr>
          <a:xfrm>
            <a:off x="2900363" y="2808288"/>
            <a:ext cx="1076325" cy="1257300"/>
          </a:xfrm>
          <a:prstGeom prst="rect">
            <a:avLst/>
          </a:prstGeom>
          <a:noFill/>
          <a:ln w="9525">
            <a:noFill/>
          </a:ln>
        </p:spPr>
      </p:pic>
      <p:pic>
        <p:nvPicPr>
          <p:cNvPr id="19" name="图片 18" descr="h1副本.png"/>
          <p:cNvPicPr>
            <a:picLocks noChangeAspect="1"/>
          </p:cNvPicPr>
          <p:nvPr/>
        </p:nvPicPr>
        <p:blipFill>
          <a:blip r:embed="rId8"/>
          <a:stretch>
            <a:fillRect/>
          </a:stretch>
        </p:blipFill>
        <p:spPr>
          <a:xfrm>
            <a:off x="2549525" y="2747963"/>
            <a:ext cx="1485900" cy="1304925"/>
          </a:xfrm>
          <a:prstGeom prst="rect">
            <a:avLst/>
          </a:prstGeom>
          <a:noFill/>
          <a:ln w="9525">
            <a:noFill/>
          </a:ln>
        </p:spPr>
      </p:pic>
      <p:pic>
        <p:nvPicPr>
          <p:cNvPr id="21" name="图片 20" descr="h4.png"/>
          <p:cNvPicPr>
            <a:picLocks noChangeAspect="1"/>
          </p:cNvPicPr>
          <p:nvPr/>
        </p:nvPicPr>
        <p:blipFill>
          <a:blip r:embed="rId9"/>
          <a:stretch>
            <a:fillRect/>
          </a:stretch>
        </p:blipFill>
        <p:spPr>
          <a:xfrm>
            <a:off x="3298825" y="3509963"/>
            <a:ext cx="419100" cy="542925"/>
          </a:xfrm>
          <a:prstGeom prst="rect">
            <a:avLst/>
          </a:prstGeom>
          <a:noFill/>
          <a:ln w="9525">
            <a:noFill/>
          </a:ln>
        </p:spPr>
      </p:pic>
      <p:pic>
        <p:nvPicPr>
          <p:cNvPr id="22" name="图片 21" descr="he.png"/>
          <p:cNvPicPr>
            <a:picLocks noChangeAspect="1"/>
          </p:cNvPicPr>
          <p:nvPr/>
        </p:nvPicPr>
        <p:blipFill>
          <a:blip r:embed="rId10"/>
          <a:stretch>
            <a:fillRect/>
          </a:stretch>
        </p:blipFill>
        <p:spPr>
          <a:xfrm>
            <a:off x="3344863" y="3498850"/>
            <a:ext cx="1019175" cy="581025"/>
          </a:xfrm>
          <a:prstGeom prst="rect">
            <a:avLst/>
          </a:prstGeom>
          <a:noFill/>
          <a:ln w="9525">
            <a:noFill/>
          </a:ln>
        </p:spPr>
      </p:pic>
      <p:pic>
        <p:nvPicPr>
          <p:cNvPr id="24" name="图片 23" descr="h3.png"/>
          <p:cNvPicPr>
            <a:picLocks noChangeAspect="1"/>
          </p:cNvPicPr>
          <p:nvPr/>
        </p:nvPicPr>
        <p:blipFill>
          <a:blip r:embed="rId11"/>
          <a:stretch>
            <a:fillRect/>
          </a:stretch>
        </p:blipFill>
        <p:spPr>
          <a:xfrm>
            <a:off x="2914650" y="3509963"/>
            <a:ext cx="790575" cy="542925"/>
          </a:xfrm>
          <a:prstGeom prst="rect">
            <a:avLst/>
          </a:prstGeom>
          <a:noFill/>
          <a:ln w="9525">
            <a:noFill/>
          </a:ln>
        </p:spPr>
      </p:pic>
      <p:pic>
        <p:nvPicPr>
          <p:cNvPr id="25" name="图片 24" descr="e1.png"/>
          <p:cNvPicPr>
            <a:picLocks noChangeAspect="1"/>
          </p:cNvPicPr>
          <p:nvPr/>
        </p:nvPicPr>
        <p:blipFill>
          <a:blip r:embed="rId12"/>
          <a:stretch>
            <a:fillRect/>
          </a:stretch>
        </p:blipFill>
        <p:spPr>
          <a:xfrm>
            <a:off x="3779838" y="3492500"/>
            <a:ext cx="495300" cy="590550"/>
          </a:xfrm>
          <a:prstGeom prst="rect">
            <a:avLst/>
          </a:prstGeom>
          <a:noFill/>
          <a:ln w="9525">
            <a:noFill/>
          </a:ln>
        </p:spPr>
      </p:pic>
      <p:pic>
        <p:nvPicPr>
          <p:cNvPr id="26" name="图片 25" descr="e1.png"/>
          <p:cNvPicPr>
            <a:picLocks noChangeAspect="1"/>
          </p:cNvPicPr>
          <p:nvPr/>
        </p:nvPicPr>
        <p:blipFill>
          <a:blip r:embed="rId13"/>
          <a:stretch>
            <a:fillRect/>
          </a:stretch>
        </p:blipFill>
        <p:spPr>
          <a:xfrm>
            <a:off x="5807075" y="2921000"/>
            <a:ext cx="171450" cy="190500"/>
          </a:xfrm>
          <a:prstGeom prst="rect">
            <a:avLst/>
          </a:prstGeom>
          <a:noFill/>
          <a:ln w="9525">
            <a:noFill/>
          </a:ln>
        </p:spPr>
      </p:pic>
      <p:pic>
        <p:nvPicPr>
          <p:cNvPr id="27" name="图片 26" descr="e2.png"/>
          <p:cNvPicPr>
            <a:picLocks noChangeAspect="1"/>
          </p:cNvPicPr>
          <p:nvPr/>
        </p:nvPicPr>
        <p:blipFill>
          <a:blip r:embed="rId14"/>
          <a:stretch>
            <a:fillRect/>
          </a:stretch>
        </p:blipFill>
        <p:spPr>
          <a:xfrm>
            <a:off x="5845175" y="2827338"/>
            <a:ext cx="457200" cy="276225"/>
          </a:xfrm>
          <a:prstGeom prst="rect">
            <a:avLst/>
          </a:prstGeom>
          <a:noFill/>
          <a:ln w="9525">
            <a:noFill/>
          </a:ln>
        </p:spPr>
      </p:pic>
      <p:pic>
        <p:nvPicPr>
          <p:cNvPr id="28" name="图片 27" descr="e3.png"/>
          <p:cNvPicPr>
            <a:picLocks noChangeAspect="1"/>
          </p:cNvPicPr>
          <p:nvPr/>
        </p:nvPicPr>
        <p:blipFill>
          <a:blip r:embed="rId15"/>
          <a:stretch>
            <a:fillRect/>
          </a:stretch>
        </p:blipFill>
        <p:spPr>
          <a:xfrm>
            <a:off x="5159375" y="2714625"/>
            <a:ext cx="1143000" cy="361950"/>
          </a:xfrm>
          <a:prstGeom prst="rect">
            <a:avLst/>
          </a:prstGeom>
          <a:noFill/>
          <a:ln w="9525">
            <a:noFill/>
          </a:ln>
        </p:spPr>
      </p:pic>
      <p:pic>
        <p:nvPicPr>
          <p:cNvPr id="29" name="图片 28" descr="e4.png"/>
          <p:cNvPicPr>
            <a:picLocks noChangeAspect="1"/>
          </p:cNvPicPr>
          <p:nvPr/>
        </p:nvPicPr>
        <p:blipFill>
          <a:blip r:embed="rId16"/>
          <a:stretch>
            <a:fillRect/>
          </a:stretch>
        </p:blipFill>
        <p:spPr>
          <a:xfrm>
            <a:off x="4551363" y="3076575"/>
            <a:ext cx="1360487" cy="904875"/>
          </a:xfrm>
          <a:prstGeom prst="rect">
            <a:avLst/>
          </a:prstGeom>
          <a:noFill/>
          <a:ln w="9525">
            <a:noFill/>
          </a:ln>
        </p:spPr>
      </p:pic>
      <p:pic>
        <p:nvPicPr>
          <p:cNvPr id="31" name="图片 30" descr="n1.png"/>
          <p:cNvPicPr>
            <a:picLocks noChangeAspect="1"/>
          </p:cNvPicPr>
          <p:nvPr/>
        </p:nvPicPr>
        <p:blipFill>
          <a:blip r:embed="rId17"/>
          <a:stretch>
            <a:fillRect/>
          </a:stretch>
        </p:blipFill>
        <p:spPr>
          <a:xfrm>
            <a:off x="5605463" y="3589338"/>
            <a:ext cx="333375" cy="390525"/>
          </a:xfrm>
          <a:prstGeom prst="rect">
            <a:avLst/>
          </a:prstGeom>
          <a:noFill/>
          <a:ln w="9525">
            <a:noFill/>
          </a:ln>
        </p:spPr>
      </p:pic>
      <p:pic>
        <p:nvPicPr>
          <p:cNvPr id="30" name="图片 29" descr="e5.png"/>
          <p:cNvPicPr>
            <a:picLocks noChangeAspect="1"/>
          </p:cNvPicPr>
          <p:nvPr/>
        </p:nvPicPr>
        <p:blipFill>
          <a:blip r:embed="rId18"/>
          <a:stretch>
            <a:fillRect/>
          </a:stretch>
        </p:blipFill>
        <p:spPr>
          <a:xfrm>
            <a:off x="4551363" y="3589338"/>
            <a:ext cx="1389062" cy="552450"/>
          </a:xfrm>
          <a:prstGeom prst="rect">
            <a:avLst/>
          </a:prstGeom>
          <a:noFill/>
          <a:ln w="9525">
            <a:noFill/>
          </a:ln>
        </p:spPr>
      </p:pic>
      <p:pic>
        <p:nvPicPr>
          <p:cNvPr id="33" name="图片 32" descr="n2.png"/>
          <p:cNvPicPr>
            <a:picLocks noChangeAspect="1"/>
          </p:cNvPicPr>
          <p:nvPr/>
        </p:nvPicPr>
        <p:blipFill>
          <a:blip r:embed="rId19"/>
          <a:stretch>
            <a:fillRect/>
          </a:stretch>
        </p:blipFill>
        <p:spPr>
          <a:xfrm>
            <a:off x="5605463" y="3619500"/>
            <a:ext cx="542925" cy="361950"/>
          </a:xfrm>
          <a:prstGeom prst="rect">
            <a:avLst/>
          </a:prstGeom>
          <a:noFill/>
          <a:ln w="9525">
            <a:noFill/>
          </a:ln>
        </p:spPr>
      </p:pic>
      <p:pic>
        <p:nvPicPr>
          <p:cNvPr id="34" name="图片 33" descr="n3.png"/>
          <p:cNvPicPr>
            <a:picLocks noChangeAspect="1"/>
          </p:cNvPicPr>
          <p:nvPr/>
        </p:nvPicPr>
        <p:blipFill>
          <a:blip r:embed="rId20"/>
          <a:stretch>
            <a:fillRect/>
          </a:stretch>
        </p:blipFill>
        <p:spPr>
          <a:xfrm>
            <a:off x="5862638" y="3665538"/>
            <a:ext cx="285750" cy="342900"/>
          </a:xfrm>
          <a:prstGeom prst="rect">
            <a:avLst/>
          </a:prstGeom>
          <a:noFill/>
          <a:ln w="9525">
            <a:noFill/>
          </a:ln>
        </p:spPr>
      </p:pic>
      <p:pic>
        <p:nvPicPr>
          <p:cNvPr id="36" name="图片 35" descr="d2.png"/>
          <p:cNvPicPr>
            <a:picLocks noChangeAspect="1"/>
          </p:cNvPicPr>
          <p:nvPr/>
        </p:nvPicPr>
        <p:blipFill>
          <a:blip r:embed="rId21"/>
          <a:stretch>
            <a:fillRect/>
          </a:stretch>
        </p:blipFill>
        <p:spPr>
          <a:xfrm>
            <a:off x="6170613" y="3627438"/>
            <a:ext cx="400050" cy="371475"/>
          </a:xfrm>
          <a:prstGeom prst="rect">
            <a:avLst/>
          </a:prstGeom>
          <a:noFill/>
          <a:ln w="9525">
            <a:noFill/>
          </a:ln>
        </p:spPr>
      </p:pic>
      <p:pic>
        <p:nvPicPr>
          <p:cNvPr id="35" name="图片 34" descr="d1.png"/>
          <p:cNvPicPr>
            <a:picLocks noChangeAspect="1"/>
          </p:cNvPicPr>
          <p:nvPr/>
        </p:nvPicPr>
        <p:blipFill>
          <a:blip r:embed="rId22"/>
          <a:stretch>
            <a:fillRect/>
          </a:stretch>
        </p:blipFill>
        <p:spPr>
          <a:xfrm>
            <a:off x="5911850" y="3619500"/>
            <a:ext cx="666750" cy="390525"/>
          </a:xfrm>
          <a:prstGeom prst="rect">
            <a:avLst/>
          </a:prstGeom>
          <a:noFill/>
          <a:ln w="9525">
            <a:noFill/>
          </a:ln>
        </p:spPr>
      </p:pic>
      <p:pic>
        <p:nvPicPr>
          <p:cNvPr id="43" name="图片 42" descr="d4.png"/>
          <p:cNvPicPr>
            <a:picLocks noChangeAspect="1"/>
          </p:cNvPicPr>
          <p:nvPr/>
        </p:nvPicPr>
        <p:blipFill>
          <a:blip r:embed="rId23"/>
          <a:stretch>
            <a:fillRect/>
          </a:stretch>
        </p:blipFill>
        <p:spPr>
          <a:xfrm>
            <a:off x="6391275" y="3171825"/>
            <a:ext cx="695325" cy="857250"/>
          </a:xfrm>
          <a:prstGeom prst="rect">
            <a:avLst/>
          </a:prstGeom>
          <a:noFill/>
          <a:ln w="9525">
            <a:noFill/>
          </a:ln>
        </p:spPr>
      </p:pic>
      <p:pic>
        <p:nvPicPr>
          <p:cNvPr id="42" name="图片 41" descr="d3.png"/>
          <p:cNvPicPr>
            <a:picLocks noChangeAspect="1"/>
          </p:cNvPicPr>
          <p:nvPr/>
        </p:nvPicPr>
        <p:blipFill>
          <a:blip r:embed="rId24"/>
          <a:stretch>
            <a:fillRect/>
          </a:stretch>
        </p:blipFill>
        <p:spPr>
          <a:xfrm>
            <a:off x="6242050" y="3171825"/>
            <a:ext cx="828675" cy="838200"/>
          </a:xfrm>
          <a:prstGeom prst="rect">
            <a:avLst/>
          </a:prstGeom>
          <a:noFill/>
          <a:ln w="9525">
            <a:noFill/>
          </a:ln>
        </p:spPr>
      </p:pic>
      <p:pic>
        <p:nvPicPr>
          <p:cNvPr id="37" name="图片 36" descr="羽毛.png"/>
          <p:cNvPicPr>
            <a:picLocks noChangeAspect="1"/>
          </p:cNvPicPr>
          <p:nvPr/>
        </p:nvPicPr>
        <p:blipFill>
          <a:blip r:embed="rId25"/>
          <a:stretch>
            <a:fillRect/>
          </a:stretch>
        </p:blipFill>
        <p:spPr>
          <a:xfrm rot="1350554">
            <a:off x="9496425" y="501650"/>
            <a:ext cx="1239838" cy="3967163"/>
          </a:xfrm>
          <a:prstGeom prst="rect">
            <a:avLst/>
          </a:prstGeom>
          <a:noFill/>
          <a:ln w="9525">
            <a:noFill/>
          </a:ln>
        </p:spPr>
      </p:pic>
      <p:sp>
        <p:nvSpPr>
          <p:cNvPr id="91162" name="Rectangle 26"/>
          <p:cNvSpPr/>
          <p:nvPr/>
        </p:nvSpPr>
        <p:spPr>
          <a:xfrm>
            <a:off x="1547813" y="188913"/>
            <a:ext cx="7488237" cy="838200"/>
          </a:xfrm>
          <a:prstGeom prst="rect">
            <a:avLst/>
          </a:prstGeom>
          <a:noFill/>
          <a:ln w="9525">
            <a:noFill/>
          </a:ln>
        </p:spPr>
        <p:txBody>
          <a:bodyPr anchor="ctr"/>
          <a:lstStyle/>
          <a:p>
            <a:pPr lvl="0" eaLnBrk="1" hangingPunct="1">
              <a:spcBef>
                <a:spcPct val="0"/>
              </a:spcBef>
              <a:buNone/>
            </a:pPr>
            <a:r>
              <a:rPr lang="zh-CN" altLang="en-US" sz="3600" dirty="0">
                <a:solidFill>
                  <a:srgbClr val="000099"/>
                </a:solidFill>
                <a:latin typeface="黑体" panose="02010609060101010101" pitchFamily="49" charset="-122"/>
                <a:ea typeface="黑体" panose="02010609060101010101" pitchFamily="49" charset="-122"/>
              </a:rPr>
              <a:t>新疆大学精品课程</a:t>
            </a:r>
            <a:r>
              <a:rPr lang="en-US" altLang="zh-CN" sz="3600" dirty="0">
                <a:solidFill>
                  <a:srgbClr val="000099"/>
                </a:solidFill>
                <a:latin typeface="Times New Roman" panose="02020603050405020304" pitchFamily="18" charset="0"/>
                <a:ea typeface="黑体" panose="02010609060101010101" pitchFamily="49" charset="-122"/>
              </a:rPr>
              <a:t>——</a:t>
            </a:r>
            <a:r>
              <a:rPr lang="zh-CN" altLang="en-US" sz="3600" dirty="0">
                <a:solidFill>
                  <a:srgbClr val="000099"/>
                </a:solidFill>
                <a:latin typeface="黑体" panose="02010609060101010101" pitchFamily="49" charset="-122"/>
                <a:ea typeface="黑体" panose="02010609060101010101" pitchFamily="49" charset="-122"/>
              </a:rPr>
              <a:t>数据结构</a:t>
            </a:r>
          </a:p>
        </p:txBody>
      </p:sp>
    </p:spTree>
  </p:cSld>
  <p:clrMapOvr>
    <a:masterClrMapping/>
  </p:clrMapOvr>
  <p:transition>
    <p:wipe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nodeType="withEffect">
                                  <p:stCondLst>
                                    <p:cond delay="0"/>
                                  </p:stCondLst>
                                  <p:childTnLst>
                                    <p:animMotion origin="layout" path="M -0.72344 -0.24339 C -0.72291 -0.23622 -0.72239 -0.22881 -0.72778 -0.21585 C -0.73316 -0.20288 -0.75173 -0.17302 -0.75573 -0.16492 " pathEditMode="fixed" rAng="0" ptsTypes="aaA">
                                      <p:cBhvr>
                                        <p:cTn id="6" dur="100" fill="hold"/>
                                        <p:tgtEl>
                                          <p:spTgt spid="37"/>
                                        </p:tgtEl>
                                        <p:attrNameLst>
                                          <p:attrName>ppt_x</p:attrName>
                                          <p:attrName>ppt_y</p:attrName>
                                        </p:attrNameLst>
                                      </p:cBhvr>
                                      <p:rCtr x="-1600" y="3900"/>
                                    </p:animMotion>
                                  </p:childTnLst>
                                </p:cTn>
                              </p:par>
                              <p:par>
                                <p:cTn id="7" presetID="22" presetClass="entr" presetSubtype="1" fill="hold" nodeType="withEffect">
                                  <p:stCondLst>
                                    <p:cond delay="0"/>
                                  </p:stCondLst>
                                  <p:childTnLst>
                                    <p:set>
                                      <p:cBhvr>
                                        <p:cTn id="8" dur="1" fill="hold">
                                          <p:stCondLst>
                                            <p:cond delay="0"/>
                                          </p:stCondLst>
                                        </p:cTn>
                                        <p:tgtEl>
                                          <p:spTgt spid="15"/>
                                        </p:tgtEl>
                                        <p:attrNameLst>
                                          <p:attrName>style.visibility</p:attrName>
                                        </p:attrNameLst>
                                      </p:cBhvr>
                                      <p:to>
                                        <p:strVal val="visible"/>
                                      </p:to>
                                    </p:set>
                                    <p:animEffect transition="in" filter="wipe(up)">
                                      <p:cBhvr>
                                        <p:cTn id="9" dur="100"/>
                                        <p:tgtEl>
                                          <p:spTgt spid="15"/>
                                        </p:tgtEl>
                                      </p:cBhvr>
                                    </p:animEffect>
                                  </p:childTnLst>
                                </p:cTn>
                              </p:par>
                            </p:childTnLst>
                          </p:cTn>
                        </p:par>
                        <p:par>
                          <p:cTn id="10" fill="hold">
                            <p:stCondLst>
                              <p:cond delay="500"/>
                            </p:stCondLst>
                            <p:childTnLst>
                              <p:par>
                                <p:cTn id="11" presetID="0" presetClass="path" presetSubtype="0" accel="50000" decel="50000" fill="hold" nodeType="afterEffect">
                                  <p:stCondLst>
                                    <p:cond delay="0"/>
                                  </p:stCondLst>
                                  <p:childTnLst>
                                    <p:animMotion origin="layout" path="M -0.75573 -0.16492 C -0.74115 -0.1802 -0.72639 -0.19548 -0.71441 -0.20613 C -0.70243 -0.21677 -0.70642 -0.22557 -0.68368 -0.22951 C -0.66094 -0.23344 -0.60295 -0.22765 -0.57778 -0.22951 C -0.5526 -0.23136 -0.53854 -0.239 -0.53212 -0.24131 " pathEditMode="fixed" ptsTypes="aaaaA">
                                      <p:cBhvr>
                                        <p:cTn id="12" dur="200" fill="hold"/>
                                        <p:tgtEl>
                                          <p:spTgt spid="37"/>
                                        </p:tgtEl>
                                        <p:attrNameLst>
                                          <p:attrName>ppt_x</p:attrName>
                                          <p:attrName>ppt_y</p:attrName>
                                        </p:attrNameLst>
                                      </p:cBhvr>
                                    </p:animMotion>
                                  </p:childTnLst>
                                </p:cTn>
                              </p:par>
                              <p:par>
                                <p:cTn id="13" presetID="22" presetClass="entr" presetSubtype="8" fill="hold" nodeType="with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wipe(left)">
                                      <p:cBhvr>
                                        <p:cTn id="15" dur="200"/>
                                        <p:tgtEl>
                                          <p:spTgt spid="16"/>
                                        </p:tgtEl>
                                      </p:cBhvr>
                                    </p:animEffect>
                                  </p:childTnLst>
                                </p:cTn>
                              </p:par>
                            </p:childTnLst>
                          </p:cTn>
                        </p:par>
                        <p:par>
                          <p:cTn id="16" fill="hold">
                            <p:stCondLst>
                              <p:cond delay="1000"/>
                            </p:stCondLst>
                            <p:childTnLst>
                              <p:par>
                                <p:cTn id="17" presetID="0" presetClass="path" presetSubtype="0" accel="50000" decel="50000" fill="hold" nodeType="afterEffect">
                                  <p:stCondLst>
                                    <p:cond delay="0"/>
                                  </p:stCondLst>
                                  <p:childTnLst>
                                    <p:animMotion origin="layout" path="M -0.59965 -0.24177 C -0.6217 -0.21076 -0.64357 -0.17974 -0.6658 -0.14386 C -0.68802 -0.10798 -0.71875 -0.04988 -0.7335 -0.02626 C -0.74826 -0.00265 -0.74809 -0.00682 -0.75416 -0.00265 C -0.76024 0.00151 -0.76493 -0.0008 -0.77031 -0.00057 C -0.77569 -0.00034 -0.78767 -0.00034 -0.78646 -0.00057 " pathEditMode="fixed" rAng="0" ptsTypes="aaaaaA">
                                      <p:cBhvr>
                                        <p:cTn id="18" dur="300" fill="hold"/>
                                        <p:tgtEl>
                                          <p:spTgt spid="37"/>
                                        </p:tgtEl>
                                        <p:attrNameLst>
                                          <p:attrName>ppt_x</p:attrName>
                                          <p:attrName>ppt_y</p:attrName>
                                        </p:attrNameLst>
                                      </p:cBhvr>
                                      <p:rCtr x="-9400" y="12200"/>
                                    </p:animMotion>
                                  </p:childTnLst>
                                </p:cTn>
                              </p:par>
                              <p:par>
                                <p:cTn id="19" presetID="22" presetClass="entr" presetSubtype="1"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up)">
                                      <p:cBhvr>
                                        <p:cTn id="21" dur="300"/>
                                        <p:tgtEl>
                                          <p:spTgt spid="17"/>
                                        </p:tgtEl>
                                      </p:cBhvr>
                                    </p:animEffect>
                                  </p:childTnLst>
                                </p:cTn>
                              </p:par>
                            </p:childTnLst>
                          </p:cTn>
                        </p:par>
                        <p:par>
                          <p:cTn id="22" fill="hold">
                            <p:stCondLst>
                              <p:cond delay="1500"/>
                            </p:stCondLst>
                            <p:childTnLst>
                              <p:par>
                                <p:cTn id="23" presetID="0" presetClass="path" presetSubtype="0" accel="50000" decel="50000" fill="hold" nodeType="afterEffect">
                                  <p:stCondLst>
                                    <p:cond delay="0"/>
                                  </p:stCondLst>
                                  <p:childTnLst>
                                    <p:animMotion origin="layout" path="M -0.78646 -0.00057 C -0.79028 -0.00543 -0.79393 -0.01029 -0.79375 -0.01816 C -0.79358 -0.02603 -0.78907 -0.03946 -0.7849 -0.04756 C -0.78073 -0.05566 -0.77361 -0.06191 -0.76875 -0.06724 C -0.76389 -0.07256 -0.76077 -0.07001 -0.75556 -0.07904 " pathEditMode="fixed" ptsTypes="aaaaA">
                                      <p:cBhvr>
                                        <p:cTn id="24" dur="100" fill="hold"/>
                                        <p:tgtEl>
                                          <p:spTgt spid="37"/>
                                        </p:tgtEl>
                                        <p:attrNameLst>
                                          <p:attrName>ppt_x</p:attrName>
                                          <p:attrName>ppt_y</p:attrName>
                                        </p:attrNameLst>
                                      </p:cBhvr>
                                    </p:animMotion>
                                  </p:childTnLst>
                                </p:cTn>
                              </p:par>
                              <p:par>
                                <p:cTn id="25" presetID="22" presetClass="entr" presetSubtype="4" fill="hold" nodeType="withEffect">
                                  <p:stCondLst>
                                    <p:cond delay="0"/>
                                  </p:stCondLst>
                                  <p:childTnLst>
                                    <p:set>
                                      <p:cBhvr>
                                        <p:cTn id="26" dur="1" fill="hold">
                                          <p:stCondLst>
                                            <p:cond delay="0"/>
                                          </p:stCondLst>
                                        </p:cTn>
                                        <p:tgtEl>
                                          <p:spTgt spid="18"/>
                                        </p:tgtEl>
                                        <p:attrNameLst>
                                          <p:attrName>style.visibility</p:attrName>
                                        </p:attrNameLst>
                                      </p:cBhvr>
                                      <p:to>
                                        <p:strVal val="visible"/>
                                      </p:to>
                                    </p:set>
                                    <p:animEffect transition="in" filter="wipe(down)">
                                      <p:cBhvr>
                                        <p:cTn id="27" dur="100"/>
                                        <p:tgtEl>
                                          <p:spTgt spid="18"/>
                                        </p:tgtEl>
                                      </p:cBhvr>
                                    </p:animEffect>
                                  </p:childTnLst>
                                </p:cTn>
                              </p:par>
                            </p:childTnLst>
                          </p:cTn>
                        </p:par>
                        <p:par>
                          <p:cTn id="28" fill="hold">
                            <p:stCondLst>
                              <p:cond delay="2000"/>
                            </p:stCondLst>
                            <p:childTnLst>
                              <p:par>
                                <p:cTn id="29" presetID="0" presetClass="path" presetSubtype="0" accel="50000" decel="50000" fill="hold" nodeType="afterEffect">
                                  <p:stCondLst>
                                    <p:cond delay="0"/>
                                  </p:stCondLst>
                                  <p:childTnLst>
                                    <p:animMotion origin="layout" path="M -0.75555 -0.07905 C -0.75069 -0.08368 -0.74583 -0.08831 -0.74149 -0.08645 C -0.73715 -0.0846 -0.73125 -0.07835 -0.72951 -0.06747 C -0.72777 -0.05659 -0.73055 -0.02858 -0.73055 -0.02118 " pathEditMode="fixed" ptsTypes="aaaA">
                                      <p:cBhvr>
                                        <p:cTn id="30" dur="100" fill="hold"/>
                                        <p:tgtEl>
                                          <p:spTgt spid="37"/>
                                        </p:tgtEl>
                                        <p:attrNameLst>
                                          <p:attrName>ppt_x</p:attrName>
                                          <p:attrName>ppt_y</p:attrName>
                                        </p:attrNameLst>
                                      </p:cBhvr>
                                    </p:animMotion>
                                  </p:childTnLst>
                                </p:cTn>
                              </p:par>
                            </p:childTnLst>
                          </p:cTn>
                        </p:par>
                        <p:par>
                          <p:cTn id="31" fill="hold">
                            <p:stCondLst>
                              <p:cond delay="2500"/>
                            </p:stCondLst>
                            <p:childTnLst>
                              <p:par>
                                <p:cTn id="32" presetID="0" presetClass="path" presetSubtype="0" accel="50000" decel="50000" fill="hold" nodeType="afterEffect">
                                  <p:stCondLst>
                                    <p:cond delay="0"/>
                                  </p:stCondLst>
                                  <p:childTnLst>
                                    <p:animMotion origin="layout" path="M -0.73055 -0.02118 C -0.72864 -0.0184 -0.72656 -0.01562 -0.71753 -0.02256 C -0.7085 -0.02951 -0.68906 -0.04965 -0.67621 -0.0633 C -0.66336 -0.07696 -0.65208 -0.08946 -0.64027 -0.1052 C -0.62847 -0.12094 -0.61631 -0.14155 -0.60555 -0.15752 C -0.59479 -0.17349 -0.58107 -0.19432 -0.57621 -0.20104 " pathEditMode="fixed" ptsTypes="aaaaaA">
                                      <p:cBhvr>
                                        <p:cTn id="33" dur="100" fill="hold"/>
                                        <p:tgtEl>
                                          <p:spTgt spid="37"/>
                                        </p:tgtEl>
                                        <p:attrNameLst>
                                          <p:attrName>ppt_x</p:attrName>
                                          <p:attrName>ppt_y</p:attrName>
                                        </p:attrNameLst>
                                      </p:cBhvr>
                                    </p:animMotion>
                                  </p:childTnLst>
                                </p:cTn>
                              </p:par>
                              <p:par>
                                <p:cTn id="34" presetID="22" presetClass="entr" presetSubtype="4" fill="hold" nodeType="with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wipe(down)">
                                      <p:cBhvr>
                                        <p:cTn id="36" dur="100"/>
                                        <p:tgtEl>
                                          <p:spTgt spid="19"/>
                                        </p:tgtEl>
                                      </p:cBhvr>
                                    </p:animEffect>
                                  </p:childTnLst>
                                </p:cTn>
                              </p:par>
                            </p:childTnLst>
                          </p:cTn>
                        </p:par>
                        <p:par>
                          <p:cTn id="37" fill="hold">
                            <p:stCondLst>
                              <p:cond delay="3000"/>
                            </p:stCondLst>
                            <p:childTnLst>
                              <p:par>
                                <p:cTn id="38" presetID="0" presetClass="path" presetSubtype="0" accel="50000" decel="50000" fill="hold" nodeType="afterEffect">
                                  <p:stCondLst>
                                    <p:cond delay="0"/>
                                  </p:stCondLst>
                                  <p:childTnLst>
                                    <p:animMotion origin="layout" path="M -0.57309 -0.20103 C -0.58871 -0.17858 -0.60434 -0.15589 -0.61666 -0.13714 C -0.62899 -0.11839 -0.63732 -0.10358 -0.64705 -0.08784 C -0.65677 -0.0721 -0.6691 -0.05427 -0.67535 -0.04293 C -0.6816 -0.03159 -0.68507 -0.02256 -0.68507 -0.01978 " pathEditMode="fixed" rAng="0" ptsTypes="aaaaA">
                                      <p:cBhvr>
                                        <p:cTn id="39" dur="100" fill="hold"/>
                                        <p:tgtEl>
                                          <p:spTgt spid="37"/>
                                        </p:tgtEl>
                                        <p:attrNameLst>
                                          <p:attrName>ppt_x</p:attrName>
                                          <p:attrName>ppt_y</p:attrName>
                                        </p:attrNameLst>
                                      </p:cBhvr>
                                      <p:rCtr x="-5600" y="9100"/>
                                    </p:animMotion>
                                  </p:childTnLst>
                                </p:cTn>
                              </p:par>
                              <p:par>
                                <p:cTn id="40" presetID="22" presetClass="entr" presetSubtype="1" fill="hold" nodeType="withEffect">
                                  <p:stCondLst>
                                    <p:cond delay="0"/>
                                  </p:stCondLst>
                                  <p:childTnLst>
                                    <p:set>
                                      <p:cBhvr>
                                        <p:cTn id="41" dur="1" fill="hold">
                                          <p:stCondLst>
                                            <p:cond delay="0"/>
                                          </p:stCondLst>
                                        </p:cTn>
                                        <p:tgtEl>
                                          <p:spTgt spid="20"/>
                                        </p:tgtEl>
                                        <p:attrNameLst>
                                          <p:attrName>style.visibility</p:attrName>
                                        </p:attrNameLst>
                                      </p:cBhvr>
                                      <p:to>
                                        <p:strVal val="visible"/>
                                      </p:to>
                                    </p:set>
                                    <p:animEffect transition="in" filter="wipe(up)">
                                      <p:cBhvr>
                                        <p:cTn id="42" dur="100"/>
                                        <p:tgtEl>
                                          <p:spTgt spid="20"/>
                                        </p:tgtEl>
                                      </p:cBhvr>
                                    </p:animEffect>
                                  </p:childTnLst>
                                </p:cTn>
                              </p:par>
                            </p:childTnLst>
                          </p:cTn>
                        </p:par>
                        <p:par>
                          <p:cTn id="43" fill="hold">
                            <p:stCondLst>
                              <p:cond delay="3500"/>
                            </p:stCondLst>
                            <p:childTnLst>
                              <p:par>
                                <p:cTn id="44" presetID="0" presetClass="path" presetSubtype="0" accel="50000" decel="50000" fill="hold" nodeType="afterEffect">
                                  <p:stCondLst>
                                    <p:cond delay="0"/>
                                  </p:stCondLst>
                                  <p:childTnLst>
                                    <p:animMotion origin="layout" path="M -0.68507 -0.01979 C -0.67778 -0.02882 -0.67049 -0.03784 -0.66545 -0.04432 C -0.66042 -0.05081 -0.65851 -0.05451 -0.65469 -0.05891 C -0.65087 -0.06331 -0.6474 -0.06585 -0.64271 -0.07048 C -0.63802 -0.07511 -0.6309 -0.08252 -0.62639 -0.08645 C -0.62188 -0.09039 -0.6184 -0.09201 -0.61545 -0.09363 C -0.6125 -0.09525 -0.6099 -0.09641 -0.60903 -0.09664 " pathEditMode="fixed" ptsTypes="aaaaaaA">
                                      <p:cBhvr>
                                        <p:cTn id="45" dur="100" fill="hold"/>
                                        <p:tgtEl>
                                          <p:spTgt spid="37"/>
                                        </p:tgtEl>
                                        <p:attrNameLst>
                                          <p:attrName>ppt_x</p:attrName>
                                          <p:attrName>ppt_y</p:attrName>
                                        </p:attrNameLst>
                                      </p:cBhvr>
                                    </p:animMotion>
                                  </p:childTnLst>
                                </p:cTn>
                              </p:par>
                              <p:par>
                                <p:cTn id="46" presetID="22" presetClass="entr" presetSubtype="4" fill="hold" nodeType="withEffect">
                                  <p:stCondLst>
                                    <p:cond delay="0"/>
                                  </p:stCondLst>
                                  <p:childTnLst>
                                    <p:set>
                                      <p:cBhvr>
                                        <p:cTn id="47" dur="1" fill="hold">
                                          <p:stCondLst>
                                            <p:cond delay="0"/>
                                          </p:stCondLst>
                                        </p:cTn>
                                        <p:tgtEl>
                                          <p:spTgt spid="24"/>
                                        </p:tgtEl>
                                        <p:attrNameLst>
                                          <p:attrName>style.visibility</p:attrName>
                                        </p:attrNameLst>
                                      </p:cBhvr>
                                      <p:to>
                                        <p:strVal val="visible"/>
                                      </p:to>
                                    </p:set>
                                    <p:animEffect transition="in" filter="wipe(down)">
                                      <p:cBhvr>
                                        <p:cTn id="48" dur="100"/>
                                        <p:tgtEl>
                                          <p:spTgt spid="24"/>
                                        </p:tgtEl>
                                      </p:cBhvr>
                                    </p:animEffect>
                                  </p:childTnLst>
                                </p:cTn>
                              </p:par>
                            </p:childTnLst>
                          </p:cTn>
                        </p:par>
                        <p:par>
                          <p:cTn id="49" fill="hold">
                            <p:stCondLst>
                              <p:cond delay="4000"/>
                            </p:stCondLst>
                            <p:childTnLst>
                              <p:par>
                                <p:cTn id="50" presetID="0" presetClass="path" presetSubtype="0" accel="50000" decel="50000" fill="hold" nodeType="afterEffect">
                                  <p:stCondLst>
                                    <p:cond delay="0"/>
                                  </p:stCondLst>
                                  <p:childTnLst>
                                    <p:animMotion origin="layout" path="M -0.60903 -0.09664 C -0.6059 -0.09594 -0.60278 -0.09525 -0.60347 -0.09224 C -0.60417 -0.08923 -0.60972 -0.0846 -0.61337 -0.07905 C -0.61701 -0.07349 -0.62083 -0.06493 -0.62535 -0.05891 C -0.62986 -0.05289 -0.63733 -0.04895 -0.64045 -0.04294 C -0.64358 -0.03692 -0.64323 -0.02511 -0.64375 -0.02257 " pathEditMode="fixed" ptsTypes="aaaaaA">
                                      <p:cBhvr>
                                        <p:cTn id="51" dur="100" fill="hold"/>
                                        <p:tgtEl>
                                          <p:spTgt spid="37"/>
                                        </p:tgtEl>
                                        <p:attrNameLst>
                                          <p:attrName>ppt_x</p:attrName>
                                          <p:attrName>ppt_y</p:attrName>
                                        </p:attrNameLst>
                                      </p:cBhvr>
                                    </p:animMotion>
                                  </p:childTnLst>
                                </p:cTn>
                              </p:par>
                              <p:par>
                                <p:cTn id="52" presetID="22" presetClass="entr" presetSubtype="2" fill="hold" nodeType="with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wipe(right)">
                                      <p:cBhvr>
                                        <p:cTn id="54" dur="100"/>
                                        <p:tgtEl>
                                          <p:spTgt spid="21"/>
                                        </p:tgtEl>
                                      </p:cBhvr>
                                    </p:animEffect>
                                  </p:childTnLst>
                                </p:cTn>
                              </p:par>
                            </p:childTnLst>
                          </p:cTn>
                        </p:par>
                        <p:par>
                          <p:cTn id="55" fill="hold">
                            <p:stCondLst>
                              <p:cond delay="4500"/>
                            </p:stCondLst>
                            <p:childTnLst>
                              <p:par>
                                <p:cTn id="56" presetID="0" presetClass="path" presetSubtype="0" accel="50000" decel="50000" fill="hold" nodeType="afterEffect">
                                  <p:stCondLst>
                                    <p:cond delay="0"/>
                                  </p:stCondLst>
                                  <p:childTnLst>
                                    <p:animMotion origin="layout" path="M -0.64375 -0.02256 C -0.6401 -0.02001 -0.63628 -0.01723 -0.63073 -0.01955 C -0.62517 -0.02186 -0.61597 -0.03297 -0.61007 -0.03714 C -0.60417 -0.04131 -0.60087 -0.04177 -0.59479 -0.04432 C -0.58871 -0.04686 -0.57847 -0.0501 -0.57309 -0.05288 C -0.56771 -0.05566 -0.56684 -0.05797 -0.56215 -0.06168 C -0.55746 -0.06538 -0.54913 -0.06908 -0.54479 -0.07464 C -0.54045 -0.0802 -0.53646 -0.09061 -0.53611 -0.09501 C -0.53576 -0.09941 -0.54219 -0.09987 -0.54271 -0.1008 " pathEditMode="fixed" ptsTypes="aaaaaaaaA">
                                      <p:cBhvr>
                                        <p:cTn id="57" dur="100" fill="hold"/>
                                        <p:tgtEl>
                                          <p:spTgt spid="37"/>
                                        </p:tgtEl>
                                        <p:attrNameLst>
                                          <p:attrName>ppt_x</p:attrName>
                                          <p:attrName>ppt_y</p:attrName>
                                        </p:attrNameLst>
                                      </p:cBhvr>
                                    </p:animMotion>
                                  </p:childTnLst>
                                </p:cTn>
                              </p:par>
                              <p:par>
                                <p:cTn id="58" presetID="22" presetClass="entr" presetSubtype="4" fill="hold" nodeType="withEffect">
                                  <p:stCondLst>
                                    <p:cond delay="0"/>
                                  </p:stCondLst>
                                  <p:childTnLst>
                                    <p:set>
                                      <p:cBhvr>
                                        <p:cTn id="59" dur="1" fill="hold">
                                          <p:stCondLst>
                                            <p:cond delay="0"/>
                                          </p:stCondLst>
                                        </p:cTn>
                                        <p:tgtEl>
                                          <p:spTgt spid="22"/>
                                        </p:tgtEl>
                                        <p:attrNameLst>
                                          <p:attrName>style.visibility</p:attrName>
                                        </p:attrNameLst>
                                      </p:cBhvr>
                                      <p:to>
                                        <p:strVal val="visible"/>
                                      </p:to>
                                    </p:set>
                                    <p:animEffect transition="in" filter="wipe(down)">
                                      <p:cBhvr>
                                        <p:cTn id="60" dur="100"/>
                                        <p:tgtEl>
                                          <p:spTgt spid="22"/>
                                        </p:tgtEl>
                                      </p:cBhvr>
                                    </p:animEffect>
                                  </p:childTnLst>
                                </p:cTn>
                              </p:par>
                            </p:childTnLst>
                          </p:cTn>
                        </p:par>
                        <p:par>
                          <p:cTn id="61" fill="hold">
                            <p:stCondLst>
                              <p:cond delay="5000"/>
                            </p:stCondLst>
                            <p:childTnLst>
                              <p:par>
                                <p:cTn id="62" presetID="0" presetClass="path" presetSubtype="0" accel="50000" decel="50000" fill="hold" nodeType="afterEffect">
                                  <p:stCondLst>
                                    <p:cond delay="0"/>
                                  </p:stCondLst>
                                  <p:childTnLst>
                                    <p:animMotion origin="layout" path="M -0.54271 -0.1008 C -0.54653 -0.09941 -0.55035 -0.09802 -0.55451 -0.09501 C -0.55868 -0.092 -0.56285 -0.08807 -0.56771 -0.08205 C -0.57257 -0.07603 -0.58038 -0.06607 -0.58385 -0.05867 C -0.58733 -0.05126 -0.58767 -0.04293 -0.58837 -0.03714 C -0.58906 -0.03135 -0.5901 -0.02695 -0.58837 -0.02395 C -0.58663 -0.02094 -0.58055 -0.02001 -0.57743 -0.01955 C -0.5743 -0.01908 -0.57135 -0.02024 -0.56979 -0.02117 " pathEditMode="fixed" ptsTypes="aaaaaaaA">
                                      <p:cBhvr>
                                        <p:cTn id="63" dur="200" fill="hold"/>
                                        <p:tgtEl>
                                          <p:spTgt spid="37"/>
                                        </p:tgtEl>
                                        <p:attrNameLst>
                                          <p:attrName>ppt_x</p:attrName>
                                          <p:attrName>ppt_y</p:attrName>
                                        </p:attrNameLst>
                                      </p:cBhvr>
                                    </p:animMotion>
                                  </p:childTnLst>
                                </p:cTn>
                              </p:par>
                              <p:par>
                                <p:cTn id="64" presetID="22" presetClass="entr" presetSubtype="1" fill="hold" nodeType="withEffect">
                                  <p:stCondLst>
                                    <p:cond delay="0"/>
                                  </p:stCondLst>
                                  <p:childTnLst>
                                    <p:set>
                                      <p:cBhvr>
                                        <p:cTn id="65" dur="1" fill="hold">
                                          <p:stCondLst>
                                            <p:cond delay="0"/>
                                          </p:stCondLst>
                                        </p:cTn>
                                        <p:tgtEl>
                                          <p:spTgt spid="25"/>
                                        </p:tgtEl>
                                        <p:attrNameLst>
                                          <p:attrName>style.visibility</p:attrName>
                                        </p:attrNameLst>
                                      </p:cBhvr>
                                      <p:to>
                                        <p:strVal val="visible"/>
                                      </p:to>
                                    </p:set>
                                    <p:animEffect transition="in" filter="wipe(up)">
                                      <p:cBhvr>
                                        <p:cTn id="66" dur="200"/>
                                        <p:tgtEl>
                                          <p:spTgt spid="25"/>
                                        </p:tgtEl>
                                      </p:cBhvr>
                                    </p:animEffect>
                                  </p:childTnLst>
                                </p:cTn>
                              </p:par>
                            </p:childTnLst>
                          </p:cTn>
                        </p:par>
                        <p:par>
                          <p:cTn id="67" fill="hold">
                            <p:stCondLst>
                              <p:cond delay="5500"/>
                            </p:stCondLst>
                            <p:childTnLst>
                              <p:par>
                                <p:cTn id="68" presetID="0" presetClass="path" presetSubtype="0" accel="50000" decel="50000" fill="hold" nodeType="afterEffect">
                                  <p:stCondLst>
                                    <p:cond delay="0"/>
                                  </p:stCondLst>
                                  <p:childTnLst>
                                    <p:animMotion origin="layout" path="M -0.56979 -0.02117 C -0.56197 -0.02395 -0.55416 -0.02673 -0.54635 -0.03228 C -0.53854 -0.03784 -0.54999 -0.02927 -0.52308 -0.0545 C -0.49618 -0.07974 -0.41388 -0.16122 -0.38472 -0.18344 C -0.35555 -0.20566 -0.3526 -0.18899 -0.34808 -0.18784 C -0.34357 -0.18668 -0.35659 -0.17835 -0.35798 -0.17673 " pathEditMode="fixed" rAng="0" ptsTypes="aaaaaA">
                                      <p:cBhvr>
                                        <p:cTn id="69" dur="100" fill="hold"/>
                                        <p:tgtEl>
                                          <p:spTgt spid="37"/>
                                        </p:tgtEl>
                                        <p:attrNameLst>
                                          <p:attrName>ppt_x</p:attrName>
                                          <p:attrName>ppt_y</p:attrName>
                                        </p:attrNameLst>
                                      </p:cBhvr>
                                      <p:rCtr x="11300" y="-9200"/>
                                    </p:animMotion>
                                  </p:childTnLst>
                                </p:cTn>
                              </p:par>
                            </p:childTnLst>
                          </p:cTn>
                        </p:par>
                        <p:par>
                          <p:cTn id="70" fill="hold">
                            <p:stCondLst>
                              <p:cond delay="6000"/>
                            </p:stCondLst>
                            <p:childTnLst>
                              <p:par>
                                <p:cTn id="71" presetID="0" presetClass="path" presetSubtype="0" accel="50000" decel="50000" fill="hold" nodeType="afterEffect">
                                  <p:stCondLst>
                                    <p:cond delay="0"/>
                                  </p:stCondLst>
                                  <p:childTnLst>
                                    <p:animMotion origin="layout" path="M -0.35798 -0.17673 C -0.36198 -0.17534 -0.3658 -0.17395 -0.36771 -0.17163 C -0.36962 -0.16932 -0.37048 -0.16423 -0.36996 -0.16307 C -0.36944 -0.16191 -0.3658 -0.164 -0.36475 -0.16423 " pathEditMode="fixed" rAng="0" ptsTypes="aaaa">
                                      <p:cBhvr>
                                        <p:cTn id="72" dur="100" fill="hold"/>
                                        <p:tgtEl>
                                          <p:spTgt spid="37"/>
                                        </p:tgtEl>
                                        <p:attrNameLst>
                                          <p:attrName>ppt_x</p:attrName>
                                          <p:attrName>ppt_y</p:attrName>
                                        </p:attrNameLst>
                                      </p:cBhvr>
                                      <p:rCtr x="-600" y="700"/>
                                    </p:animMotion>
                                  </p:childTnLst>
                                </p:cTn>
                              </p:par>
                              <p:par>
                                <p:cTn id="73" presetID="22" presetClass="entr" presetSubtype="1" fill="hold" nodeType="withEffect">
                                  <p:stCondLst>
                                    <p:cond delay="0"/>
                                  </p:stCondLst>
                                  <p:childTnLst>
                                    <p:set>
                                      <p:cBhvr>
                                        <p:cTn id="74" dur="1" fill="hold">
                                          <p:stCondLst>
                                            <p:cond delay="0"/>
                                          </p:stCondLst>
                                        </p:cTn>
                                        <p:tgtEl>
                                          <p:spTgt spid="26"/>
                                        </p:tgtEl>
                                        <p:attrNameLst>
                                          <p:attrName>style.visibility</p:attrName>
                                        </p:attrNameLst>
                                      </p:cBhvr>
                                      <p:to>
                                        <p:strVal val="visible"/>
                                      </p:to>
                                    </p:set>
                                    <p:animEffect transition="in" filter="wipe(up)">
                                      <p:cBhvr>
                                        <p:cTn id="75" dur="100"/>
                                        <p:tgtEl>
                                          <p:spTgt spid="26"/>
                                        </p:tgtEl>
                                      </p:cBhvr>
                                    </p:animEffect>
                                  </p:childTnLst>
                                </p:cTn>
                              </p:par>
                            </p:childTnLst>
                          </p:cTn>
                        </p:par>
                        <p:par>
                          <p:cTn id="76" fill="hold">
                            <p:stCondLst>
                              <p:cond delay="6500"/>
                            </p:stCondLst>
                            <p:childTnLst>
                              <p:par>
                                <p:cTn id="77" presetID="0" presetClass="path" presetSubtype="0" accel="50000" decel="50000" fill="hold" nodeType="afterEffect">
                                  <p:stCondLst>
                                    <p:cond delay="0"/>
                                  </p:stCondLst>
                                  <p:childTnLst>
                                    <p:animMotion origin="layout" path="M -0.36475 -0.16423 C -0.36146 -0.164 -0.35798 -0.16353 -0.35364 -0.16515 C -0.3493 -0.16677 -0.34305 -0.17094 -0.33906 -0.17372 C -0.33507 -0.1765 -0.33229 -0.17881 -0.32986 -0.18205 C -0.32743 -0.18529 -0.32517 -0.19131 -0.3243 -0.19386 C -0.32343 -0.1964 -0.32465 -0.19687 -0.32465 -0.19756 " pathEditMode="fixed" rAng="0" ptsTypes="aaaaaA">
                                      <p:cBhvr>
                                        <p:cTn id="78" dur="100" fill="hold"/>
                                        <p:tgtEl>
                                          <p:spTgt spid="37"/>
                                        </p:tgtEl>
                                        <p:attrNameLst>
                                          <p:attrName>ppt_x</p:attrName>
                                          <p:attrName>ppt_y</p:attrName>
                                        </p:attrNameLst>
                                      </p:cBhvr>
                                      <p:rCtr x="2100" y="-1600"/>
                                    </p:animMotion>
                                  </p:childTnLst>
                                </p:cTn>
                              </p:par>
                              <p:par>
                                <p:cTn id="79" presetID="22" presetClass="entr" presetSubtype="4" fill="hold" nodeType="withEffect">
                                  <p:stCondLst>
                                    <p:cond delay="0"/>
                                  </p:stCondLst>
                                  <p:childTnLst>
                                    <p:set>
                                      <p:cBhvr>
                                        <p:cTn id="80" dur="1" fill="hold">
                                          <p:stCondLst>
                                            <p:cond delay="0"/>
                                          </p:stCondLst>
                                        </p:cTn>
                                        <p:tgtEl>
                                          <p:spTgt spid="27"/>
                                        </p:tgtEl>
                                        <p:attrNameLst>
                                          <p:attrName>style.visibility</p:attrName>
                                        </p:attrNameLst>
                                      </p:cBhvr>
                                      <p:to>
                                        <p:strVal val="visible"/>
                                      </p:to>
                                    </p:set>
                                    <p:animEffect transition="in" filter="wipe(down)">
                                      <p:cBhvr>
                                        <p:cTn id="81" dur="100"/>
                                        <p:tgtEl>
                                          <p:spTgt spid="27"/>
                                        </p:tgtEl>
                                      </p:cBhvr>
                                    </p:animEffect>
                                  </p:childTnLst>
                                </p:cTn>
                              </p:par>
                            </p:childTnLst>
                          </p:cTn>
                        </p:par>
                        <p:par>
                          <p:cTn id="82" fill="hold">
                            <p:stCondLst>
                              <p:cond delay="7000"/>
                            </p:stCondLst>
                            <p:childTnLst>
                              <p:par>
                                <p:cTn id="83" presetID="0" presetClass="path" presetSubtype="0" accel="50000" decel="50000" fill="hold" nodeType="afterEffect">
                                  <p:stCondLst>
                                    <p:cond delay="0"/>
                                  </p:stCondLst>
                                  <p:childTnLst>
                                    <p:animMotion origin="layout" path="M -0.32465 -0.19756 C -0.32587 -0.20033 -0.32708 -0.20288 -0.32986 -0.2045 C -0.33264 -0.20612 -0.3309 -0.20867 -0.34097 -0.20774 C -0.35104 -0.20682 -0.3757 -0.20427 -0.39063 -0.19964 C -0.40556 -0.19501 -0.42222 -0.18645 -0.43108 -0.17973 C -0.43993 -0.17302 -0.44167 -0.16283 -0.44375 -0.15959 " pathEditMode="fixed" ptsTypes="aaaaaA">
                                      <p:cBhvr>
                                        <p:cTn id="84" dur="100" fill="hold"/>
                                        <p:tgtEl>
                                          <p:spTgt spid="37"/>
                                        </p:tgtEl>
                                        <p:attrNameLst>
                                          <p:attrName>ppt_x</p:attrName>
                                          <p:attrName>ppt_y</p:attrName>
                                        </p:attrNameLst>
                                      </p:cBhvr>
                                    </p:animMotion>
                                  </p:childTnLst>
                                </p:cTn>
                              </p:par>
                              <p:par>
                                <p:cTn id="85" presetID="22" presetClass="entr" presetSubtype="2" fill="hold" nodeType="withEffect">
                                  <p:stCondLst>
                                    <p:cond delay="0"/>
                                  </p:stCondLst>
                                  <p:childTnLst>
                                    <p:set>
                                      <p:cBhvr>
                                        <p:cTn id="86" dur="1" fill="hold">
                                          <p:stCondLst>
                                            <p:cond delay="0"/>
                                          </p:stCondLst>
                                        </p:cTn>
                                        <p:tgtEl>
                                          <p:spTgt spid="28"/>
                                        </p:tgtEl>
                                        <p:attrNameLst>
                                          <p:attrName>style.visibility</p:attrName>
                                        </p:attrNameLst>
                                      </p:cBhvr>
                                      <p:to>
                                        <p:strVal val="visible"/>
                                      </p:to>
                                    </p:set>
                                    <p:animEffect transition="in" filter="wipe(right)">
                                      <p:cBhvr>
                                        <p:cTn id="87" dur="100"/>
                                        <p:tgtEl>
                                          <p:spTgt spid="28"/>
                                        </p:tgtEl>
                                      </p:cBhvr>
                                    </p:animEffect>
                                  </p:childTnLst>
                                </p:cTn>
                              </p:par>
                            </p:childTnLst>
                          </p:cTn>
                        </p:par>
                        <p:par>
                          <p:cTn id="88" fill="hold">
                            <p:stCondLst>
                              <p:cond delay="7500"/>
                            </p:stCondLst>
                            <p:childTnLst>
                              <p:par>
                                <p:cTn id="89" presetID="0" presetClass="path" presetSubtype="0" accel="50000" decel="50000" fill="hold" nodeType="afterEffect">
                                  <p:stCondLst>
                                    <p:cond delay="0"/>
                                  </p:stCondLst>
                                  <p:childTnLst>
                                    <p:animMotion origin="layout" path="M -0.44375 -0.1596 C -0.44445 -0.1545 -0.44514 -0.14941 -0.44306 -0.14594 C -0.44097 -0.14247 -0.43768 -0.14062 -0.43125 -0.13807 C -0.42483 -0.13552 -0.41459 -0.13251 -0.40469 -0.13112 C -0.39479 -0.12974 -0.3724 -0.13043 -0.3717 -0.12927 C -0.37101 -0.12812 -0.38941 -0.12649 -0.40035 -0.12441 C -0.41129 -0.12233 -0.42535 -0.12071 -0.43716 -0.11654 C -0.44896 -0.11237 -0.46163 -0.10474 -0.47101 -0.09872 C -0.48038 -0.0927 -0.48733 -0.08853 -0.49375 -0.0802 C -0.50018 -0.07187 -0.50747 -0.05566 -0.5099 -0.04872 C -0.51233 -0.04177 -0.50868 -0.03992 -0.50851 -0.03807 " pathEditMode="fixed" ptsTypes="aaaaaaaaaaA">
                                      <p:cBhvr>
                                        <p:cTn id="90" dur="200" fill="hold"/>
                                        <p:tgtEl>
                                          <p:spTgt spid="37"/>
                                        </p:tgtEl>
                                        <p:attrNameLst>
                                          <p:attrName>ppt_x</p:attrName>
                                          <p:attrName>ppt_y</p:attrName>
                                        </p:attrNameLst>
                                      </p:cBhvr>
                                    </p:animMotion>
                                  </p:childTnLst>
                                </p:cTn>
                              </p:par>
                              <p:par>
                                <p:cTn id="91" presetID="22" presetClass="entr" presetSubtype="1" fill="hold" nodeType="withEffect">
                                  <p:stCondLst>
                                    <p:cond delay="0"/>
                                  </p:stCondLst>
                                  <p:childTnLst>
                                    <p:set>
                                      <p:cBhvr>
                                        <p:cTn id="92" dur="1" fill="hold">
                                          <p:stCondLst>
                                            <p:cond delay="0"/>
                                          </p:stCondLst>
                                        </p:cTn>
                                        <p:tgtEl>
                                          <p:spTgt spid="29"/>
                                        </p:tgtEl>
                                        <p:attrNameLst>
                                          <p:attrName>style.visibility</p:attrName>
                                        </p:attrNameLst>
                                      </p:cBhvr>
                                      <p:to>
                                        <p:strVal val="visible"/>
                                      </p:to>
                                    </p:set>
                                    <p:animEffect transition="in" filter="wipe(up)">
                                      <p:cBhvr>
                                        <p:cTn id="93" dur="200"/>
                                        <p:tgtEl>
                                          <p:spTgt spid="29"/>
                                        </p:tgtEl>
                                      </p:cBhvr>
                                    </p:animEffect>
                                  </p:childTnLst>
                                </p:cTn>
                              </p:par>
                            </p:childTnLst>
                          </p:cTn>
                        </p:par>
                        <p:par>
                          <p:cTn id="94" fill="hold">
                            <p:stCondLst>
                              <p:cond delay="8000"/>
                            </p:stCondLst>
                            <p:childTnLst>
                              <p:par>
                                <p:cTn id="95" presetID="0" presetClass="path" presetSubtype="0" accel="50000" decel="50000" fill="hold" nodeType="afterEffect">
                                  <p:stCondLst>
                                    <p:cond delay="0"/>
                                  </p:stCondLst>
                                  <p:childTnLst>
                                    <p:animMotion origin="layout" path="M -0.5085 -0.03807 C -0.50712 -0.03483 -0.50364 -0.02302 -0.49982 -0.01909 C -0.496 -0.01515 -0.49149 -0.01538 -0.48524 -0.014 C -0.47899 -0.01261 -0.46979 -0.01076 -0.46267 -0.01122 C -0.45555 -0.01168 -0.45069 -0.01168 -0.44201 -0.01654 C -0.43333 -0.0214 -0.41753 -0.03483 -0.41059 -0.04015 C -0.40364 -0.04548 -0.40729 -0.04224 -0.39982 -0.04918 C -0.39236 -0.05613 -0.37257 -0.07557 -0.36545 -0.08251 " pathEditMode="fixed" rAng="0" ptsTypes="aaaaaaaa">
                                      <p:cBhvr>
                                        <p:cTn id="96" dur="200" fill="hold"/>
                                        <p:tgtEl>
                                          <p:spTgt spid="37"/>
                                        </p:tgtEl>
                                        <p:attrNameLst>
                                          <p:attrName>ppt_x</p:attrName>
                                          <p:attrName>ppt_y</p:attrName>
                                        </p:attrNameLst>
                                      </p:cBhvr>
                                      <p:rCtr x="7200" y="-900"/>
                                    </p:animMotion>
                                  </p:childTnLst>
                                </p:cTn>
                              </p:par>
                              <p:par>
                                <p:cTn id="97" presetID="22" presetClass="entr" presetSubtype="8" fill="hold" nodeType="withEffect">
                                  <p:stCondLst>
                                    <p:cond delay="0"/>
                                  </p:stCondLst>
                                  <p:childTnLst>
                                    <p:set>
                                      <p:cBhvr>
                                        <p:cTn id="98" dur="1" fill="hold">
                                          <p:stCondLst>
                                            <p:cond delay="0"/>
                                          </p:stCondLst>
                                        </p:cTn>
                                        <p:tgtEl>
                                          <p:spTgt spid="30"/>
                                        </p:tgtEl>
                                        <p:attrNameLst>
                                          <p:attrName>style.visibility</p:attrName>
                                        </p:attrNameLst>
                                      </p:cBhvr>
                                      <p:to>
                                        <p:strVal val="visible"/>
                                      </p:to>
                                    </p:set>
                                    <p:animEffect transition="in" filter="wipe(left)">
                                      <p:cBhvr>
                                        <p:cTn id="99" dur="200"/>
                                        <p:tgtEl>
                                          <p:spTgt spid="30"/>
                                        </p:tgtEl>
                                      </p:cBhvr>
                                    </p:animEffect>
                                  </p:childTnLst>
                                </p:cTn>
                              </p:par>
                            </p:childTnLst>
                          </p:cTn>
                        </p:par>
                        <p:par>
                          <p:cTn id="100" fill="hold">
                            <p:stCondLst>
                              <p:cond delay="8500"/>
                            </p:stCondLst>
                            <p:childTnLst>
                              <p:par>
                                <p:cTn id="101" presetID="0" presetClass="path" presetSubtype="0" accel="50000" decel="50000" fill="hold" nodeType="afterEffect">
                                  <p:stCondLst>
                                    <p:cond delay="0"/>
                                  </p:stCondLst>
                                  <p:childTnLst>
                                    <p:animMotion origin="layout" path="M -0.36337 -0.08113 C -0.36337 -0.08089 -0.37864 -0.05636 -0.39375 -0.03159 " pathEditMode="fixed" rAng="0" ptsTypes="aA">
                                      <p:cBhvr>
                                        <p:cTn id="102" dur="100" fill="hold"/>
                                        <p:tgtEl>
                                          <p:spTgt spid="37"/>
                                        </p:tgtEl>
                                        <p:attrNameLst>
                                          <p:attrName>ppt_x</p:attrName>
                                          <p:attrName>ppt_y</p:attrName>
                                        </p:attrNameLst>
                                      </p:cBhvr>
                                      <p:rCtr x="-1500" y="2500"/>
                                    </p:animMotion>
                                  </p:childTnLst>
                                </p:cTn>
                              </p:par>
                              <p:par>
                                <p:cTn id="103" presetID="22" presetClass="entr" presetSubtype="1" fill="hold" nodeType="withEffect">
                                  <p:stCondLst>
                                    <p:cond delay="0"/>
                                  </p:stCondLst>
                                  <p:childTnLst>
                                    <p:set>
                                      <p:cBhvr>
                                        <p:cTn id="104" dur="1" fill="hold">
                                          <p:stCondLst>
                                            <p:cond delay="0"/>
                                          </p:stCondLst>
                                        </p:cTn>
                                        <p:tgtEl>
                                          <p:spTgt spid="31"/>
                                        </p:tgtEl>
                                        <p:attrNameLst>
                                          <p:attrName>style.visibility</p:attrName>
                                        </p:attrNameLst>
                                      </p:cBhvr>
                                      <p:to>
                                        <p:strVal val="visible"/>
                                      </p:to>
                                    </p:set>
                                    <p:animEffect transition="in" filter="wipe(up)">
                                      <p:cBhvr>
                                        <p:cTn id="105" dur="100"/>
                                        <p:tgtEl>
                                          <p:spTgt spid="31"/>
                                        </p:tgtEl>
                                      </p:cBhvr>
                                    </p:animEffect>
                                  </p:childTnLst>
                                </p:cTn>
                              </p:par>
                            </p:childTnLst>
                          </p:cTn>
                        </p:par>
                        <p:par>
                          <p:cTn id="106" fill="hold">
                            <p:stCondLst>
                              <p:cond delay="9000"/>
                            </p:stCondLst>
                            <p:childTnLst>
                              <p:par>
                                <p:cTn id="107" presetID="0" presetClass="path" presetSubtype="0" accel="50000" decel="50000" fill="hold" nodeType="afterEffect">
                                  <p:stCondLst>
                                    <p:cond delay="0"/>
                                  </p:stCondLst>
                                  <p:childTnLst>
                                    <p:animMotion origin="layout" path="M -0.39375 -0.03159 C -0.38733 -0.03992 -0.3809 -0.04803 -0.37413 -0.0552 C -0.36736 -0.06238 -0.35764 -0.07117 -0.35261 -0.07488 C -0.34757 -0.07858 -0.34583 -0.07742 -0.34375 -0.07742 " pathEditMode="fixed" ptsTypes="aaaA">
                                      <p:cBhvr>
                                        <p:cTn id="108" dur="100" fill="hold"/>
                                        <p:tgtEl>
                                          <p:spTgt spid="37"/>
                                        </p:tgtEl>
                                        <p:attrNameLst>
                                          <p:attrName>ppt_x</p:attrName>
                                          <p:attrName>ppt_y</p:attrName>
                                        </p:attrNameLst>
                                      </p:cBhvr>
                                    </p:animMotion>
                                  </p:childTnLst>
                                </p:cTn>
                              </p:par>
                              <p:par>
                                <p:cTn id="109" presetID="22" presetClass="entr" presetSubtype="8" fill="hold" nodeType="withEffect">
                                  <p:stCondLst>
                                    <p:cond delay="0"/>
                                  </p:stCondLst>
                                  <p:childTnLst>
                                    <p:set>
                                      <p:cBhvr>
                                        <p:cTn id="110" dur="1" fill="hold">
                                          <p:stCondLst>
                                            <p:cond delay="0"/>
                                          </p:stCondLst>
                                        </p:cTn>
                                        <p:tgtEl>
                                          <p:spTgt spid="33"/>
                                        </p:tgtEl>
                                        <p:attrNameLst>
                                          <p:attrName>style.visibility</p:attrName>
                                        </p:attrNameLst>
                                      </p:cBhvr>
                                      <p:to>
                                        <p:strVal val="visible"/>
                                      </p:to>
                                    </p:set>
                                    <p:animEffect transition="in" filter="wipe(left)">
                                      <p:cBhvr>
                                        <p:cTn id="111" dur="100"/>
                                        <p:tgtEl>
                                          <p:spTgt spid="33"/>
                                        </p:tgtEl>
                                      </p:cBhvr>
                                    </p:animEffect>
                                  </p:childTnLst>
                                </p:cTn>
                              </p:par>
                            </p:childTnLst>
                          </p:cTn>
                        </p:par>
                        <p:par>
                          <p:cTn id="112" fill="hold">
                            <p:stCondLst>
                              <p:cond delay="9500"/>
                            </p:stCondLst>
                            <p:childTnLst>
                              <p:par>
                                <p:cTn id="113" presetID="0" presetClass="path" presetSubtype="0" accel="50000" decel="50000" fill="hold" nodeType="afterEffect">
                                  <p:stCondLst>
                                    <p:cond delay="0"/>
                                  </p:stCondLst>
                                  <p:childTnLst>
                                    <p:animMotion origin="layout" path="M -0.34427 -0.07673 C -0.34462 -0.07326 -0.34479 -0.06955 -0.34826 -0.06353 C -0.35173 -0.05751 -0.36232 -0.04594 -0.36493 -0.04015 C -0.36753 -0.03437 -0.36441 -0.02997 -0.36389 -0.02835 " pathEditMode="fixed" rAng="0" ptsTypes="aaaA">
                                      <p:cBhvr>
                                        <p:cTn id="114" dur="100" fill="hold"/>
                                        <p:tgtEl>
                                          <p:spTgt spid="37"/>
                                        </p:tgtEl>
                                        <p:attrNameLst>
                                          <p:attrName>ppt_x</p:attrName>
                                          <p:attrName>ppt_y</p:attrName>
                                        </p:attrNameLst>
                                      </p:cBhvr>
                                      <p:rCtr x="-1200" y="2400"/>
                                    </p:animMotion>
                                  </p:childTnLst>
                                </p:cTn>
                              </p:par>
                              <p:par>
                                <p:cTn id="115" presetID="22" presetClass="entr" presetSubtype="1" fill="hold" nodeType="withEffect">
                                  <p:stCondLst>
                                    <p:cond delay="0"/>
                                  </p:stCondLst>
                                  <p:childTnLst>
                                    <p:set>
                                      <p:cBhvr>
                                        <p:cTn id="116" dur="1" fill="hold">
                                          <p:stCondLst>
                                            <p:cond delay="0"/>
                                          </p:stCondLst>
                                        </p:cTn>
                                        <p:tgtEl>
                                          <p:spTgt spid="34"/>
                                        </p:tgtEl>
                                        <p:attrNameLst>
                                          <p:attrName>style.visibility</p:attrName>
                                        </p:attrNameLst>
                                      </p:cBhvr>
                                      <p:to>
                                        <p:strVal val="visible"/>
                                      </p:to>
                                    </p:set>
                                    <p:animEffect transition="in" filter="wipe(up)">
                                      <p:cBhvr>
                                        <p:cTn id="117" dur="100"/>
                                        <p:tgtEl>
                                          <p:spTgt spid="34"/>
                                        </p:tgtEl>
                                      </p:cBhvr>
                                    </p:animEffect>
                                  </p:childTnLst>
                                </p:cTn>
                              </p:par>
                            </p:childTnLst>
                          </p:cTn>
                        </p:par>
                        <p:par>
                          <p:cTn id="118" fill="hold">
                            <p:stCondLst>
                              <p:cond delay="10000"/>
                            </p:stCondLst>
                            <p:childTnLst>
                              <p:par>
                                <p:cTn id="119" presetID="22" presetClass="entr" presetSubtype="8" fill="hold" nodeType="afterEffect">
                                  <p:stCondLst>
                                    <p:cond delay="0"/>
                                  </p:stCondLst>
                                  <p:childTnLst>
                                    <p:set>
                                      <p:cBhvr>
                                        <p:cTn id="120" dur="1" fill="hold">
                                          <p:stCondLst>
                                            <p:cond delay="0"/>
                                          </p:stCondLst>
                                        </p:cTn>
                                        <p:tgtEl>
                                          <p:spTgt spid="35"/>
                                        </p:tgtEl>
                                        <p:attrNameLst>
                                          <p:attrName>style.visibility</p:attrName>
                                        </p:attrNameLst>
                                      </p:cBhvr>
                                      <p:to>
                                        <p:strVal val="visible"/>
                                      </p:to>
                                    </p:set>
                                    <p:animEffect transition="in" filter="wipe(left)">
                                      <p:cBhvr>
                                        <p:cTn id="121" dur="100"/>
                                        <p:tgtEl>
                                          <p:spTgt spid="35"/>
                                        </p:tgtEl>
                                      </p:cBhvr>
                                    </p:animEffect>
                                  </p:childTnLst>
                                </p:cTn>
                              </p:par>
                              <p:par>
                                <p:cTn id="122" presetID="0" presetClass="path" presetSubtype="0" accel="50000" decel="50000" fill="hold" nodeType="withEffect">
                                  <p:stCondLst>
                                    <p:cond delay="0"/>
                                  </p:stCondLst>
                                  <p:childTnLst>
                                    <p:animMotion origin="layout" path="M -0.36388 -0.02834 C -0.36076 -0.02695 -0.35746 -0.02556 -0.35312 -0.02834 C -0.34878 -0.03112 -0.34444 -0.03829 -0.3375 -0.04547 C -0.33055 -0.05265 -0.31753 -0.06584 -0.31093 -0.07163 C -0.30434 -0.07742 -0.30173 -0.07904 -0.29826 -0.0795 C -0.29479 -0.07996 -0.29184 -0.0751 -0.29045 -0.07417 " pathEditMode="fixed" rAng="0" ptsTypes="aaaaaA">
                                      <p:cBhvr>
                                        <p:cTn id="123" dur="100" fill="hold"/>
                                        <p:tgtEl>
                                          <p:spTgt spid="37"/>
                                        </p:tgtEl>
                                        <p:attrNameLst>
                                          <p:attrName>ppt_x</p:attrName>
                                          <p:attrName>ppt_y</p:attrName>
                                        </p:attrNameLst>
                                      </p:cBhvr>
                                      <p:rCtr x="3700" y="-2500"/>
                                    </p:animMotion>
                                  </p:childTnLst>
                                </p:cTn>
                              </p:par>
                            </p:childTnLst>
                          </p:cTn>
                        </p:par>
                        <p:par>
                          <p:cTn id="124" fill="hold">
                            <p:stCondLst>
                              <p:cond delay="10500"/>
                            </p:stCondLst>
                            <p:childTnLst>
                              <p:par>
                                <p:cTn id="125" presetID="22" presetClass="entr" presetSubtype="1" fill="hold" nodeType="afterEffect">
                                  <p:stCondLst>
                                    <p:cond delay="0"/>
                                  </p:stCondLst>
                                  <p:childTnLst>
                                    <p:set>
                                      <p:cBhvr>
                                        <p:cTn id="126" dur="1" fill="hold">
                                          <p:stCondLst>
                                            <p:cond delay="0"/>
                                          </p:stCondLst>
                                        </p:cTn>
                                        <p:tgtEl>
                                          <p:spTgt spid="36"/>
                                        </p:tgtEl>
                                        <p:attrNameLst>
                                          <p:attrName>style.visibility</p:attrName>
                                        </p:attrNameLst>
                                      </p:cBhvr>
                                      <p:to>
                                        <p:strVal val="visible"/>
                                      </p:to>
                                    </p:set>
                                    <p:animEffect transition="in" filter="wipe(up)">
                                      <p:cBhvr>
                                        <p:cTn id="127" dur="100"/>
                                        <p:tgtEl>
                                          <p:spTgt spid="36"/>
                                        </p:tgtEl>
                                      </p:cBhvr>
                                    </p:animEffect>
                                  </p:childTnLst>
                                </p:cTn>
                              </p:par>
                              <p:par>
                                <p:cTn id="128" presetID="0" presetClass="path" presetSubtype="0" accel="50000" decel="50000" fill="hold" nodeType="withEffect">
                                  <p:stCondLst>
                                    <p:cond delay="0"/>
                                  </p:stCondLst>
                                  <p:childTnLst>
                                    <p:animMotion origin="layout" path="M -0.29045 -0.07418 C -0.2941 -0.07557 -0.29757 -0.07696 -0.30122 -0.07557 C -0.30486 -0.07418 -0.30816 -0.07001 -0.31198 -0.06631 C -0.3158 -0.0626 -0.32153 -0.05774 -0.32379 -0.05335 C -0.32604 -0.04895 -0.32552 -0.04385 -0.3257 -0.04015 C -0.32587 -0.03645 -0.32483 -0.03251 -0.32465 -0.03112 " pathEditMode="fixed" ptsTypes="aaaaaA">
                                      <p:cBhvr>
                                        <p:cTn id="129" dur="100" fill="hold"/>
                                        <p:tgtEl>
                                          <p:spTgt spid="37"/>
                                        </p:tgtEl>
                                        <p:attrNameLst>
                                          <p:attrName>ppt_x</p:attrName>
                                          <p:attrName>ppt_y</p:attrName>
                                        </p:attrNameLst>
                                      </p:cBhvr>
                                    </p:animMotion>
                                  </p:childTnLst>
                                </p:cTn>
                              </p:par>
                            </p:childTnLst>
                          </p:cTn>
                        </p:par>
                        <p:par>
                          <p:cTn id="130" fill="hold">
                            <p:stCondLst>
                              <p:cond delay="11000"/>
                            </p:stCondLst>
                            <p:childTnLst>
                              <p:par>
                                <p:cTn id="131" presetID="22" presetClass="entr" presetSubtype="4" fill="hold" nodeType="afterEffect">
                                  <p:stCondLst>
                                    <p:cond delay="0"/>
                                  </p:stCondLst>
                                  <p:childTnLst>
                                    <p:set>
                                      <p:cBhvr>
                                        <p:cTn id="132" dur="1" fill="hold">
                                          <p:stCondLst>
                                            <p:cond delay="0"/>
                                          </p:stCondLst>
                                        </p:cTn>
                                        <p:tgtEl>
                                          <p:spTgt spid="42"/>
                                        </p:tgtEl>
                                        <p:attrNameLst>
                                          <p:attrName>style.visibility</p:attrName>
                                        </p:attrNameLst>
                                      </p:cBhvr>
                                      <p:to>
                                        <p:strVal val="visible"/>
                                      </p:to>
                                    </p:set>
                                    <p:animEffect transition="in" filter="wipe(down)">
                                      <p:cBhvr>
                                        <p:cTn id="133" dur="100"/>
                                        <p:tgtEl>
                                          <p:spTgt spid="42"/>
                                        </p:tgtEl>
                                      </p:cBhvr>
                                    </p:animEffect>
                                  </p:childTnLst>
                                </p:cTn>
                              </p:par>
                              <p:par>
                                <p:cTn id="134" presetID="0" presetClass="path" presetSubtype="0" accel="50000" decel="50000" fill="hold" nodeType="withEffect">
                                  <p:stCondLst>
                                    <p:cond delay="0"/>
                                  </p:stCondLst>
                                  <p:childTnLst>
                                    <p:animMotion origin="layout" path="M -0.32466 -0.03113 C -0.32118 -0.0339 -0.31771 -0.03668 -0.31389 -0.04038 C -0.31007 -0.04409 -0.30677 -0.04548 -0.30122 -0.05335 C -0.29566 -0.06122 -0.28768 -0.0758 -0.28056 -0.08738 C -0.27344 -0.09895 -0.26597 -0.11284 -0.25903 -0.12279 C -0.25209 -0.13275 -0.24341 -0.14293 -0.23941 -0.14756 " pathEditMode="fixed" ptsTypes="aaaaaA">
                                      <p:cBhvr>
                                        <p:cTn id="135" dur="100" fill="hold"/>
                                        <p:tgtEl>
                                          <p:spTgt spid="37"/>
                                        </p:tgtEl>
                                        <p:attrNameLst>
                                          <p:attrName>ppt_x</p:attrName>
                                          <p:attrName>ppt_y</p:attrName>
                                        </p:attrNameLst>
                                      </p:cBhvr>
                                    </p:animMotion>
                                  </p:childTnLst>
                                </p:cTn>
                              </p:par>
                            </p:childTnLst>
                          </p:cTn>
                        </p:par>
                        <p:par>
                          <p:cTn id="136" fill="hold">
                            <p:stCondLst>
                              <p:cond delay="11500"/>
                            </p:stCondLst>
                            <p:childTnLst>
                              <p:par>
                                <p:cTn id="137" presetID="22" presetClass="entr" presetSubtype="1" fill="hold" nodeType="afterEffect">
                                  <p:stCondLst>
                                    <p:cond delay="0"/>
                                  </p:stCondLst>
                                  <p:childTnLst>
                                    <p:set>
                                      <p:cBhvr>
                                        <p:cTn id="138" dur="1" fill="hold">
                                          <p:stCondLst>
                                            <p:cond delay="0"/>
                                          </p:stCondLst>
                                        </p:cTn>
                                        <p:tgtEl>
                                          <p:spTgt spid="43"/>
                                        </p:tgtEl>
                                        <p:attrNameLst>
                                          <p:attrName>style.visibility</p:attrName>
                                        </p:attrNameLst>
                                      </p:cBhvr>
                                      <p:to>
                                        <p:strVal val="visible"/>
                                      </p:to>
                                    </p:set>
                                    <p:animEffect transition="in" filter="wipe(up)">
                                      <p:cBhvr>
                                        <p:cTn id="139" dur="300"/>
                                        <p:tgtEl>
                                          <p:spTgt spid="43"/>
                                        </p:tgtEl>
                                      </p:cBhvr>
                                    </p:animEffect>
                                  </p:childTnLst>
                                </p:cTn>
                              </p:par>
                              <p:par>
                                <p:cTn id="140" presetID="0" presetClass="path" presetSubtype="0" accel="50000" decel="50000" fill="hold" nodeType="withEffect">
                                  <p:stCondLst>
                                    <p:cond delay="0"/>
                                  </p:stCondLst>
                                  <p:childTnLst>
                                    <p:animMotion origin="layout" path="M -0.23628 -0.14756 C -0.23889 -0.14409 -0.24687 -0.13367 -0.25173 -0.12626 C -0.2566 -0.11886 -0.2566 -0.11839 -0.2658 -0.10312 C -0.275 -0.08784 -0.30191 -0.0464 -0.30694 -0.0339 C -0.31198 -0.0214 -0.29774 -0.02951 -0.29618 -0.02858 " pathEditMode="fixed" rAng="0" ptsTypes="aaaaa">
                                      <p:cBhvr>
                                        <p:cTn id="141" dur="300" fill="hold"/>
                                        <p:tgtEl>
                                          <p:spTgt spid="37"/>
                                        </p:tgtEl>
                                        <p:attrNameLst>
                                          <p:attrName>ppt_x</p:attrName>
                                          <p:attrName>ppt_y</p:attrName>
                                        </p:attrNameLst>
                                      </p:cBhvr>
                                      <p:rCtr x="-3800" y="6300"/>
                                    </p:animMotion>
                                  </p:childTnLst>
                                </p:cTn>
                              </p:par>
                            </p:childTnLst>
                          </p:cTn>
                        </p:par>
                        <p:par>
                          <p:cTn id="142" fill="hold">
                            <p:stCondLst>
                              <p:cond delay="12000"/>
                            </p:stCondLst>
                            <p:childTnLst>
                              <p:par>
                                <p:cTn id="143" presetID="0" presetClass="path" presetSubtype="0" accel="50000" decel="50000" fill="hold" nodeType="afterEffect">
                                  <p:stCondLst>
                                    <p:cond delay="0"/>
                                  </p:stCondLst>
                                  <p:childTnLst>
                                    <p:animMotion origin="layout" path="M -0.29618 -0.02858 C -0.28611 -0.03205 -0.26701 -0.02904 -0.23524 -0.04918 C -0.20347 -0.06932 -0.14826 -0.11816 -0.10503 -0.15011 C -0.0618 -0.18205 -0.00225 -0.22233 0.02466 -0.24131 " pathEditMode="fixed" rAng="0" ptsTypes="aaaa">
                                      <p:cBhvr>
                                        <p:cTn id="144" dur="500" fill="hold"/>
                                        <p:tgtEl>
                                          <p:spTgt spid="37"/>
                                        </p:tgtEl>
                                        <p:attrNameLst>
                                          <p:attrName>ppt_x</p:attrName>
                                          <p:attrName>ppt_y</p:attrName>
                                        </p:attrNameLst>
                                      </p:cBhvr>
                                      <p:rCtr x="16000" y="-1060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109">
  <a:themeElements>
    <a:clrScheme name="B109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000099"/>
      </a:folHlink>
    </a:clrScheme>
    <a:fontScheme name="B109">
      <a:majorFont>
        <a:latin typeface="黑体"/>
        <a:ea typeface="黑体"/>
        <a:cs typeface=""/>
      </a:majorFont>
      <a:minorFont>
        <a:latin typeface="-봄IIL"/>
        <a:ea typeface="-봄IIL"/>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a:noFill/>
        </a:ln>
      </a:spPr>
      <a:bodyPr vert="horz" wrap="square" lIns="92075" tIns="46038" rIns="92075" bIns="46038" numCol="1" anchor="t" anchorCtr="0" compatLnSpc="1"/>
      <a:lstStyle>
        <a:defPPr marL="342900" marR="0" indent="-342900" algn="l" defTabSz="914400" rtl="0" eaLnBrk="1" fontAlgn="base" latinLnBrk="1" hangingPunct="1">
          <a:lnSpc>
            <a:spcPct val="100000"/>
          </a:lnSpc>
          <a:spcBef>
            <a:spcPct val="20000"/>
          </a:spcBef>
          <a:spcAft>
            <a:spcPct val="0"/>
          </a:spcAft>
          <a:buClrTx/>
          <a:buSzTx/>
          <a:buFontTx/>
          <a:buChar char="•"/>
          <a:defRPr kumimoji="1" lang="ko-KR" altLang="en-US"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defRPr>
        </a:defPPr>
      </a:lstStyle>
    </a:spDef>
    <a:lnDef>
      <a:spPr bwMode="auto">
        <a:xfrm>
          <a:off x="0" y="0"/>
          <a:ext cx="1" cy="1"/>
        </a:xfrm>
        <a:custGeom>
          <a:avLst/>
          <a:gdLst/>
          <a:ahLst/>
          <a:cxnLst/>
          <a:rect l="0" t="0" r="0" b="0"/>
          <a:pathLst/>
        </a:custGeom>
        <a:noFill/>
        <a:ln>
          <a:noFill/>
        </a:ln>
      </a:spPr>
      <a:bodyPr vert="horz" wrap="square" lIns="92075" tIns="46038" rIns="92075" bIns="46038" numCol="1" anchor="t" anchorCtr="0" compatLnSpc="1"/>
      <a:lstStyle>
        <a:defPPr marL="342900" marR="0" indent="-342900" algn="l" defTabSz="914400" rtl="0" eaLnBrk="1" fontAlgn="base" latinLnBrk="1" hangingPunct="1">
          <a:lnSpc>
            <a:spcPct val="100000"/>
          </a:lnSpc>
          <a:spcBef>
            <a:spcPct val="20000"/>
          </a:spcBef>
          <a:spcAft>
            <a:spcPct val="0"/>
          </a:spcAft>
          <a:buClrTx/>
          <a:buSzTx/>
          <a:buFontTx/>
          <a:buChar char="•"/>
          <a:defRPr kumimoji="1" lang="ko-KR" altLang="en-US" sz="2400" b="1" i="0" u="none" strike="noStrike" cap="none" normalizeH="0" baseline="0" smtClean="0">
            <a:ln>
              <a:noFill/>
            </a:ln>
            <a:solidFill>
              <a:schemeClr val="tx1"/>
            </a:solidFill>
            <a:effectLst/>
            <a:latin typeface="宋体" panose="02010600030101010101" pitchFamily="2" charset="-122"/>
            <a:ea typeface="宋体" panose="02010600030101010101" pitchFamily="2" charset="-122"/>
          </a:defRPr>
        </a:defPPr>
      </a:lstStyle>
    </a:lnDef>
  </a:objectDefaults>
  <a:extraClrSchemeLst>
    <a:extraClrScheme>
      <a:clrScheme name="B109 1">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109 2">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109 3">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109 4">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109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109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109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B109 8">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3333CC"/>
        </a:hlink>
        <a:folHlink>
          <a:srgbClr val="00009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C:\coolpt\TempSlide\B109.POT</Template>
  <TotalTime>7</TotalTime>
  <Words>6831</Words>
  <Application>Microsoft Office PowerPoint</Application>
  <PresentationFormat>全屏显示(4:3)</PresentationFormat>
  <Paragraphs>1746</Paragraphs>
  <Slides>98</Slides>
  <Notes>7</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98</vt:i4>
      </vt:variant>
    </vt:vector>
  </HeadingPairs>
  <TitlesOfParts>
    <vt:vector size="117" baseType="lpstr">
      <vt:lpstr>Arial</vt:lpstr>
      <vt:lpstr>宋体</vt:lpstr>
      <vt:lpstr>Monotype Sorts</vt:lpstr>
      <vt:lpstr>Gulim</vt:lpstr>
      <vt:lpstr>Courier New</vt:lpstr>
      <vt:lpstr>Verdana</vt:lpstr>
      <vt:lpstr>Century Gothic</vt:lpstr>
      <vt:lpstr>Symbol</vt:lpstr>
      <vt:lpstr>Webdings</vt:lpstr>
      <vt:lpstr>黑体</vt:lpstr>
      <vt:lpstr>Wingdings</vt:lpstr>
      <vt:lpstr>华文新魏</vt:lpstr>
      <vt:lpstr>-봄IIL</vt:lpstr>
      <vt:lpstr>Adobe 黑体 Std R</vt:lpstr>
      <vt:lpstr>Times New Roman</vt:lpstr>
      <vt:lpstr>隶书</vt:lpstr>
      <vt:lpstr>Calibri</vt:lpstr>
      <vt:lpstr>Segoe UI Light</vt:lpstr>
      <vt:lpstr>B109</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7.7 关键路径</vt:lpstr>
      <vt:lpstr>PowerPoint 演示文稿</vt:lpstr>
      <vt:lpstr>PowerPoint 演示文稿</vt:lpstr>
      <vt:lpstr>定义几个与计算关键活动有关的量</vt:lpstr>
      <vt:lpstr>PowerPoint 演示文稿</vt:lpstr>
      <vt:lpstr>PowerPoint 演示文稿</vt:lpstr>
      <vt:lpstr>PowerPoint 演示文稿</vt:lpstr>
      <vt:lpstr>PowerPoint 演示文稿</vt:lpstr>
      <vt:lpstr>PowerPoint 演示文稿</vt:lpstr>
      <vt:lpstr>注意</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CQUPowerPoint</dc:title>
  <dc:creator>风山火林</dc:creator>
  <cp:lastModifiedBy>jszx</cp:lastModifiedBy>
  <cp:revision>214</cp:revision>
  <dcterms:created xsi:type="dcterms:W3CDTF">2001-07-18T23:57:34Z</dcterms:created>
  <dcterms:modified xsi:type="dcterms:W3CDTF">2016-11-22T02:25:14Z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2052-10.1.0.6065</vt:lpwstr>
  </property>
</Properties>
</file>

<file path=docProps/thumbnail.jpeg>
</file>